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4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3"/>
  </p:notesMasterIdLst>
  <p:handoutMasterIdLst>
    <p:handoutMasterId r:id="rId24"/>
  </p:handoutMasterIdLst>
  <p:sldIdLst>
    <p:sldId id="257" r:id="rId2"/>
    <p:sldId id="308" r:id="rId3"/>
    <p:sldId id="307" r:id="rId4"/>
    <p:sldId id="312" r:id="rId5"/>
    <p:sldId id="314" r:id="rId6"/>
    <p:sldId id="316" r:id="rId7"/>
    <p:sldId id="317" r:id="rId8"/>
    <p:sldId id="318" r:id="rId9"/>
    <p:sldId id="382" r:id="rId10"/>
    <p:sldId id="320" r:id="rId11"/>
    <p:sldId id="383" r:id="rId12"/>
    <p:sldId id="346" r:id="rId13"/>
    <p:sldId id="385" r:id="rId14"/>
    <p:sldId id="384" r:id="rId15"/>
    <p:sldId id="262" r:id="rId16"/>
    <p:sldId id="297" r:id="rId17"/>
    <p:sldId id="274" r:id="rId18"/>
    <p:sldId id="275" r:id="rId19"/>
    <p:sldId id="300" r:id="rId20"/>
    <p:sldId id="301" r:id="rId21"/>
    <p:sldId id="381" r:id="rId2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33CC"/>
    <a:srgbClr val="0000FF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1534" autoAdjust="0"/>
  </p:normalViewPr>
  <p:slideViewPr>
    <p:cSldViewPr>
      <p:cViewPr varScale="1">
        <p:scale>
          <a:sx n="92" d="100"/>
          <a:sy n="92" d="100"/>
        </p:scale>
        <p:origin x="5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87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4A02CD2-2F0A-44D8-BDFB-08434375BFE6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A533FB3-2D8E-4818-AA2D-5F6AD6340F7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3836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D72411B-C9CD-4FD1-9547-221D44F4AEFD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352211-ABE8-4117-82F3-BBDFD176665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6398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02415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03968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826805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9584947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728861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00C866-AFD4-4535-AEA3-0CF45EABD72D}" type="slidenum">
              <a:rPr lang="tr-TR" altLang="tr-TR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tr-TR" altLang="tr-TR" smtClean="0">
              <a:latin typeface="Arial" charset="0"/>
              <a:cs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tr-TR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011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tr-TR" altLang="tr-TR" sz="1800" b="1" smtClean="0"/>
          </a:p>
          <a:p>
            <a:pPr algn="ctr" eaLnBrk="1" hangingPunct="1"/>
            <a:endParaRPr lang="tr-TR" altLang="tr-TR" sz="1800" b="1" smtClean="0"/>
          </a:p>
          <a:p>
            <a:pPr algn="ctr" eaLnBrk="1" hangingPunct="1"/>
            <a:r>
              <a:rPr lang="tr-TR" altLang="tr-TR" sz="1800" b="1" smtClean="0"/>
              <a:t>ETİK TASARIM</a:t>
            </a:r>
          </a:p>
          <a:p>
            <a:pPr algn="ctr" eaLnBrk="1" hangingPunct="1"/>
            <a:endParaRPr lang="tr-TR" altLang="tr-TR" sz="1800" b="1" smtClean="0"/>
          </a:p>
          <a:p>
            <a:pPr algn="ctr"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706321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3303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77193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15535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389880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950128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703713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TERTİP DÜZEN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tr-TR" sz="1200" smtClean="0"/>
              <a:t>5 S</a:t>
            </a: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51277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DE057-EDBB-4C46-96FE-A05B077E084C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13C69-A797-46E5-AB40-495910BBB3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D5C9D-1656-4CBF-9E81-E60B81B91446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EC633-011E-4D0B-8BF1-85091AB9A2D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C022-22EA-41E2-BBA0-130E8FACCFA9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9A97B-5B73-4F5F-848C-1D1A83D33C1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65043-D0ED-4AC3-8186-4A79164DAADC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75B11-3FF1-4643-B510-9DA40AB68E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71079-3528-4589-8731-D08EF0B24119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9AE7C-9184-4270-85B5-BE7F60E83FC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F7701-B885-4018-8928-0176059BD0CE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D8337-4FB0-4C66-BDE4-C8347536D0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BAD51-29A1-470D-8458-F8E1DF578900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8E9B7-A3B0-47CC-8878-6F504A256E4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2FC05-7B41-488B-BBCE-99469C751D52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0B41A-1076-4FB8-946A-BA58C46A174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99D73-4F2B-4D7D-9586-0DDDCA1F241D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45DA9-B832-4983-9D2F-78CEE77CFA7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12499-0D5C-4E98-9462-D73F9603668B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F9B2-A51B-401E-9C8A-8570E14CB99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Tek Köşesi Kesik ve Yuvarlatılmış Dikdörtgen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1 Dik Üçgen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DD4F3-8490-4E4A-B80E-DF7F211E76F6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22BD4-E67D-491C-8221-2A508BE53BC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A84514-62F2-48D8-8446-6920C55DF4A2}" type="datetimeFigureOut">
              <a:rPr lang="tr-TR"/>
              <a:pPr>
                <a:defRPr/>
              </a:pPr>
              <a:t>08.10.2018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830466F-632D-4F30-A9A4-734A33CAA3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7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412776"/>
            <a:ext cx="4536504" cy="3600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7200" dirty="0" smtClean="0">
                <a:solidFill>
                  <a:srgbClr val="FF0000"/>
                </a:solidFill>
              </a:rPr>
              <a:t> İş Yeri Temizliği ve Düzeni</a:t>
            </a:r>
            <a:endParaRPr lang="tr-TR" sz="7200" dirty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4149725"/>
            <a:ext cx="8208963" cy="2159000"/>
          </a:xfrm>
        </p:spPr>
        <p:txBody>
          <a:bodyPr/>
          <a:lstStyle/>
          <a:p>
            <a:pPr marR="0" algn="ctr" eaLnBrk="1" hangingPunct="1"/>
            <a:endParaRPr lang="tr-TR" altLang="tr-TR" sz="3600" b="1" dirty="0" smtClean="0">
              <a:solidFill>
                <a:schemeClr val="tx2"/>
              </a:solidFill>
            </a:endParaRPr>
          </a:p>
          <a:p>
            <a:pPr marR="0" algn="ctr" eaLnBrk="1" hangingPunct="1"/>
            <a:endParaRPr lang="tr-TR" altLang="tr-TR" sz="3600" b="1" dirty="0" smtClean="0">
              <a:solidFill>
                <a:schemeClr val="tx2"/>
              </a:solidFill>
            </a:endParaRPr>
          </a:p>
        </p:txBody>
      </p:sp>
      <p:pic>
        <p:nvPicPr>
          <p:cNvPr id="3076" name="Picture 7" descr="http://www.divyapitemizlik.com/Upload/Other/_57276552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363" y="892175"/>
            <a:ext cx="4211637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C311B5C-5C9B-48EE-BCA3-32D94EC0FDED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10</a:t>
            </a:fld>
            <a:endParaRPr lang="en-US" altLang="tr-TR" sz="140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93088" cy="1143000"/>
          </a:xfrm>
        </p:spPr>
        <p:txBody>
          <a:bodyPr/>
          <a:lstStyle/>
          <a:p>
            <a:pPr eaLnBrk="1" hangingPunct="1"/>
            <a:r>
              <a:rPr lang="en-US" altLang="tr-TR" sz="3200" b="1" smtClean="0"/>
              <a:t>TERTİP DÜZEN VE TEMİZLİKLE FİRMANIN SAĞLAYACAĞI YARARLAR</a:t>
            </a:r>
          </a:p>
        </p:txBody>
      </p:sp>
      <p:sp>
        <p:nvSpPr>
          <p:cNvPr id="29700" name="Freeform 4"/>
          <p:cNvSpPr>
            <a:spLocks/>
          </p:cNvSpPr>
          <p:nvPr/>
        </p:nvSpPr>
        <p:spPr bwMode="auto">
          <a:xfrm>
            <a:off x="4225925" y="5424488"/>
            <a:ext cx="4918075" cy="1214437"/>
          </a:xfrm>
          <a:custGeom>
            <a:avLst/>
            <a:gdLst/>
            <a:ahLst/>
            <a:cxnLst>
              <a:cxn ang="0">
                <a:pos x="1205" y="10"/>
              </a:cxn>
              <a:cxn ang="0">
                <a:pos x="1669" y="20"/>
              </a:cxn>
              <a:cxn ang="0">
                <a:pos x="2257" y="175"/>
              </a:cxn>
              <a:cxn ang="0">
                <a:pos x="2308" y="216"/>
              </a:cxn>
              <a:cxn ang="0">
                <a:pos x="2277" y="268"/>
              </a:cxn>
              <a:cxn ang="0">
                <a:pos x="2226" y="298"/>
              </a:cxn>
              <a:cxn ang="0">
                <a:pos x="2175" y="339"/>
              </a:cxn>
              <a:cxn ang="0">
                <a:pos x="2154" y="381"/>
              </a:cxn>
              <a:cxn ang="0">
                <a:pos x="2205" y="401"/>
              </a:cxn>
              <a:cxn ang="0">
                <a:pos x="2267" y="422"/>
              </a:cxn>
              <a:cxn ang="0">
                <a:pos x="2329" y="463"/>
              </a:cxn>
              <a:cxn ang="0">
                <a:pos x="2360" y="515"/>
              </a:cxn>
              <a:cxn ang="0">
                <a:pos x="2370" y="576"/>
              </a:cxn>
              <a:cxn ang="0">
                <a:pos x="2319" y="628"/>
              </a:cxn>
              <a:cxn ang="0">
                <a:pos x="2246" y="659"/>
              </a:cxn>
              <a:cxn ang="0">
                <a:pos x="2184" y="659"/>
              </a:cxn>
              <a:cxn ang="0">
                <a:pos x="2113" y="659"/>
              </a:cxn>
              <a:cxn ang="0">
                <a:pos x="2061" y="659"/>
              </a:cxn>
              <a:cxn ang="0">
                <a:pos x="1979" y="659"/>
              </a:cxn>
              <a:cxn ang="0">
                <a:pos x="1917" y="669"/>
              </a:cxn>
              <a:cxn ang="0">
                <a:pos x="1855" y="710"/>
              </a:cxn>
              <a:cxn ang="0">
                <a:pos x="1844" y="751"/>
              </a:cxn>
              <a:cxn ang="0">
                <a:pos x="1782" y="772"/>
              </a:cxn>
              <a:cxn ang="0">
                <a:pos x="1680" y="803"/>
              </a:cxn>
              <a:cxn ang="0">
                <a:pos x="1628" y="813"/>
              </a:cxn>
              <a:cxn ang="0">
                <a:pos x="1546" y="823"/>
              </a:cxn>
              <a:cxn ang="0">
                <a:pos x="1474" y="833"/>
              </a:cxn>
              <a:cxn ang="0">
                <a:pos x="1422" y="844"/>
              </a:cxn>
              <a:cxn ang="0">
                <a:pos x="1350" y="844"/>
              </a:cxn>
              <a:cxn ang="0">
                <a:pos x="1288" y="844"/>
              </a:cxn>
              <a:cxn ang="0">
                <a:pos x="1236" y="844"/>
              </a:cxn>
              <a:cxn ang="0">
                <a:pos x="1165" y="844"/>
              </a:cxn>
              <a:cxn ang="0">
                <a:pos x="1092" y="844"/>
              </a:cxn>
              <a:cxn ang="0">
                <a:pos x="1020" y="833"/>
              </a:cxn>
              <a:cxn ang="0">
                <a:pos x="948" y="833"/>
              </a:cxn>
              <a:cxn ang="0">
                <a:pos x="876" y="823"/>
              </a:cxn>
              <a:cxn ang="0">
                <a:pos x="794" y="813"/>
              </a:cxn>
              <a:cxn ang="0">
                <a:pos x="732" y="803"/>
              </a:cxn>
              <a:cxn ang="0">
                <a:pos x="649" y="792"/>
              </a:cxn>
              <a:cxn ang="0">
                <a:pos x="587" y="792"/>
              </a:cxn>
              <a:cxn ang="0">
                <a:pos x="536" y="803"/>
              </a:cxn>
              <a:cxn ang="0">
                <a:pos x="474" y="813"/>
              </a:cxn>
              <a:cxn ang="0">
                <a:pos x="391" y="803"/>
              </a:cxn>
              <a:cxn ang="0">
                <a:pos x="299" y="782"/>
              </a:cxn>
              <a:cxn ang="0">
                <a:pos x="237" y="751"/>
              </a:cxn>
              <a:cxn ang="0">
                <a:pos x="175" y="710"/>
              </a:cxn>
              <a:cxn ang="0">
                <a:pos x="155" y="648"/>
              </a:cxn>
              <a:cxn ang="0">
                <a:pos x="216" y="597"/>
              </a:cxn>
              <a:cxn ang="0">
                <a:pos x="278" y="566"/>
              </a:cxn>
              <a:cxn ang="0">
                <a:pos x="330" y="504"/>
              </a:cxn>
              <a:cxn ang="0">
                <a:pos x="309" y="442"/>
              </a:cxn>
              <a:cxn ang="0">
                <a:pos x="257" y="411"/>
              </a:cxn>
              <a:cxn ang="0">
                <a:pos x="195" y="370"/>
              </a:cxn>
              <a:cxn ang="0">
                <a:pos x="124" y="350"/>
              </a:cxn>
              <a:cxn ang="0">
                <a:pos x="62" y="329"/>
              </a:cxn>
              <a:cxn ang="0">
                <a:pos x="10" y="288"/>
              </a:cxn>
              <a:cxn ang="0">
                <a:pos x="0" y="226"/>
              </a:cxn>
              <a:cxn ang="0">
                <a:pos x="51" y="175"/>
              </a:cxn>
              <a:cxn ang="0">
                <a:pos x="113" y="164"/>
              </a:cxn>
              <a:cxn ang="0">
                <a:pos x="175" y="164"/>
              </a:cxn>
              <a:cxn ang="0">
                <a:pos x="216" y="124"/>
              </a:cxn>
            </a:cxnLst>
            <a:rect l="0" t="0" r="r" b="b"/>
            <a:pathLst>
              <a:path w="2370" h="844">
                <a:moveTo>
                  <a:pt x="340" y="62"/>
                </a:moveTo>
                <a:lnTo>
                  <a:pt x="1205" y="10"/>
                </a:lnTo>
                <a:lnTo>
                  <a:pt x="1226" y="0"/>
                </a:lnTo>
                <a:lnTo>
                  <a:pt x="1669" y="20"/>
                </a:lnTo>
                <a:lnTo>
                  <a:pt x="2123" y="103"/>
                </a:lnTo>
                <a:lnTo>
                  <a:pt x="2257" y="175"/>
                </a:lnTo>
                <a:lnTo>
                  <a:pt x="2288" y="185"/>
                </a:lnTo>
                <a:lnTo>
                  <a:pt x="2308" y="216"/>
                </a:lnTo>
                <a:lnTo>
                  <a:pt x="2308" y="247"/>
                </a:lnTo>
                <a:lnTo>
                  <a:pt x="2277" y="268"/>
                </a:lnTo>
                <a:lnTo>
                  <a:pt x="2257" y="298"/>
                </a:lnTo>
                <a:lnTo>
                  <a:pt x="2226" y="298"/>
                </a:lnTo>
                <a:lnTo>
                  <a:pt x="2195" y="309"/>
                </a:lnTo>
                <a:lnTo>
                  <a:pt x="2175" y="339"/>
                </a:lnTo>
                <a:lnTo>
                  <a:pt x="2154" y="350"/>
                </a:lnTo>
                <a:lnTo>
                  <a:pt x="2154" y="381"/>
                </a:lnTo>
                <a:lnTo>
                  <a:pt x="2175" y="391"/>
                </a:lnTo>
                <a:lnTo>
                  <a:pt x="2205" y="401"/>
                </a:lnTo>
                <a:lnTo>
                  <a:pt x="2236" y="411"/>
                </a:lnTo>
                <a:lnTo>
                  <a:pt x="2267" y="422"/>
                </a:lnTo>
                <a:lnTo>
                  <a:pt x="2298" y="442"/>
                </a:lnTo>
                <a:lnTo>
                  <a:pt x="2329" y="463"/>
                </a:lnTo>
                <a:lnTo>
                  <a:pt x="2350" y="484"/>
                </a:lnTo>
                <a:lnTo>
                  <a:pt x="2360" y="515"/>
                </a:lnTo>
                <a:lnTo>
                  <a:pt x="2370" y="546"/>
                </a:lnTo>
                <a:lnTo>
                  <a:pt x="2370" y="576"/>
                </a:lnTo>
                <a:lnTo>
                  <a:pt x="2350" y="607"/>
                </a:lnTo>
                <a:lnTo>
                  <a:pt x="2319" y="628"/>
                </a:lnTo>
                <a:lnTo>
                  <a:pt x="2277" y="638"/>
                </a:lnTo>
                <a:lnTo>
                  <a:pt x="2246" y="659"/>
                </a:lnTo>
                <a:lnTo>
                  <a:pt x="2215" y="659"/>
                </a:lnTo>
                <a:lnTo>
                  <a:pt x="2184" y="659"/>
                </a:lnTo>
                <a:lnTo>
                  <a:pt x="2154" y="659"/>
                </a:lnTo>
                <a:lnTo>
                  <a:pt x="2113" y="659"/>
                </a:lnTo>
                <a:lnTo>
                  <a:pt x="2082" y="659"/>
                </a:lnTo>
                <a:lnTo>
                  <a:pt x="2061" y="659"/>
                </a:lnTo>
                <a:lnTo>
                  <a:pt x="2030" y="659"/>
                </a:lnTo>
                <a:lnTo>
                  <a:pt x="1979" y="659"/>
                </a:lnTo>
                <a:lnTo>
                  <a:pt x="1948" y="659"/>
                </a:lnTo>
                <a:lnTo>
                  <a:pt x="1917" y="669"/>
                </a:lnTo>
                <a:lnTo>
                  <a:pt x="1886" y="690"/>
                </a:lnTo>
                <a:lnTo>
                  <a:pt x="1855" y="710"/>
                </a:lnTo>
                <a:lnTo>
                  <a:pt x="1865" y="741"/>
                </a:lnTo>
                <a:lnTo>
                  <a:pt x="1844" y="751"/>
                </a:lnTo>
                <a:lnTo>
                  <a:pt x="1813" y="761"/>
                </a:lnTo>
                <a:lnTo>
                  <a:pt x="1782" y="772"/>
                </a:lnTo>
                <a:lnTo>
                  <a:pt x="1731" y="782"/>
                </a:lnTo>
                <a:lnTo>
                  <a:pt x="1680" y="803"/>
                </a:lnTo>
                <a:lnTo>
                  <a:pt x="1649" y="803"/>
                </a:lnTo>
                <a:lnTo>
                  <a:pt x="1628" y="813"/>
                </a:lnTo>
                <a:lnTo>
                  <a:pt x="1587" y="813"/>
                </a:lnTo>
                <a:lnTo>
                  <a:pt x="1546" y="823"/>
                </a:lnTo>
                <a:lnTo>
                  <a:pt x="1515" y="833"/>
                </a:lnTo>
                <a:lnTo>
                  <a:pt x="1474" y="833"/>
                </a:lnTo>
                <a:lnTo>
                  <a:pt x="1453" y="844"/>
                </a:lnTo>
                <a:lnTo>
                  <a:pt x="1422" y="844"/>
                </a:lnTo>
                <a:lnTo>
                  <a:pt x="1381" y="844"/>
                </a:lnTo>
                <a:lnTo>
                  <a:pt x="1350" y="844"/>
                </a:lnTo>
                <a:lnTo>
                  <a:pt x="1319" y="844"/>
                </a:lnTo>
                <a:lnTo>
                  <a:pt x="1288" y="844"/>
                </a:lnTo>
                <a:lnTo>
                  <a:pt x="1257" y="844"/>
                </a:lnTo>
                <a:lnTo>
                  <a:pt x="1236" y="844"/>
                </a:lnTo>
                <a:lnTo>
                  <a:pt x="1205" y="844"/>
                </a:lnTo>
                <a:lnTo>
                  <a:pt x="1165" y="844"/>
                </a:lnTo>
                <a:lnTo>
                  <a:pt x="1134" y="844"/>
                </a:lnTo>
                <a:lnTo>
                  <a:pt x="1092" y="844"/>
                </a:lnTo>
                <a:lnTo>
                  <a:pt x="1051" y="833"/>
                </a:lnTo>
                <a:lnTo>
                  <a:pt x="1020" y="833"/>
                </a:lnTo>
                <a:lnTo>
                  <a:pt x="979" y="833"/>
                </a:lnTo>
                <a:lnTo>
                  <a:pt x="948" y="833"/>
                </a:lnTo>
                <a:lnTo>
                  <a:pt x="917" y="833"/>
                </a:lnTo>
                <a:lnTo>
                  <a:pt x="876" y="823"/>
                </a:lnTo>
                <a:lnTo>
                  <a:pt x="834" y="823"/>
                </a:lnTo>
                <a:lnTo>
                  <a:pt x="794" y="813"/>
                </a:lnTo>
                <a:lnTo>
                  <a:pt x="772" y="813"/>
                </a:lnTo>
                <a:lnTo>
                  <a:pt x="732" y="803"/>
                </a:lnTo>
                <a:lnTo>
                  <a:pt x="690" y="803"/>
                </a:lnTo>
                <a:lnTo>
                  <a:pt x="649" y="792"/>
                </a:lnTo>
                <a:lnTo>
                  <a:pt x="608" y="792"/>
                </a:lnTo>
                <a:lnTo>
                  <a:pt x="587" y="792"/>
                </a:lnTo>
                <a:lnTo>
                  <a:pt x="557" y="792"/>
                </a:lnTo>
                <a:lnTo>
                  <a:pt x="536" y="803"/>
                </a:lnTo>
                <a:lnTo>
                  <a:pt x="495" y="803"/>
                </a:lnTo>
                <a:lnTo>
                  <a:pt x="474" y="813"/>
                </a:lnTo>
                <a:lnTo>
                  <a:pt x="422" y="813"/>
                </a:lnTo>
                <a:lnTo>
                  <a:pt x="391" y="803"/>
                </a:lnTo>
                <a:lnTo>
                  <a:pt x="350" y="792"/>
                </a:lnTo>
                <a:lnTo>
                  <a:pt x="299" y="782"/>
                </a:lnTo>
                <a:lnTo>
                  <a:pt x="268" y="772"/>
                </a:lnTo>
                <a:lnTo>
                  <a:pt x="237" y="751"/>
                </a:lnTo>
                <a:lnTo>
                  <a:pt x="206" y="730"/>
                </a:lnTo>
                <a:lnTo>
                  <a:pt x="175" y="710"/>
                </a:lnTo>
                <a:lnTo>
                  <a:pt x="155" y="679"/>
                </a:lnTo>
                <a:lnTo>
                  <a:pt x="155" y="648"/>
                </a:lnTo>
                <a:lnTo>
                  <a:pt x="186" y="628"/>
                </a:lnTo>
                <a:lnTo>
                  <a:pt x="216" y="597"/>
                </a:lnTo>
                <a:lnTo>
                  <a:pt x="247" y="586"/>
                </a:lnTo>
                <a:lnTo>
                  <a:pt x="278" y="566"/>
                </a:lnTo>
                <a:lnTo>
                  <a:pt x="319" y="535"/>
                </a:lnTo>
                <a:lnTo>
                  <a:pt x="330" y="504"/>
                </a:lnTo>
                <a:lnTo>
                  <a:pt x="330" y="473"/>
                </a:lnTo>
                <a:lnTo>
                  <a:pt x="309" y="442"/>
                </a:lnTo>
                <a:lnTo>
                  <a:pt x="278" y="422"/>
                </a:lnTo>
                <a:lnTo>
                  <a:pt x="257" y="411"/>
                </a:lnTo>
                <a:lnTo>
                  <a:pt x="226" y="391"/>
                </a:lnTo>
                <a:lnTo>
                  <a:pt x="195" y="370"/>
                </a:lnTo>
                <a:lnTo>
                  <a:pt x="165" y="360"/>
                </a:lnTo>
                <a:lnTo>
                  <a:pt x="124" y="350"/>
                </a:lnTo>
                <a:lnTo>
                  <a:pt x="103" y="339"/>
                </a:lnTo>
                <a:lnTo>
                  <a:pt x="62" y="329"/>
                </a:lnTo>
                <a:lnTo>
                  <a:pt x="31" y="298"/>
                </a:lnTo>
                <a:lnTo>
                  <a:pt x="10" y="288"/>
                </a:lnTo>
                <a:lnTo>
                  <a:pt x="0" y="257"/>
                </a:lnTo>
                <a:lnTo>
                  <a:pt x="0" y="226"/>
                </a:lnTo>
                <a:lnTo>
                  <a:pt x="20" y="195"/>
                </a:lnTo>
                <a:lnTo>
                  <a:pt x="51" y="175"/>
                </a:lnTo>
                <a:lnTo>
                  <a:pt x="82" y="164"/>
                </a:lnTo>
                <a:lnTo>
                  <a:pt x="113" y="164"/>
                </a:lnTo>
                <a:lnTo>
                  <a:pt x="144" y="164"/>
                </a:lnTo>
                <a:lnTo>
                  <a:pt x="175" y="164"/>
                </a:lnTo>
                <a:lnTo>
                  <a:pt x="195" y="133"/>
                </a:lnTo>
                <a:lnTo>
                  <a:pt x="216" y="124"/>
                </a:lnTo>
                <a:lnTo>
                  <a:pt x="340" y="62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3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tr-TR" sz="4000" b="1" dirty="0" err="1" smtClean="0">
                <a:solidFill>
                  <a:srgbClr val="00B0F0"/>
                </a:solidFill>
              </a:rPr>
              <a:t>Sıfır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hazırlık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süresi</a:t>
            </a:r>
            <a:endParaRPr lang="en-US" altLang="tr-TR" sz="4000" b="1" dirty="0" smtClean="0">
              <a:solidFill>
                <a:srgbClr val="00B0F0"/>
              </a:solidFill>
            </a:endParaRPr>
          </a:p>
          <a:p>
            <a:pPr eaLnBrk="1" hangingPunct="1"/>
            <a:r>
              <a:rPr lang="en-US" altLang="tr-TR" sz="4000" b="1" dirty="0" err="1" smtClean="0">
                <a:solidFill>
                  <a:srgbClr val="00B0F0"/>
                </a:solidFill>
              </a:rPr>
              <a:t>Sıfır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hata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,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yüksek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kalite</a:t>
            </a:r>
            <a:endParaRPr lang="en-US" altLang="tr-TR" sz="4000" b="1" dirty="0" smtClean="0">
              <a:solidFill>
                <a:srgbClr val="00B0F0"/>
              </a:solidFill>
            </a:endParaRPr>
          </a:p>
          <a:p>
            <a:pPr eaLnBrk="1" hangingPunct="1"/>
            <a:r>
              <a:rPr lang="en-US" altLang="tr-TR" sz="4000" b="1" dirty="0" err="1" smtClean="0">
                <a:solidFill>
                  <a:srgbClr val="00B0F0"/>
                </a:solidFill>
              </a:rPr>
              <a:t>Sıfır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atık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,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düşük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maliyet</a:t>
            </a:r>
            <a:endParaRPr lang="en-US" altLang="tr-TR" sz="4000" b="1" dirty="0" smtClean="0">
              <a:solidFill>
                <a:srgbClr val="00B0F0"/>
              </a:solidFill>
            </a:endParaRPr>
          </a:p>
          <a:p>
            <a:pPr eaLnBrk="1" hangingPunct="1"/>
            <a:r>
              <a:rPr lang="en-US" altLang="tr-TR" sz="4000" b="1" dirty="0" err="1" smtClean="0">
                <a:solidFill>
                  <a:srgbClr val="00B0F0"/>
                </a:solidFill>
              </a:rPr>
              <a:t>Sıfır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gecikme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, </a:t>
            </a:r>
            <a:r>
              <a:rPr lang="en-US" altLang="tr-TR" sz="4000" b="1" dirty="0" err="1" smtClean="0">
                <a:solidFill>
                  <a:srgbClr val="00B0F0"/>
                </a:solidFill>
              </a:rPr>
              <a:t>zamanında</a:t>
            </a:r>
            <a:r>
              <a:rPr lang="en-US" altLang="tr-TR" sz="4000" b="1" dirty="0" smtClean="0">
                <a:solidFill>
                  <a:srgbClr val="00B0F0"/>
                </a:solidFill>
              </a:rPr>
              <a:t> </a:t>
            </a:r>
            <a:r>
              <a:rPr lang="tr-TR" altLang="tr-TR" sz="4000" b="1" dirty="0" smtClean="0">
                <a:solidFill>
                  <a:srgbClr val="00B0F0"/>
                </a:solidFill>
              </a:rPr>
              <a:t>müdahale</a:t>
            </a:r>
            <a:endParaRPr lang="en-US" altLang="tr-TR" sz="4000" b="1" dirty="0" smtClean="0">
              <a:solidFill>
                <a:srgbClr val="00B0F0"/>
              </a:solidFill>
            </a:endParaRPr>
          </a:p>
        </p:txBody>
      </p:sp>
      <p:graphicFrame>
        <p:nvGraphicFramePr>
          <p:cNvPr id="13318" name="Object 5"/>
          <p:cNvGraphicFramePr>
            <a:graphicFrameLocks noChangeAspect="1"/>
          </p:cNvGraphicFramePr>
          <p:nvPr/>
        </p:nvGraphicFramePr>
        <p:xfrm>
          <a:off x="7486650" y="1601788"/>
          <a:ext cx="1135063" cy="463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Clip" r:id="rId4" imgW="1260475" imgH="5149850" progId="MS_ClipArt_Gallery.2">
                  <p:embed/>
                </p:oleObj>
              </mc:Choice>
              <mc:Fallback>
                <p:oleObj name="Clip" r:id="rId4" imgW="1260475" imgH="514985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6650" y="1601788"/>
                        <a:ext cx="1135063" cy="4637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C311B5C-5C9B-48EE-BCA3-32D94EC0FDED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11</a:t>
            </a:fld>
            <a:endParaRPr lang="en-US" altLang="tr-TR" sz="140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93088" cy="1143000"/>
          </a:xfrm>
        </p:spPr>
        <p:txBody>
          <a:bodyPr/>
          <a:lstStyle/>
          <a:p>
            <a:pPr eaLnBrk="1" hangingPunct="1"/>
            <a:r>
              <a:rPr lang="en-US" altLang="tr-TR" sz="3200" b="1" smtClean="0"/>
              <a:t>TERTİP DÜZEN VE TEMİZLİKLE FİRMANIN SAĞLAYACAĞI YARARLAR</a:t>
            </a:r>
          </a:p>
        </p:txBody>
      </p:sp>
      <p:sp>
        <p:nvSpPr>
          <p:cNvPr id="29700" name="Freeform 4"/>
          <p:cNvSpPr>
            <a:spLocks/>
          </p:cNvSpPr>
          <p:nvPr/>
        </p:nvSpPr>
        <p:spPr bwMode="auto">
          <a:xfrm>
            <a:off x="4225925" y="5424488"/>
            <a:ext cx="4918075" cy="1214437"/>
          </a:xfrm>
          <a:custGeom>
            <a:avLst/>
            <a:gdLst/>
            <a:ahLst/>
            <a:cxnLst>
              <a:cxn ang="0">
                <a:pos x="1205" y="10"/>
              </a:cxn>
              <a:cxn ang="0">
                <a:pos x="1669" y="20"/>
              </a:cxn>
              <a:cxn ang="0">
                <a:pos x="2257" y="175"/>
              </a:cxn>
              <a:cxn ang="0">
                <a:pos x="2308" y="216"/>
              </a:cxn>
              <a:cxn ang="0">
                <a:pos x="2277" y="268"/>
              </a:cxn>
              <a:cxn ang="0">
                <a:pos x="2226" y="298"/>
              </a:cxn>
              <a:cxn ang="0">
                <a:pos x="2175" y="339"/>
              </a:cxn>
              <a:cxn ang="0">
                <a:pos x="2154" y="381"/>
              </a:cxn>
              <a:cxn ang="0">
                <a:pos x="2205" y="401"/>
              </a:cxn>
              <a:cxn ang="0">
                <a:pos x="2267" y="422"/>
              </a:cxn>
              <a:cxn ang="0">
                <a:pos x="2329" y="463"/>
              </a:cxn>
              <a:cxn ang="0">
                <a:pos x="2360" y="515"/>
              </a:cxn>
              <a:cxn ang="0">
                <a:pos x="2370" y="576"/>
              </a:cxn>
              <a:cxn ang="0">
                <a:pos x="2319" y="628"/>
              </a:cxn>
              <a:cxn ang="0">
                <a:pos x="2246" y="659"/>
              </a:cxn>
              <a:cxn ang="0">
                <a:pos x="2184" y="659"/>
              </a:cxn>
              <a:cxn ang="0">
                <a:pos x="2113" y="659"/>
              </a:cxn>
              <a:cxn ang="0">
                <a:pos x="2061" y="659"/>
              </a:cxn>
              <a:cxn ang="0">
                <a:pos x="1979" y="659"/>
              </a:cxn>
              <a:cxn ang="0">
                <a:pos x="1917" y="669"/>
              </a:cxn>
              <a:cxn ang="0">
                <a:pos x="1855" y="710"/>
              </a:cxn>
              <a:cxn ang="0">
                <a:pos x="1844" y="751"/>
              </a:cxn>
              <a:cxn ang="0">
                <a:pos x="1782" y="772"/>
              </a:cxn>
              <a:cxn ang="0">
                <a:pos x="1680" y="803"/>
              </a:cxn>
              <a:cxn ang="0">
                <a:pos x="1628" y="813"/>
              </a:cxn>
              <a:cxn ang="0">
                <a:pos x="1546" y="823"/>
              </a:cxn>
              <a:cxn ang="0">
                <a:pos x="1474" y="833"/>
              </a:cxn>
              <a:cxn ang="0">
                <a:pos x="1422" y="844"/>
              </a:cxn>
              <a:cxn ang="0">
                <a:pos x="1350" y="844"/>
              </a:cxn>
              <a:cxn ang="0">
                <a:pos x="1288" y="844"/>
              </a:cxn>
              <a:cxn ang="0">
                <a:pos x="1236" y="844"/>
              </a:cxn>
              <a:cxn ang="0">
                <a:pos x="1165" y="844"/>
              </a:cxn>
              <a:cxn ang="0">
                <a:pos x="1092" y="844"/>
              </a:cxn>
              <a:cxn ang="0">
                <a:pos x="1020" y="833"/>
              </a:cxn>
              <a:cxn ang="0">
                <a:pos x="948" y="833"/>
              </a:cxn>
              <a:cxn ang="0">
                <a:pos x="876" y="823"/>
              </a:cxn>
              <a:cxn ang="0">
                <a:pos x="794" y="813"/>
              </a:cxn>
              <a:cxn ang="0">
                <a:pos x="732" y="803"/>
              </a:cxn>
              <a:cxn ang="0">
                <a:pos x="649" y="792"/>
              </a:cxn>
              <a:cxn ang="0">
                <a:pos x="587" y="792"/>
              </a:cxn>
              <a:cxn ang="0">
                <a:pos x="536" y="803"/>
              </a:cxn>
              <a:cxn ang="0">
                <a:pos x="474" y="813"/>
              </a:cxn>
              <a:cxn ang="0">
                <a:pos x="391" y="803"/>
              </a:cxn>
              <a:cxn ang="0">
                <a:pos x="299" y="782"/>
              </a:cxn>
              <a:cxn ang="0">
                <a:pos x="237" y="751"/>
              </a:cxn>
              <a:cxn ang="0">
                <a:pos x="175" y="710"/>
              </a:cxn>
              <a:cxn ang="0">
                <a:pos x="155" y="648"/>
              </a:cxn>
              <a:cxn ang="0">
                <a:pos x="216" y="597"/>
              </a:cxn>
              <a:cxn ang="0">
                <a:pos x="278" y="566"/>
              </a:cxn>
              <a:cxn ang="0">
                <a:pos x="330" y="504"/>
              </a:cxn>
              <a:cxn ang="0">
                <a:pos x="309" y="442"/>
              </a:cxn>
              <a:cxn ang="0">
                <a:pos x="257" y="411"/>
              </a:cxn>
              <a:cxn ang="0">
                <a:pos x="195" y="370"/>
              </a:cxn>
              <a:cxn ang="0">
                <a:pos x="124" y="350"/>
              </a:cxn>
              <a:cxn ang="0">
                <a:pos x="62" y="329"/>
              </a:cxn>
              <a:cxn ang="0">
                <a:pos x="10" y="288"/>
              </a:cxn>
              <a:cxn ang="0">
                <a:pos x="0" y="226"/>
              </a:cxn>
              <a:cxn ang="0">
                <a:pos x="51" y="175"/>
              </a:cxn>
              <a:cxn ang="0">
                <a:pos x="113" y="164"/>
              </a:cxn>
              <a:cxn ang="0">
                <a:pos x="175" y="164"/>
              </a:cxn>
              <a:cxn ang="0">
                <a:pos x="216" y="124"/>
              </a:cxn>
            </a:cxnLst>
            <a:rect l="0" t="0" r="r" b="b"/>
            <a:pathLst>
              <a:path w="2370" h="844">
                <a:moveTo>
                  <a:pt x="340" y="62"/>
                </a:moveTo>
                <a:lnTo>
                  <a:pt x="1205" y="10"/>
                </a:lnTo>
                <a:lnTo>
                  <a:pt x="1226" y="0"/>
                </a:lnTo>
                <a:lnTo>
                  <a:pt x="1669" y="20"/>
                </a:lnTo>
                <a:lnTo>
                  <a:pt x="2123" y="103"/>
                </a:lnTo>
                <a:lnTo>
                  <a:pt x="2257" y="175"/>
                </a:lnTo>
                <a:lnTo>
                  <a:pt x="2288" y="185"/>
                </a:lnTo>
                <a:lnTo>
                  <a:pt x="2308" y="216"/>
                </a:lnTo>
                <a:lnTo>
                  <a:pt x="2308" y="247"/>
                </a:lnTo>
                <a:lnTo>
                  <a:pt x="2277" y="268"/>
                </a:lnTo>
                <a:lnTo>
                  <a:pt x="2257" y="298"/>
                </a:lnTo>
                <a:lnTo>
                  <a:pt x="2226" y="298"/>
                </a:lnTo>
                <a:lnTo>
                  <a:pt x="2195" y="309"/>
                </a:lnTo>
                <a:lnTo>
                  <a:pt x="2175" y="339"/>
                </a:lnTo>
                <a:lnTo>
                  <a:pt x="2154" y="350"/>
                </a:lnTo>
                <a:lnTo>
                  <a:pt x="2154" y="381"/>
                </a:lnTo>
                <a:lnTo>
                  <a:pt x="2175" y="391"/>
                </a:lnTo>
                <a:lnTo>
                  <a:pt x="2205" y="401"/>
                </a:lnTo>
                <a:lnTo>
                  <a:pt x="2236" y="411"/>
                </a:lnTo>
                <a:lnTo>
                  <a:pt x="2267" y="422"/>
                </a:lnTo>
                <a:lnTo>
                  <a:pt x="2298" y="442"/>
                </a:lnTo>
                <a:lnTo>
                  <a:pt x="2329" y="463"/>
                </a:lnTo>
                <a:lnTo>
                  <a:pt x="2350" y="484"/>
                </a:lnTo>
                <a:lnTo>
                  <a:pt x="2360" y="515"/>
                </a:lnTo>
                <a:lnTo>
                  <a:pt x="2370" y="546"/>
                </a:lnTo>
                <a:lnTo>
                  <a:pt x="2370" y="576"/>
                </a:lnTo>
                <a:lnTo>
                  <a:pt x="2350" y="607"/>
                </a:lnTo>
                <a:lnTo>
                  <a:pt x="2319" y="628"/>
                </a:lnTo>
                <a:lnTo>
                  <a:pt x="2277" y="638"/>
                </a:lnTo>
                <a:lnTo>
                  <a:pt x="2246" y="659"/>
                </a:lnTo>
                <a:lnTo>
                  <a:pt x="2215" y="659"/>
                </a:lnTo>
                <a:lnTo>
                  <a:pt x="2184" y="659"/>
                </a:lnTo>
                <a:lnTo>
                  <a:pt x="2154" y="659"/>
                </a:lnTo>
                <a:lnTo>
                  <a:pt x="2113" y="659"/>
                </a:lnTo>
                <a:lnTo>
                  <a:pt x="2082" y="659"/>
                </a:lnTo>
                <a:lnTo>
                  <a:pt x="2061" y="659"/>
                </a:lnTo>
                <a:lnTo>
                  <a:pt x="2030" y="659"/>
                </a:lnTo>
                <a:lnTo>
                  <a:pt x="1979" y="659"/>
                </a:lnTo>
                <a:lnTo>
                  <a:pt x="1948" y="659"/>
                </a:lnTo>
                <a:lnTo>
                  <a:pt x="1917" y="669"/>
                </a:lnTo>
                <a:lnTo>
                  <a:pt x="1886" y="690"/>
                </a:lnTo>
                <a:lnTo>
                  <a:pt x="1855" y="710"/>
                </a:lnTo>
                <a:lnTo>
                  <a:pt x="1865" y="741"/>
                </a:lnTo>
                <a:lnTo>
                  <a:pt x="1844" y="751"/>
                </a:lnTo>
                <a:lnTo>
                  <a:pt x="1813" y="761"/>
                </a:lnTo>
                <a:lnTo>
                  <a:pt x="1782" y="772"/>
                </a:lnTo>
                <a:lnTo>
                  <a:pt x="1731" y="782"/>
                </a:lnTo>
                <a:lnTo>
                  <a:pt x="1680" y="803"/>
                </a:lnTo>
                <a:lnTo>
                  <a:pt x="1649" y="803"/>
                </a:lnTo>
                <a:lnTo>
                  <a:pt x="1628" y="813"/>
                </a:lnTo>
                <a:lnTo>
                  <a:pt x="1587" y="813"/>
                </a:lnTo>
                <a:lnTo>
                  <a:pt x="1546" y="823"/>
                </a:lnTo>
                <a:lnTo>
                  <a:pt x="1515" y="833"/>
                </a:lnTo>
                <a:lnTo>
                  <a:pt x="1474" y="833"/>
                </a:lnTo>
                <a:lnTo>
                  <a:pt x="1453" y="844"/>
                </a:lnTo>
                <a:lnTo>
                  <a:pt x="1422" y="844"/>
                </a:lnTo>
                <a:lnTo>
                  <a:pt x="1381" y="844"/>
                </a:lnTo>
                <a:lnTo>
                  <a:pt x="1350" y="844"/>
                </a:lnTo>
                <a:lnTo>
                  <a:pt x="1319" y="844"/>
                </a:lnTo>
                <a:lnTo>
                  <a:pt x="1288" y="844"/>
                </a:lnTo>
                <a:lnTo>
                  <a:pt x="1257" y="844"/>
                </a:lnTo>
                <a:lnTo>
                  <a:pt x="1236" y="844"/>
                </a:lnTo>
                <a:lnTo>
                  <a:pt x="1205" y="844"/>
                </a:lnTo>
                <a:lnTo>
                  <a:pt x="1165" y="844"/>
                </a:lnTo>
                <a:lnTo>
                  <a:pt x="1134" y="844"/>
                </a:lnTo>
                <a:lnTo>
                  <a:pt x="1092" y="844"/>
                </a:lnTo>
                <a:lnTo>
                  <a:pt x="1051" y="833"/>
                </a:lnTo>
                <a:lnTo>
                  <a:pt x="1020" y="833"/>
                </a:lnTo>
                <a:lnTo>
                  <a:pt x="979" y="833"/>
                </a:lnTo>
                <a:lnTo>
                  <a:pt x="948" y="833"/>
                </a:lnTo>
                <a:lnTo>
                  <a:pt x="917" y="833"/>
                </a:lnTo>
                <a:lnTo>
                  <a:pt x="876" y="823"/>
                </a:lnTo>
                <a:lnTo>
                  <a:pt x="834" y="823"/>
                </a:lnTo>
                <a:lnTo>
                  <a:pt x="794" y="813"/>
                </a:lnTo>
                <a:lnTo>
                  <a:pt x="772" y="813"/>
                </a:lnTo>
                <a:lnTo>
                  <a:pt x="732" y="803"/>
                </a:lnTo>
                <a:lnTo>
                  <a:pt x="690" y="803"/>
                </a:lnTo>
                <a:lnTo>
                  <a:pt x="649" y="792"/>
                </a:lnTo>
                <a:lnTo>
                  <a:pt x="608" y="792"/>
                </a:lnTo>
                <a:lnTo>
                  <a:pt x="587" y="792"/>
                </a:lnTo>
                <a:lnTo>
                  <a:pt x="557" y="792"/>
                </a:lnTo>
                <a:lnTo>
                  <a:pt x="536" y="803"/>
                </a:lnTo>
                <a:lnTo>
                  <a:pt x="495" y="803"/>
                </a:lnTo>
                <a:lnTo>
                  <a:pt x="474" y="813"/>
                </a:lnTo>
                <a:lnTo>
                  <a:pt x="422" y="813"/>
                </a:lnTo>
                <a:lnTo>
                  <a:pt x="391" y="803"/>
                </a:lnTo>
                <a:lnTo>
                  <a:pt x="350" y="792"/>
                </a:lnTo>
                <a:lnTo>
                  <a:pt x="299" y="782"/>
                </a:lnTo>
                <a:lnTo>
                  <a:pt x="268" y="772"/>
                </a:lnTo>
                <a:lnTo>
                  <a:pt x="237" y="751"/>
                </a:lnTo>
                <a:lnTo>
                  <a:pt x="206" y="730"/>
                </a:lnTo>
                <a:lnTo>
                  <a:pt x="175" y="710"/>
                </a:lnTo>
                <a:lnTo>
                  <a:pt x="155" y="679"/>
                </a:lnTo>
                <a:lnTo>
                  <a:pt x="155" y="648"/>
                </a:lnTo>
                <a:lnTo>
                  <a:pt x="186" y="628"/>
                </a:lnTo>
                <a:lnTo>
                  <a:pt x="216" y="597"/>
                </a:lnTo>
                <a:lnTo>
                  <a:pt x="247" y="586"/>
                </a:lnTo>
                <a:lnTo>
                  <a:pt x="278" y="566"/>
                </a:lnTo>
                <a:lnTo>
                  <a:pt x="319" y="535"/>
                </a:lnTo>
                <a:lnTo>
                  <a:pt x="330" y="504"/>
                </a:lnTo>
                <a:lnTo>
                  <a:pt x="330" y="473"/>
                </a:lnTo>
                <a:lnTo>
                  <a:pt x="309" y="442"/>
                </a:lnTo>
                <a:lnTo>
                  <a:pt x="278" y="422"/>
                </a:lnTo>
                <a:lnTo>
                  <a:pt x="257" y="411"/>
                </a:lnTo>
                <a:lnTo>
                  <a:pt x="226" y="391"/>
                </a:lnTo>
                <a:lnTo>
                  <a:pt x="195" y="370"/>
                </a:lnTo>
                <a:lnTo>
                  <a:pt x="165" y="360"/>
                </a:lnTo>
                <a:lnTo>
                  <a:pt x="124" y="350"/>
                </a:lnTo>
                <a:lnTo>
                  <a:pt x="103" y="339"/>
                </a:lnTo>
                <a:lnTo>
                  <a:pt x="62" y="329"/>
                </a:lnTo>
                <a:lnTo>
                  <a:pt x="31" y="298"/>
                </a:lnTo>
                <a:lnTo>
                  <a:pt x="10" y="288"/>
                </a:lnTo>
                <a:lnTo>
                  <a:pt x="0" y="257"/>
                </a:lnTo>
                <a:lnTo>
                  <a:pt x="0" y="226"/>
                </a:lnTo>
                <a:lnTo>
                  <a:pt x="20" y="195"/>
                </a:lnTo>
                <a:lnTo>
                  <a:pt x="51" y="175"/>
                </a:lnTo>
                <a:lnTo>
                  <a:pt x="82" y="164"/>
                </a:lnTo>
                <a:lnTo>
                  <a:pt x="113" y="164"/>
                </a:lnTo>
                <a:lnTo>
                  <a:pt x="144" y="164"/>
                </a:lnTo>
                <a:lnTo>
                  <a:pt x="175" y="164"/>
                </a:lnTo>
                <a:lnTo>
                  <a:pt x="195" y="133"/>
                </a:lnTo>
                <a:lnTo>
                  <a:pt x="216" y="124"/>
                </a:lnTo>
                <a:lnTo>
                  <a:pt x="340" y="62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3" y="1981200"/>
            <a:ext cx="8388350" cy="4114800"/>
          </a:xfrm>
        </p:spPr>
        <p:txBody>
          <a:bodyPr/>
          <a:lstStyle/>
          <a:p>
            <a:pPr eaLnBrk="1" hangingPunct="1"/>
            <a:r>
              <a:rPr lang="en-US" altLang="tr-TR" sz="4400" b="1" dirty="0" err="1" smtClean="0">
                <a:solidFill>
                  <a:srgbClr val="00B0F0"/>
                </a:solidFill>
              </a:rPr>
              <a:t>Sıfır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400" b="1" dirty="0" err="1" smtClean="0">
                <a:solidFill>
                  <a:srgbClr val="00B0F0"/>
                </a:solidFill>
              </a:rPr>
              <a:t>yaralanma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, </a:t>
            </a:r>
            <a:r>
              <a:rPr lang="en-US" altLang="tr-TR" sz="4400" b="1" dirty="0" err="1" smtClean="0">
                <a:solidFill>
                  <a:srgbClr val="00B0F0"/>
                </a:solidFill>
              </a:rPr>
              <a:t>iş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400" b="1" dirty="0" err="1" smtClean="0">
                <a:solidFill>
                  <a:srgbClr val="00B0F0"/>
                </a:solidFill>
              </a:rPr>
              <a:t>güvenliği</a:t>
            </a:r>
            <a:endParaRPr lang="tr-TR" altLang="tr-TR" sz="4400" b="1" dirty="0" smtClean="0">
              <a:solidFill>
                <a:srgbClr val="00B0F0"/>
              </a:solidFill>
            </a:endParaRPr>
          </a:p>
          <a:p>
            <a:pPr marL="0" indent="0" eaLnBrk="1" hangingPunct="1">
              <a:buNone/>
            </a:pPr>
            <a:endParaRPr lang="en-US" altLang="tr-TR" sz="4400" b="1" dirty="0" smtClean="0">
              <a:solidFill>
                <a:srgbClr val="00B0F0"/>
              </a:solidFill>
            </a:endParaRPr>
          </a:p>
          <a:p>
            <a:pPr eaLnBrk="1" hangingPunct="1"/>
            <a:r>
              <a:rPr lang="en-US" altLang="tr-TR" sz="4400" b="1" dirty="0" err="1" smtClean="0">
                <a:solidFill>
                  <a:srgbClr val="00B0F0"/>
                </a:solidFill>
              </a:rPr>
              <a:t>Sıfır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 </a:t>
            </a:r>
            <a:r>
              <a:rPr lang="tr-TR" altLang="tr-TR" sz="4400" b="1" dirty="0" smtClean="0">
                <a:solidFill>
                  <a:srgbClr val="00B0F0"/>
                </a:solidFill>
              </a:rPr>
              <a:t>yanlış,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400" b="1" dirty="0" err="1" smtClean="0">
                <a:solidFill>
                  <a:srgbClr val="00B0F0"/>
                </a:solidFill>
              </a:rPr>
              <a:t>donanım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400" b="1" dirty="0" err="1" smtClean="0">
                <a:solidFill>
                  <a:srgbClr val="00B0F0"/>
                </a:solidFill>
              </a:rPr>
              <a:t>verimliliği</a:t>
            </a:r>
            <a:endParaRPr lang="en-US" altLang="tr-TR" sz="4400" b="1" dirty="0" smtClean="0">
              <a:solidFill>
                <a:srgbClr val="00B0F0"/>
              </a:solidFill>
            </a:endParaRPr>
          </a:p>
          <a:p>
            <a:pPr marL="0" indent="0" eaLnBrk="1" hangingPunct="1">
              <a:buNone/>
            </a:pPr>
            <a:endParaRPr lang="tr-TR" altLang="tr-TR" sz="4400" b="1" dirty="0" smtClean="0">
              <a:solidFill>
                <a:srgbClr val="00B0F0"/>
              </a:solidFill>
            </a:endParaRPr>
          </a:p>
          <a:p>
            <a:pPr eaLnBrk="1" hangingPunct="1"/>
            <a:r>
              <a:rPr lang="en-US" altLang="tr-TR" sz="4400" b="1" dirty="0" err="1" smtClean="0">
                <a:solidFill>
                  <a:srgbClr val="00B0F0"/>
                </a:solidFill>
              </a:rPr>
              <a:t>Sıfır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400" b="1" dirty="0" err="1" smtClean="0">
                <a:solidFill>
                  <a:srgbClr val="00B0F0"/>
                </a:solidFill>
              </a:rPr>
              <a:t>şikayet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, </a:t>
            </a:r>
            <a:r>
              <a:rPr lang="en-US" altLang="tr-TR" sz="4400" b="1" dirty="0" err="1" smtClean="0">
                <a:solidFill>
                  <a:srgbClr val="00B0F0"/>
                </a:solidFill>
              </a:rPr>
              <a:t>güven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400" b="1" dirty="0" err="1" smtClean="0">
                <a:solidFill>
                  <a:srgbClr val="00B0F0"/>
                </a:solidFill>
              </a:rPr>
              <a:t>ve</a:t>
            </a:r>
            <a:r>
              <a:rPr lang="en-US" altLang="tr-TR" sz="4400" b="1" dirty="0" smtClean="0">
                <a:solidFill>
                  <a:srgbClr val="00B0F0"/>
                </a:solidFill>
              </a:rPr>
              <a:t> </a:t>
            </a:r>
            <a:r>
              <a:rPr lang="en-US" altLang="tr-TR" sz="4400" b="1" dirty="0" err="1" smtClean="0">
                <a:solidFill>
                  <a:srgbClr val="00B0F0"/>
                </a:solidFill>
              </a:rPr>
              <a:t>itibar</a:t>
            </a:r>
            <a:endParaRPr lang="en-US" altLang="tr-TR" sz="4400" b="1" dirty="0" smtClean="0">
              <a:solidFill>
                <a:srgbClr val="00B0F0"/>
              </a:solidFill>
            </a:endParaRPr>
          </a:p>
          <a:p>
            <a:pPr eaLnBrk="1" hangingPunct="1">
              <a:buFontTx/>
              <a:buNone/>
            </a:pPr>
            <a:endParaRPr lang="en-US" altLang="tr-TR" dirty="0" smtClean="0"/>
          </a:p>
        </p:txBody>
      </p:sp>
      <p:graphicFrame>
        <p:nvGraphicFramePr>
          <p:cNvPr id="133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123194"/>
              </p:ext>
            </p:extLst>
          </p:nvPr>
        </p:nvGraphicFramePr>
        <p:xfrm>
          <a:off x="7924800" y="1589088"/>
          <a:ext cx="1135063" cy="463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Clip" r:id="rId4" imgW="1260475" imgH="5149850" progId="MS_ClipArt_Gallery.2">
                  <p:embed/>
                </p:oleObj>
              </mc:Choice>
              <mc:Fallback>
                <p:oleObj name="Clip" r:id="rId4" imgW="1260475" imgH="514985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1589088"/>
                        <a:ext cx="1135063" cy="4637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8245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5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A465D746-F423-46FB-BD74-EFD6F1BC5FA8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12</a:t>
            </a:fld>
            <a:endParaRPr lang="en-US" altLang="tr-TR" sz="1400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548680"/>
            <a:ext cx="8568952" cy="5904656"/>
          </a:xfrm>
        </p:spPr>
        <p:txBody>
          <a:bodyPr/>
          <a:lstStyle/>
          <a:p>
            <a:pPr eaLnBrk="1" hangingPunct="1"/>
            <a:r>
              <a:rPr lang="en-US" altLang="tr-TR" sz="6000" b="1" dirty="0" err="1" smtClean="0">
                <a:solidFill>
                  <a:srgbClr val="FF0000"/>
                </a:solidFill>
              </a:rPr>
              <a:t>Üçüncü</a:t>
            </a:r>
            <a:r>
              <a:rPr lang="en-US" altLang="tr-TR" sz="6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FF0000"/>
                </a:solidFill>
              </a:rPr>
              <a:t>sınıf</a:t>
            </a:r>
            <a:r>
              <a:rPr lang="en-US" altLang="tr-TR" sz="6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FF0000"/>
                </a:solidFill>
              </a:rPr>
              <a:t>bir</a:t>
            </a:r>
            <a:r>
              <a:rPr lang="en-US" altLang="tr-TR" sz="6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FF0000"/>
                </a:solidFill>
              </a:rPr>
              <a:t>iş</a:t>
            </a:r>
            <a:r>
              <a:rPr lang="en-US" altLang="tr-TR" sz="6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FF0000"/>
                </a:solidFill>
              </a:rPr>
              <a:t>yerinde</a:t>
            </a:r>
            <a:r>
              <a:rPr lang="en-US" altLang="tr-TR" sz="6000" b="1" dirty="0" smtClean="0">
                <a:solidFill>
                  <a:srgbClr val="FF0000"/>
                </a:solidFill>
              </a:rPr>
              <a:t>;</a:t>
            </a:r>
          </a:p>
          <a:p>
            <a:pPr lvl="1" eaLnBrk="1" hangingPunct="1"/>
            <a:r>
              <a:rPr lang="en-US" altLang="tr-TR" sz="6000" b="1" dirty="0" err="1" smtClean="0">
                <a:solidFill>
                  <a:srgbClr val="0033CC"/>
                </a:solidFill>
              </a:rPr>
              <a:t>Çalışanlar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yere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çöp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atar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,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kimse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 o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çöpü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yerden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alıp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çöp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kutusuna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0033CC"/>
                </a:solidFill>
              </a:rPr>
              <a:t>koymaz</a:t>
            </a:r>
            <a:r>
              <a:rPr lang="en-US" altLang="tr-TR" sz="6000" b="1" dirty="0" smtClean="0">
                <a:solidFill>
                  <a:srgbClr val="0033CC"/>
                </a:solidFill>
              </a:rPr>
              <a:t>.</a:t>
            </a:r>
            <a:endParaRPr lang="en-US" altLang="tr-TR" sz="6000" b="1" dirty="0" smtClean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5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A465D746-F423-46FB-BD74-EFD6F1BC5FA8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13</a:t>
            </a:fld>
            <a:endParaRPr lang="en-US" altLang="tr-TR" sz="1400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548680"/>
            <a:ext cx="8568952" cy="5904656"/>
          </a:xfrm>
        </p:spPr>
        <p:txBody>
          <a:bodyPr/>
          <a:lstStyle/>
          <a:p>
            <a:pPr eaLnBrk="1" hangingPunct="1"/>
            <a:r>
              <a:rPr lang="en-US" altLang="tr-TR" sz="5400" b="1" dirty="0" err="1" smtClean="0">
                <a:solidFill>
                  <a:srgbClr val="00B050"/>
                </a:solidFill>
              </a:rPr>
              <a:t>İkinci</a:t>
            </a:r>
            <a:r>
              <a:rPr lang="en-US" altLang="tr-TR" sz="5400" b="1" dirty="0" smtClean="0">
                <a:solidFill>
                  <a:srgbClr val="00B050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B050"/>
                </a:solidFill>
              </a:rPr>
              <a:t>sınıf</a:t>
            </a:r>
            <a:r>
              <a:rPr lang="en-US" altLang="tr-TR" sz="5400" b="1" dirty="0" smtClean="0">
                <a:solidFill>
                  <a:srgbClr val="00B050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B050"/>
                </a:solidFill>
              </a:rPr>
              <a:t>bir</a:t>
            </a:r>
            <a:r>
              <a:rPr lang="en-US" altLang="tr-TR" sz="5400" b="1" dirty="0" smtClean="0">
                <a:solidFill>
                  <a:srgbClr val="00B050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B050"/>
                </a:solidFill>
              </a:rPr>
              <a:t>iş</a:t>
            </a:r>
            <a:r>
              <a:rPr lang="en-US" altLang="tr-TR" sz="5400" b="1" dirty="0" smtClean="0">
                <a:solidFill>
                  <a:srgbClr val="00B050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B050"/>
                </a:solidFill>
              </a:rPr>
              <a:t>yerinde</a:t>
            </a:r>
            <a:r>
              <a:rPr lang="en-US" altLang="tr-TR" sz="5400" b="1" dirty="0" smtClean="0">
                <a:solidFill>
                  <a:srgbClr val="00B050"/>
                </a:solidFill>
              </a:rPr>
              <a:t>;</a:t>
            </a:r>
          </a:p>
          <a:p>
            <a:pPr lvl="1" eaLnBrk="1" hangingPunct="1"/>
            <a:r>
              <a:rPr lang="en-US" altLang="tr-TR" sz="5400" b="1" dirty="0" err="1" smtClean="0">
                <a:solidFill>
                  <a:srgbClr val="0033CC"/>
                </a:solidFill>
              </a:rPr>
              <a:t>Çalışanlar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yere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çöp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atarlar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,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ama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o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çöpü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yerden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alıp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çöp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kutusuna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koyanlar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 da </a:t>
            </a:r>
            <a:r>
              <a:rPr lang="en-US" altLang="tr-TR" sz="5400" b="1" dirty="0" err="1" smtClean="0">
                <a:solidFill>
                  <a:srgbClr val="0033CC"/>
                </a:solidFill>
              </a:rPr>
              <a:t>vardır</a:t>
            </a:r>
            <a:r>
              <a:rPr lang="en-US" altLang="tr-TR" sz="5400" b="1" dirty="0" smtClean="0">
                <a:solidFill>
                  <a:srgbClr val="0033CC"/>
                </a:solidFill>
              </a:rPr>
              <a:t>.</a:t>
            </a:r>
            <a:endParaRPr lang="en-US" altLang="tr-TR" sz="5400" b="1" dirty="0" smtClean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364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5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A465D746-F423-46FB-BD74-EFD6F1BC5FA8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14</a:t>
            </a:fld>
            <a:endParaRPr lang="en-US" altLang="tr-TR" sz="1400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548680"/>
            <a:ext cx="8568952" cy="5904656"/>
          </a:xfrm>
        </p:spPr>
        <p:txBody>
          <a:bodyPr/>
          <a:lstStyle/>
          <a:p>
            <a:pPr eaLnBrk="1" hangingPunct="1"/>
            <a:r>
              <a:rPr lang="en-US" altLang="tr-TR" sz="6000" b="1" dirty="0" err="1" smtClean="0">
                <a:solidFill>
                  <a:srgbClr val="FF3300"/>
                </a:solidFill>
              </a:rPr>
              <a:t>Birinci</a:t>
            </a:r>
            <a:r>
              <a:rPr lang="en-US" altLang="tr-TR" sz="6000" b="1" dirty="0" smtClean="0">
                <a:solidFill>
                  <a:srgbClr val="FF330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FF3300"/>
                </a:solidFill>
              </a:rPr>
              <a:t>sınıf</a:t>
            </a:r>
            <a:r>
              <a:rPr lang="en-US" altLang="tr-TR" sz="6000" b="1" dirty="0" smtClean="0">
                <a:solidFill>
                  <a:srgbClr val="FF330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FF3300"/>
                </a:solidFill>
              </a:rPr>
              <a:t>iş</a:t>
            </a:r>
            <a:r>
              <a:rPr lang="en-US" altLang="tr-TR" sz="6000" b="1" dirty="0" smtClean="0">
                <a:solidFill>
                  <a:srgbClr val="FF330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FF3300"/>
                </a:solidFill>
              </a:rPr>
              <a:t>yerinde</a:t>
            </a:r>
            <a:r>
              <a:rPr lang="en-US" altLang="tr-TR" sz="6000" b="1" dirty="0" smtClean="0">
                <a:solidFill>
                  <a:srgbClr val="FF3300"/>
                </a:solidFill>
              </a:rPr>
              <a:t>;</a:t>
            </a:r>
          </a:p>
          <a:p>
            <a:pPr lvl="1" eaLnBrk="1" hangingPunct="1"/>
            <a:r>
              <a:rPr lang="en-US" altLang="tr-TR" sz="6000" b="1" dirty="0" err="1" smtClean="0">
                <a:solidFill>
                  <a:srgbClr val="7030A0"/>
                </a:solidFill>
              </a:rPr>
              <a:t>Kimse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yere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çöp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atmaz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, </a:t>
            </a:r>
            <a:r>
              <a:rPr lang="tr-TR" altLang="tr-TR" sz="6000" b="1" dirty="0" smtClean="0">
                <a:solidFill>
                  <a:srgbClr val="7030A0"/>
                </a:solidFill>
              </a:rPr>
              <a:t> a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ma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yerde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kim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çöp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görürse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o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çöpü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yerden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alır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ve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çöp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kutusuna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 </a:t>
            </a:r>
            <a:r>
              <a:rPr lang="en-US" altLang="tr-TR" sz="6000" b="1" dirty="0" err="1" smtClean="0">
                <a:solidFill>
                  <a:srgbClr val="7030A0"/>
                </a:solidFill>
              </a:rPr>
              <a:t>atar</a:t>
            </a:r>
            <a:r>
              <a:rPr lang="en-US" altLang="tr-TR" sz="6000" b="1" dirty="0" smtClean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301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285750" y="1071563"/>
            <a:ext cx="8401050" cy="5500687"/>
          </a:xfrm>
        </p:spPr>
        <p:txBody>
          <a:bodyPr/>
          <a:lstStyle/>
          <a:p>
            <a:pPr eaLnBrk="1" hangingPunct="1"/>
            <a:r>
              <a:rPr lang="tr-TR" altLang="tr-TR" sz="4400" b="1" dirty="0" smtClean="0">
                <a:solidFill>
                  <a:srgbClr val="FF0000"/>
                </a:solidFill>
              </a:rPr>
              <a:t>Eldivenli ellerle kapı kolu, telefon, masa, vb. yüzeylere temas edilmemelidir.</a:t>
            </a:r>
          </a:p>
          <a:p>
            <a:pPr eaLnBrk="1" hangingPunct="1"/>
            <a:endParaRPr lang="tr-TR" altLang="tr-TR" sz="4400" b="1" dirty="0" smtClean="0"/>
          </a:p>
        </p:txBody>
      </p:sp>
      <p:pic>
        <p:nvPicPr>
          <p:cNvPr id="20483" name="Picture 13" descr="la 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3552" y="3803503"/>
            <a:ext cx="3960812" cy="262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10" descr="la 0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7279" y="3803503"/>
            <a:ext cx="3889375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Line 14"/>
          <p:cNvSpPr>
            <a:spLocks noChangeShapeType="1"/>
          </p:cNvSpPr>
          <p:nvPr/>
        </p:nvSpPr>
        <p:spPr bwMode="auto">
          <a:xfrm flipV="1">
            <a:off x="539750" y="2852738"/>
            <a:ext cx="3527425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0486" name="Line 14"/>
          <p:cNvSpPr>
            <a:spLocks noChangeShapeType="1"/>
          </p:cNvSpPr>
          <p:nvPr/>
        </p:nvSpPr>
        <p:spPr bwMode="auto">
          <a:xfrm>
            <a:off x="395288" y="2852738"/>
            <a:ext cx="3816350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767808"/>
          </a:xfrm>
        </p:spPr>
        <p:txBody>
          <a:bodyPr/>
          <a:lstStyle/>
          <a:p>
            <a:pPr eaLnBrk="1" hangingPunct="1"/>
            <a:r>
              <a:rPr lang="tr-TR" altLang="tr-TR" sz="4400" b="1" dirty="0" smtClean="0">
                <a:solidFill>
                  <a:srgbClr val="FF0000"/>
                </a:solidFill>
              </a:rPr>
              <a:t>Tuvalet temizliği için kullanılan eldivenler ve malzemeler diğer alanların temizliğinde kesinlikle kullanılmamalıdır</a:t>
            </a:r>
            <a:endParaRPr lang="tr-TR" altLang="tr-TR" sz="4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620713"/>
            <a:ext cx="8643938" cy="5951537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Genel ilkeler</a:t>
            </a:r>
            <a:endParaRPr lang="tr-TR" sz="30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tr-TR" sz="3000" b="1" dirty="0" smtClean="0">
                <a:solidFill>
                  <a:srgbClr val="0000FF"/>
                </a:solidFill>
              </a:rPr>
              <a:t>Odadaki  </a:t>
            </a:r>
            <a:r>
              <a:rPr lang="tr-TR" sz="3000" b="1" dirty="0">
                <a:solidFill>
                  <a:srgbClr val="0000FF"/>
                </a:solidFill>
              </a:rPr>
              <a:t>(banyo/tuvalet dahil) çöp kovalarının içinde bulunan çöp poşetleri oda dışına çıkarılarak ağzı bağlandıktan sonra servise ait büyük çöp bidonuna taşınmalıdır</a:t>
            </a:r>
            <a:r>
              <a:rPr lang="tr-TR" sz="3000" b="1" dirty="0" smtClean="0">
                <a:solidFill>
                  <a:srgbClr val="0000FF"/>
                </a:solidFill>
              </a:rPr>
              <a:t>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endParaRPr lang="tr-TR" sz="3000" b="1" dirty="0">
              <a:solidFill>
                <a:srgbClr val="0000FF"/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tr-TR" sz="3000" b="1" dirty="0">
                <a:solidFill>
                  <a:srgbClr val="0000FF"/>
                </a:solidFill>
              </a:rPr>
              <a:t>Çöp kovası kirlenmiş ise yıkanarak temizlenmeli ve kurulanmalıdır</a:t>
            </a:r>
            <a:r>
              <a:rPr lang="tr-TR" sz="3000" b="1" dirty="0" smtClean="0">
                <a:solidFill>
                  <a:srgbClr val="0000FF"/>
                </a:solidFill>
              </a:rPr>
              <a:t>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endParaRPr lang="tr-TR" sz="3000" b="1" dirty="0">
              <a:solidFill>
                <a:srgbClr val="0000FF"/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tr-TR" sz="3000" b="1" dirty="0">
                <a:solidFill>
                  <a:srgbClr val="0000FF"/>
                </a:solidFill>
              </a:rPr>
              <a:t>Oda temizliği toz kalkmayacak şekilde yapılmalıdır</a:t>
            </a:r>
            <a:r>
              <a:rPr lang="tr-TR" sz="3000" b="1" dirty="0" smtClean="0">
                <a:solidFill>
                  <a:srgbClr val="0000FF"/>
                </a:solidFill>
              </a:rPr>
              <a:t>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endParaRPr lang="tr-TR" sz="3000" b="1" dirty="0">
              <a:solidFill>
                <a:srgbClr val="0000FF"/>
              </a:solidFill>
            </a:endParaRP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tr-TR" sz="3000" b="1" dirty="0">
                <a:solidFill>
                  <a:srgbClr val="0000FF"/>
                </a:solidFill>
              </a:rPr>
              <a:t>Temizlik her zaman temiz alandan kirli alana doğru yapılmalıdır.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549275"/>
            <a:ext cx="85725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3600" b="1" dirty="0" smtClean="0">
                <a:solidFill>
                  <a:srgbClr val="FF0000"/>
                </a:solidFill>
              </a:rPr>
              <a:t>Genel ilkeler</a:t>
            </a:r>
            <a:endParaRPr lang="tr-TR" altLang="tr-TR" sz="36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tr-TR" altLang="tr-TR" sz="3600" b="1" dirty="0" smtClean="0">
                <a:solidFill>
                  <a:srgbClr val="0000FF"/>
                </a:solidFill>
              </a:rPr>
              <a:t>Oda zemini çekçek ve faraş ile kaba kirlerden arındırılmalı, kesinlikle fırça veya süpürge kullanılmamalıdır.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endParaRPr lang="tr-TR" altLang="tr-TR" sz="3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v"/>
            </a:pPr>
            <a:r>
              <a:rPr lang="tr-TR" altLang="tr-TR" sz="3600" b="1" dirty="0" smtClean="0">
                <a:solidFill>
                  <a:srgbClr val="0000FF"/>
                </a:solidFill>
              </a:rPr>
              <a:t>Odadaki tüm yüzeylerin (pencere önleri, radyatörler, yemek masası, etajer, vb.) tozu </a:t>
            </a:r>
            <a:r>
              <a:rPr lang="tr-TR" altLang="tr-TR" sz="3600" b="1" dirty="0" err="1" smtClean="0">
                <a:solidFill>
                  <a:srgbClr val="0000FF"/>
                </a:solidFill>
              </a:rPr>
              <a:t>alınmalıdır.Bunun</a:t>
            </a:r>
            <a:r>
              <a:rPr lang="tr-TR" altLang="tr-TR" sz="3600" b="1" dirty="0" smtClean="0">
                <a:solidFill>
                  <a:srgbClr val="0000FF"/>
                </a:solidFill>
              </a:rPr>
              <a:t> için uygun renkli bez kullanılmalı..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85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551076"/>
              </p:ext>
            </p:extLst>
          </p:nvPr>
        </p:nvGraphicFramePr>
        <p:xfrm>
          <a:off x="250825" y="333375"/>
          <a:ext cx="8713789" cy="5590346"/>
        </p:xfrm>
        <a:graphic>
          <a:graphicData uri="http://schemas.openxmlformats.org/drawingml/2006/table">
            <a:tbl>
              <a:tblPr/>
              <a:tblGrid>
                <a:gridCol w="3428910"/>
                <a:gridCol w="2643297"/>
                <a:gridCol w="2641582"/>
              </a:tblGrid>
              <a:tr h="88494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Malzeme/Yüzey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Temizlenme Sıklığı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Nasıl Temizlenecek?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750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Odalar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Günde en az bir kez ve kirlendikçe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 ve deterjanla silinmeli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219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Mobilyalar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Günde bir kez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Ayda bir kez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Toz alma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 ve deterjanla silinmeli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951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Camlar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Haftada bir kez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Cam temizleme maddesi ile silme ve kurulama 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55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Perdeler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Haftada bir kez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Kirlendikçe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Kuru vakum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Yıkama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63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Duvarlar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Gerekli görüldükçe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 ve uygun deterjanla silinmeli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68D87F92-6791-451B-BC26-1586C34A0B2E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altLang="tr-TR" sz="1400" smtClean="0"/>
          </a:p>
        </p:txBody>
      </p:sp>
      <p:sp>
        <p:nvSpPr>
          <p:cNvPr id="6147" name="Freeform 2"/>
          <p:cNvSpPr>
            <a:spLocks/>
          </p:cNvSpPr>
          <p:nvPr/>
        </p:nvSpPr>
        <p:spPr bwMode="auto">
          <a:xfrm>
            <a:off x="484188" y="6000571"/>
            <a:ext cx="8451850" cy="601662"/>
          </a:xfrm>
          <a:custGeom>
            <a:avLst/>
            <a:gdLst>
              <a:gd name="T0" fmla="*/ 2147483647 w 2252"/>
              <a:gd name="T1" fmla="*/ 2147483647 h 803"/>
              <a:gd name="T2" fmla="*/ 2147483647 w 2252"/>
              <a:gd name="T3" fmla="*/ 2147483647 h 803"/>
              <a:gd name="T4" fmla="*/ 2147483647 w 2252"/>
              <a:gd name="T5" fmla="*/ 2147483647 h 803"/>
              <a:gd name="T6" fmla="*/ 2147483647 w 2252"/>
              <a:gd name="T7" fmla="*/ 2147483647 h 803"/>
              <a:gd name="T8" fmla="*/ 2147483647 w 2252"/>
              <a:gd name="T9" fmla="*/ 2147483647 h 803"/>
              <a:gd name="T10" fmla="*/ 2147483647 w 2252"/>
              <a:gd name="T11" fmla="*/ 2147483647 h 803"/>
              <a:gd name="T12" fmla="*/ 2147483647 w 2252"/>
              <a:gd name="T13" fmla="*/ 2147483647 h 803"/>
              <a:gd name="T14" fmla="*/ 2147483647 w 2252"/>
              <a:gd name="T15" fmla="*/ 2147483647 h 803"/>
              <a:gd name="T16" fmla="*/ 2147483647 w 2252"/>
              <a:gd name="T17" fmla="*/ 2147483647 h 803"/>
              <a:gd name="T18" fmla="*/ 2147483647 w 2252"/>
              <a:gd name="T19" fmla="*/ 2147483647 h 803"/>
              <a:gd name="T20" fmla="*/ 2147483647 w 2252"/>
              <a:gd name="T21" fmla="*/ 2147483647 h 803"/>
              <a:gd name="T22" fmla="*/ 2147483647 w 2252"/>
              <a:gd name="T23" fmla="*/ 2147483647 h 803"/>
              <a:gd name="T24" fmla="*/ 2147483647 w 2252"/>
              <a:gd name="T25" fmla="*/ 2147483647 h 803"/>
              <a:gd name="T26" fmla="*/ 2147483647 w 2252"/>
              <a:gd name="T27" fmla="*/ 2147483647 h 803"/>
              <a:gd name="T28" fmla="*/ 2147483647 w 2252"/>
              <a:gd name="T29" fmla="*/ 2147483647 h 803"/>
              <a:gd name="T30" fmla="*/ 2147483647 w 2252"/>
              <a:gd name="T31" fmla="*/ 2147483647 h 803"/>
              <a:gd name="T32" fmla="*/ 2147483647 w 2252"/>
              <a:gd name="T33" fmla="*/ 2147483647 h 803"/>
              <a:gd name="T34" fmla="*/ 2147483647 w 2252"/>
              <a:gd name="T35" fmla="*/ 2147483647 h 803"/>
              <a:gd name="T36" fmla="*/ 2147483647 w 2252"/>
              <a:gd name="T37" fmla="*/ 2147483647 h 803"/>
              <a:gd name="T38" fmla="*/ 2147483647 w 2252"/>
              <a:gd name="T39" fmla="*/ 2147483647 h 803"/>
              <a:gd name="T40" fmla="*/ 2147483647 w 2252"/>
              <a:gd name="T41" fmla="*/ 2147483647 h 803"/>
              <a:gd name="T42" fmla="*/ 2147483647 w 2252"/>
              <a:gd name="T43" fmla="*/ 2147483647 h 803"/>
              <a:gd name="T44" fmla="*/ 2147483647 w 2252"/>
              <a:gd name="T45" fmla="*/ 2147483647 h 803"/>
              <a:gd name="T46" fmla="*/ 2147483647 w 2252"/>
              <a:gd name="T47" fmla="*/ 2147483647 h 803"/>
              <a:gd name="T48" fmla="*/ 2147483647 w 2252"/>
              <a:gd name="T49" fmla="*/ 2147483647 h 803"/>
              <a:gd name="T50" fmla="*/ 2147483647 w 2252"/>
              <a:gd name="T51" fmla="*/ 2147483647 h 803"/>
              <a:gd name="T52" fmla="*/ 2147483647 w 2252"/>
              <a:gd name="T53" fmla="*/ 2147483647 h 803"/>
              <a:gd name="T54" fmla="*/ 2147483647 w 2252"/>
              <a:gd name="T55" fmla="*/ 2147483647 h 803"/>
              <a:gd name="T56" fmla="*/ 2147483647 w 2252"/>
              <a:gd name="T57" fmla="*/ 2147483647 h 803"/>
              <a:gd name="T58" fmla="*/ 2147483647 w 2252"/>
              <a:gd name="T59" fmla="*/ 2147483647 h 803"/>
              <a:gd name="T60" fmla="*/ 2147483647 w 2252"/>
              <a:gd name="T61" fmla="*/ 2147483647 h 803"/>
              <a:gd name="T62" fmla="*/ 2147483647 w 2252"/>
              <a:gd name="T63" fmla="*/ 2147483647 h 803"/>
              <a:gd name="T64" fmla="*/ 2147483647 w 2252"/>
              <a:gd name="T65" fmla="*/ 2147483647 h 803"/>
              <a:gd name="T66" fmla="*/ 2147483647 w 2252"/>
              <a:gd name="T67" fmla="*/ 2147483647 h 803"/>
              <a:gd name="T68" fmla="*/ 2147483647 w 2252"/>
              <a:gd name="T69" fmla="*/ 2147483647 h 803"/>
              <a:gd name="T70" fmla="*/ 2147483647 w 2252"/>
              <a:gd name="T71" fmla="*/ 2147483647 h 803"/>
              <a:gd name="T72" fmla="*/ 2147483647 w 2252"/>
              <a:gd name="T73" fmla="*/ 2147483647 h 803"/>
              <a:gd name="T74" fmla="*/ 2147483647 w 2252"/>
              <a:gd name="T75" fmla="*/ 2147483647 h 803"/>
              <a:gd name="T76" fmla="*/ 2147483647 w 2252"/>
              <a:gd name="T77" fmla="*/ 2147483647 h 803"/>
              <a:gd name="T78" fmla="*/ 2147483647 w 2252"/>
              <a:gd name="T79" fmla="*/ 2147483647 h 803"/>
              <a:gd name="T80" fmla="*/ 2147483647 w 2252"/>
              <a:gd name="T81" fmla="*/ 2147483647 h 803"/>
              <a:gd name="T82" fmla="*/ 2147483647 w 2252"/>
              <a:gd name="T83" fmla="*/ 2147483647 h 803"/>
              <a:gd name="T84" fmla="*/ 2147483647 w 2252"/>
              <a:gd name="T85" fmla="*/ 2147483647 h 803"/>
              <a:gd name="T86" fmla="*/ 2147483647 w 2252"/>
              <a:gd name="T87" fmla="*/ 2147483647 h 803"/>
              <a:gd name="T88" fmla="*/ 2147483647 w 2252"/>
              <a:gd name="T89" fmla="*/ 2147483647 h 803"/>
              <a:gd name="T90" fmla="*/ 2147483647 w 2252"/>
              <a:gd name="T91" fmla="*/ 2147483647 h 803"/>
              <a:gd name="T92" fmla="*/ 2147483647 w 2252"/>
              <a:gd name="T93" fmla="*/ 2147483647 h 803"/>
              <a:gd name="T94" fmla="*/ 2147483647 w 2252"/>
              <a:gd name="T95" fmla="*/ 2147483647 h 803"/>
              <a:gd name="T96" fmla="*/ 2147483647 w 2252"/>
              <a:gd name="T97" fmla="*/ 2147483647 h 803"/>
              <a:gd name="T98" fmla="*/ 2147483647 w 2252"/>
              <a:gd name="T99" fmla="*/ 2147483647 h 803"/>
              <a:gd name="T100" fmla="*/ 2147483647 w 2252"/>
              <a:gd name="T101" fmla="*/ 2147483647 h 803"/>
              <a:gd name="T102" fmla="*/ 2147483647 w 2252"/>
              <a:gd name="T103" fmla="*/ 2147483647 h 803"/>
              <a:gd name="T104" fmla="*/ 2147483647 w 2252"/>
              <a:gd name="T105" fmla="*/ 2147483647 h 803"/>
              <a:gd name="T106" fmla="*/ 2147483647 w 2252"/>
              <a:gd name="T107" fmla="*/ 2147483647 h 803"/>
              <a:gd name="T108" fmla="*/ 2147483647 w 2252"/>
              <a:gd name="T109" fmla="*/ 2147483647 h 803"/>
              <a:gd name="T110" fmla="*/ 2147483647 w 2252"/>
              <a:gd name="T111" fmla="*/ 2147483647 h 803"/>
              <a:gd name="T112" fmla="*/ 0 w 2252"/>
              <a:gd name="T113" fmla="*/ 2147483647 h 803"/>
              <a:gd name="T114" fmla="*/ 2147483647 w 2252"/>
              <a:gd name="T115" fmla="*/ 2147483647 h 803"/>
              <a:gd name="T116" fmla="*/ 2147483647 w 2252"/>
              <a:gd name="T117" fmla="*/ 2147483647 h 803"/>
              <a:gd name="T118" fmla="*/ 2147483647 w 2252"/>
              <a:gd name="T119" fmla="*/ 2147483647 h 803"/>
              <a:gd name="T120" fmla="*/ 2147483647 w 2252"/>
              <a:gd name="T121" fmla="*/ 2147483647 h 80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52"/>
              <a:gd name="T184" fmla="*/ 0 h 803"/>
              <a:gd name="T185" fmla="*/ 2252 w 2252"/>
              <a:gd name="T186" fmla="*/ 803 h 80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52" h="803">
                <a:moveTo>
                  <a:pt x="323" y="58"/>
                </a:moveTo>
                <a:lnTo>
                  <a:pt x="1145" y="9"/>
                </a:lnTo>
                <a:lnTo>
                  <a:pt x="1165" y="0"/>
                </a:lnTo>
                <a:lnTo>
                  <a:pt x="1586" y="19"/>
                </a:lnTo>
                <a:lnTo>
                  <a:pt x="2017" y="97"/>
                </a:lnTo>
                <a:lnTo>
                  <a:pt x="2144" y="166"/>
                </a:lnTo>
                <a:lnTo>
                  <a:pt x="2174" y="176"/>
                </a:lnTo>
                <a:lnTo>
                  <a:pt x="2193" y="205"/>
                </a:lnTo>
                <a:lnTo>
                  <a:pt x="2193" y="235"/>
                </a:lnTo>
                <a:lnTo>
                  <a:pt x="2164" y="254"/>
                </a:lnTo>
                <a:lnTo>
                  <a:pt x="2144" y="283"/>
                </a:lnTo>
                <a:lnTo>
                  <a:pt x="2115" y="283"/>
                </a:lnTo>
                <a:lnTo>
                  <a:pt x="2086" y="293"/>
                </a:lnTo>
                <a:lnTo>
                  <a:pt x="2066" y="322"/>
                </a:lnTo>
                <a:lnTo>
                  <a:pt x="2046" y="332"/>
                </a:lnTo>
                <a:lnTo>
                  <a:pt x="2046" y="362"/>
                </a:lnTo>
                <a:lnTo>
                  <a:pt x="2066" y="372"/>
                </a:lnTo>
                <a:lnTo>
                  <a:pt x="2096" y="381"/>
                </a:lnTo>
                <a:lnTo>
                  <a:pt x="2125" y="391"/>
                </a:lnTo>
                <a:lnTo>
                  <a:pt x="2154" y="401"/>
                </a:lnTo>
                <a:lnTo>
                  <a:pt x="2184" y="420"/>
                </a:lnTo>
                <a:lnTo>
                  <a:pt x="2213" y="440"/>
                </a:lnTo>
                <a:lnTo>
                  <a:pt x="2233" y="460"/>
                </a:lnTo>
                <a:lnTo>
                  <a:pt x="2243" y="489"/>
                </a:lnTo>
                <a:lnTo>
                  <a:pt x="2252" y="519"/>
                </a:lnTo>
                <a:lnTo>
                  <a:pt x="2252" y="548"/>
                </a:lnTo>
                <a:lnTo>
                  <a:pt x="2233" y="577"/>
                </a:lnTo>
                <a:lnTo>
                  <a:pt x="2203" y="597"/>
                </a:lnTo>
                <a:lnTo>
                  <a:pt x="2164" y="607"/>
                </a:lnTo>
                <a:lnTo>
                  <a:pt x="2134" y="626"/>
                </a:lnTo>
                <a:lnTo>
                  <a:pt x="2105" y="626"/>
                </a:lnTo>
                <a:lnTo>
                  <a:pt x="2076" y="626"/>
                </a:lnTo>
                <a:lnTo>
                  <a:pt x="2046" y="626"/>
                </a:lnTo>
                <a:lnTo>
                  <a:pt x="2008" y="626"/>
                </a:lnTo>
                <a:lnTo>
                  <a:pt x="1978" y="626"/>
                </a:lnTo>
                <a:lnTo>
                  <a:pt x="1958" y="626"/>
                </a:lnTo>
                <a:lnTo>
                  <a:pt x="1929" y="626"/>
                </a:lnTo>
                <a:lnTo>
                  <a:pt x="1880" y="626"/>
                </a:lnTo>
                <a:lnTo>
                  <a:pt x="1851" y="626"/>
                </a:lnTo>
                <a:lnTo>
                  <a:pt x="1821" y="636"/>
                </a:lnTo>
                <a:lnTo>
                  <a:pt x="1792" y="656"/>
                </a:lnTo>
                <a:lnTo>
                  <a:pt x="1762" y="675"/>
                </a:lnTo>
                <a:lnTo>
                  <a:pt x="1772" y="704"/>
                </a:lnTo>
                <a:lnTo>
                  <a:pt x="1752" y="714"/>
                </a:lnTo>
                <a:lnTo>
                  <a:pt x="1723" y="724"/>
                </a:lnTo>
                <a:lnTo>
                  <a:pt x="1694" y="734"/>
                </a:lnTo>
                <a:lnTo>
                  <a:pt x="1645" y="744"/>
                </a:lnTo>
                <a:lnTo>
                  <a:pt x="1596" y="763"/>
                </a:lnTo>
                <a:lnTo>
                  <a:pt x="1567" y="763"/>
                </a:lnTo>
                <a:lnTo>
                  <a:pt x="1547" y="773"/>
                </a:lnTo>
                <a:lnTo>
                  <a:pt x="1508" y="773"/>
                </a:lnTo>
                <a:lnTo>
                  <a:pt x="1469" y="783"/>
                </a:lnTo>
                <a:lnTo>
                  <a:pt x="1439" y="793"/>
                </a:lnTo>
                <a:lnTo>
                  <a:pt x="1400" y="793"/>
                </a:lnTo>
                <a:lnTo>
                  <a:pt x="1380" y="803"/>
                </a:lnTo>
                <a:lnTo>
                  <a:pt x="1351" y="803"/>
                </a:lnTo>
                <a:lnTo>
                  <a:pt x="1312" y="803"/>
                </a:lnTo>
                <a:lnTo>
                  <a:pt x="1283" y="803"/>
                </a:lnTo>
                <a:lnTo>
                  <a:pt x="1254" y="803"/>
                </a:lnTo>
                <a:lnTo>
                  <a:pt x="1224" y="803"/>
                </a:lnTo>
                <a:lnTo>
                  <a:pt x="1195" y="803"/>
                </a:lnTo>
                <a:lnTo>
                  <a:pt x="1175" y="803"/>
                </a:lnTo>
                <a:lnTo>
                  <a:pt x="1145" y="803"/>
                </a:lnTo>
                <a:lnTo>
                  <a:pt x="1107" y="803"/>
                </a:lnTo>
                <a:lnTo>
                  <a:pt x="1077" y="803"/>
                </a:lnTo>
                <a:lnTo>
                  <a:pt x="1038" y="803"/>
                </a:lnTo>
                <a:lnTo>
                  <a:pt x="998" y="793"/>
                </a:lnTo>
                <a:lnTo>
                  <a:pt x="969" y="793"/>
                </a:lnTo>
                <a:lnTo>
                  <a:pt x="930" y="793"/>
                </a:lnTo>
                <a:lnTo>
                  <a:pt x="901" y="793"/>
                </a:lnTo>
                <a:lnTo>
                  <a:pt x="872" y="793"/>
                </a:lnTo>
                <a:lnTo>
                  <a:pt x="832" y="783"/>
                </a:lnTo>
                <a:lnTo>
                  <a:pt x="793" y="783"/>
                </a:lnTo>
                <a:lnTo>
                  <a:pt x="754" y="773"/>
                </a:lnTo>
                <a:lnTo>
                  <a:pt x="734" y="773"/>
                </a:lnTo>
                <a:lnTo>
                  <a:pt x="695" y="763"/>
                </a:lnTo>
                <a:lnTo>
                  <a:pt x="656" y="763"/>
                </a:lnTo>
                <a:lnTo>
                  <a:pt x="616" y="753"/>
                </a:lnTo>
                <a:lnTo>
                  <a:pt x="578" y="753"/>
                </a:lnTo>
                <a:lnTo>
                  <a:pt x="558" y="753"/>
                </a:lnTo>
                <a:lnTo>
                  <a:pt x="529" y="753"/>
                </a:lnTo>
                <a:lnTo>
                  <a:pt x="509" y="763"/>
                </a:lnTo>
                <a:lnTo>
                  <a:pt x="470" y="763"/>
                </a:lnTo>
                <a:lnTo>
                  <a:pt x="450" y="773"/>
                </a:lnTo>
                <a:lnTo>
                  <a:pt x="401" y="773"/>
                </a:lnTo>
                <a:lnTo>
                  <a:pt x="372" y="763"/>
                </a:lnTo>
                <a:lnTo>
                  <a:pt x="333" y="753"/>
                </a:lnTo>
                <a:lnTo>
                  <a:pt x="284" y="744"/>
                </a:lnTo>
                <a:lnTo>
                  <a:pt x="254" y="734"/>
                </a:lnTo>
                <a:lnTo>
                  <a:pt x="225" y="714"/>
                </a:lnTo>
                <a:lnTo>
                  <a:pt x="196" y="694"/>
                </a:lnTo>
                <a:lnTo>
                  <a:pt x="166" y="675"/>
                </a:lnTo>
                <a:lnTo>
                  <a:pt x="147" y="646"/>
                </a:lnTo>
                <a:lnTo>
                  <a:pt x="147" y="616"/>
                </a:lnTo>
                <a:lnTo>
                  <a:pt x="176" y="597"/>
                </a:lnTo>
                <a:lnTo>
                  <a:pt x="206" y="567"/>
                </a:lnTo>
                <a:lnTo>
                  <a:pt x="235" y="557"/>
                </a:lnTo>
                <a:lnTo>
                  <a:pt x="264" y="538"/>
                </a:lnTo>
                <a:lnTo>
                  <a:pt x="303" y="509"/>
                </a:lnTo>
                <a:lnTo>
                  <a:pt x="313" y="479"/>
                </a:lnTo>
                <a:lnTo>
                  <a:pt x="313" y="450"/>
                </a:lnTo>
                <a:lnTo>
                  <a:pt x="294" y="420"/>
                </a:lnTo>
                <a:lnTo>
                  <a:pt x="264" y="401"/>
                </a:lnTo>
                <a:lnTo>
                  <a:pt x="244" y="391"/>
                </a:lnTo>
                <a:lnTo>
                  <a:pt x="215" y="372"/>
                </a:lnTo>
                <a:lnTo>
                  <a:pt x="186" y="352"/>
                </a:lnTo>
                <a:lnTo>
                  <a:pt x="156" y="342"/>
                </a:lnTo>
                <a:lnTo>
                  <a:pt x="118" y="332"/>
                </a:lnTo>
                <a:lnTo>
                  <a:pt x="98" y="322"/>
                </a:lnTo>
                <a:lnTo>
                  <a:pt x="59" y="313"/>
                </a:lnTo>
                <a:lnTo>
                  <a:pt x="29" y="283"/>
                </a:lnTo>
                <a:lnTo>
                  <a:pt x="9" y="273"/>
                </a:lnTo>
                <a:lnTo>
                  <a:pt x="0" y="244"/>
                </a:lnTo>
                <a:lnTo>
                  <a:pt x="0" y="215"/>
                </a:lnTo>
                <a:lnTo>
                  <a:pt x="19" y="185"/>
                </a:lnTo>
                <a:lnTo>
                  <a:pt x="49" y="166"/>
                </a:lnTo>
                <a:lnTo>
                  <a:pt x="78" y="156"/>
                </a:lnTo>
                <a:lnTo>
                  <a:pt x="108" y="156"/>
                </a:lnTo>
                <a:lnTo>
                  <a:pt x="137" y="156"/>
                </a:lnTo>
                <a:lnTo>
                  <a:pt x="166" y="156"/>
                </a:lnTo>
                <a:lnTo>
                  <a:pt x="186" y="126"/>
                </a:lnTo>
                <a:lnTo>
                  <a:pt x="206" y="117"/>
                </a:lnTo>
                <a:lnTo>
                  <a:pt x="323" y="58"/>
                </a:lnTo>
                <a:close/>
              </a:path>
            </a:pathLst>
          </a:custGeom>
          <a:solidFill>
            <a:srgbClr val="96969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graphicFrame>
        <p:nvGraphicFramePr>
          <p:cNvPr id="6148" name="Object 3"/>
          <p:cNvGraphicFramePr>
            <a:graphicFrameLocks noChangeAspect="1"/>
          </p:cNvGraphicFramePr>
          <p:nvPr/>
        </p:nvGraphicFramePr>
        <p:xfrm>
          <a:off x="2795588" y="4454525"/>
          <a:ext cx="3716337" cy="192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Clip" r:id="rId4" imgW="5807075" imgH="3009900" progId="MS_ClipArt_Gallery.2">
                  <p:embed/>
                </p:oleObj>
              </mc:Choice>
              <mc:Fallback>
                <p:oleObj name="Clip" r:id="rId4" imgW="5807075" imgH="30099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588" y="4454525"/>
                        <a:ext cx="3716337" cy="192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7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9057" y="87716"/>
            <a:ext cx="8706980" cy="79505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2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İŞYERİNDE </a:t>
            </a:r>
            <a:r>
              <a:rPr lang="en-US" sz="32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TERTİP, DÜZEN, TEMİZLİK</a:t>
            </a:r>
            <a:endParaRPr lang="tr-TR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77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21342" y="1054408"/>
            <a:ext cx="8514695" cy="4639412"/>
          </a:xfrm>
        </p:spPr>
        <p:txBody>
          <a:bodyPr/>
          <a:lstStyle/>
          <a:p>
            <a:pPr marR="0" algn="ctr" eaLnBrk="1" hangingPunct="1"/>
            <a:r>
              <a:rPr lang="tr-TR" altLang="tr-TR" sz="2800" b="1" dirty="0" smtClean="0">
                <a:solidFill>
                  <a:srgbClr val="00B050"/>
                </a:solidFill>
                <a:cs typeface="Times New Roman" pitchFamily="18" charset="0"/>
              </a:rPr>
              <a:t>Japonlar bunun için 5S kuralı getirmişlerdir.</a:t>
            </a:r>
          </a:p>
          <a:p>
            <a:pPr marR="0" algn="l" eaLnBrk="1" hangingPunct="1"/>
            <a:r>
              <a:rPr lang="tr-TR" altLang="tr-TR" sz="3600" b="1" dirty="0" smtClean="0">
                <a:solidFill>
                  <a:srgbClr val="FF0000"/>
                </a:solidFill>
                <a:cs typeface="Times New Roman" pitchFamily="18" charset="0"/>
              </a:rPr>
              <a:t>5S Kuralının amacı ;</a:t>
            </a:r>
          </a:p>
          <a:p>
            <a:pPr marL="514350" marR="0" indent="-514350" algn="l" eaLnBrk="1" hangingPunct="1">
              <a:buAutoNum type="arabicParenR"/>
            </a:pPr>
            <a:r>
              <a:rPr lang="tr-TR" altLang="tr-TR" sz="3600" b="1" dirty="0" smtClean="0">
                <a:solidFill>
                  <a:srgbClr val="7030A0"/>
                </a:solidFill>
                <a:cs typeface="Times New Roman" pitchFamily="18" charset="0"/>
              </a:rPr>
              <a:t>İsrafta</a:t>
            </a:r>
          </a:p>
          <a:p>
            <a:pPr marL="514350" marR="0" indent="-514350" algn="l" eaLnBrk="1" hangingPunct="1">
              <a:buAutoNum type="arabicParenR"/>
            </a:pPr>
            <a:r>
              <a:rPr lang="tr-TR" altLang="tr-TR" sz="3600" b="1" dirty="0" smtClean="0">
                <a:solidFill>
                  <a:srgbClr val="7030A0"/>
                </a:solidFill>
                <a:cs typeface="Times New Roman" pitchFamily="18" charset="0"/>
              </a:rPr>
              <a:t>İş Kazasında</a:t>
            </a:r>
          </a:p>
          <a:p>
            <a:pPr marL="514350" marR="0" indent="-514350" algn="l" eaLnBrk="1" hangingPunct="1">
              <a:buAutoNum type="arabicParenR"/>
            </a:pPr>
            <a:r>
              <a:rPr lang="tr-TR" altLang="tr-TR" sz="3600" b="1" dirty="0" smtClean="0">
                <a:solidFill>
                  <a:srgbClr val="7030A0"/>
                </a:solidFill>
                <a:cs typeface="Times New Roman" pitchFamily="18" charset="0"/>
              </a:rPr>
              <a:t>Arızada</a:t>
            </a:r>
          </a:p>
          <a:p>
            <a:pPr marL="514350" marR="0" indent="-514350" algn="l" eaLnBrk="1" hangingPunct="1">
              <a:buAutoNum type="arabicParenR"/>
            </a:pPr>
            <a:r>
              <a:rPr lang="tr-TR" altLang="tr-TR" sz="3600" b="1" dirty="0" smtClean="0">
                <a:solidFill>
                  <a:srgbClr val="7030A0"/>
                </a:solidFill>
                <a:cs typeface="Times New Roman" pitchFamily="18" charset="0"/>
              </a:rPr>
              <a:t>Hurdada</a:t>
            </a:r>
          </a:p>
          <a:p>
            <a:pPr marL="514350" marR="0" indent="-514350" algn="l" eaLnBrk="1" hangingPunct="1">
              <a:buAutoNum type="arabicParenR"/>
            </a:pPr>
            <a:r>
              <a:rPr lang="tr-TR" altLang="tr-TR" sz="3600" b="1" dirty="0" smtClean="0">
                <a:solidFill>
                  <a:srgbClr val="7030A0"/>
                </a:solidFill>
                <a:cs typeface="Times New Roman" pitchFamily="18" charset="0"/>
              </a:rPr>
              <a:t>Gecikmede</a:t>
            </a:r>
          </a:p>
          <a:p>
            <a:pPr marL="514350" marR="0" indent="-514350" algn="l" eaLnBrk="1" hangingPunct="1">
              <a:buAutoNum type="arabicParenR"/>
            </a:pPr>
            <a:r>
              <a:rPr lang="tr-TR" altLang="tr-TR" sz="3600" b="1" dirty="0" smtClean="0">
                <a:solidFill>
                  <a:srgbClr val="7030A0"/>
                </a:solidFill>
                <a:cs typeface="Times New Roman" pitchFamily="18" charset="0"/>
              </a:rPr>
              <a:t>Şikayette </a:t>
            </a:r>
          </a:p>
          <a:p>
            <a:pPr marR="0" algn="l" eaLnBrk="1" hangingPunct="1"/>
            <a:r>
              <a:rPr lang="tr-TR" altLang="tr-TR" sz="3600" b="1" dirty="0" smtClean="0">
                <a:solidFill>
                  <a:srgbClr val="FF0000"/>
                </a:solidFill>
                <a:cs typeface="Times New Roman" pitchFamily="18" charset="0"/>
              </a:rPr>
              <a:t>sıfır noktasına ulaşmaktır</a:t>
            </a:r>
            <a:r>
              <a:rPr lang="tr-TR" altLang="tr-TR" sz="3600" b="1" dirty="0" smtClean="0">
                <a:solidFill>
                  <a:srgbClr val="FF0000"/>
                </a:solidFill>
              </a:rPr>
              <a:t> </a:t>
            </a:r>
            <a:endParaRPr lang="en-US" altLang="tr-TR" sz="3600" b="1" dirty="0" smtClean="0">
              <a:solidFill>
                <a:srgbClr val="FF0000"/>
              </a:solidFill>
            </a:endParaRPr>
          </a:p>
        </p:txBody>
      </p:sp>
      <p:grpSp>
        <p:nvGrpSpPr>
          <p:cNvPr id="6151" name="Group 6"/>
          <p:cNvGrpSpPr>
            <a:grpSpLocks/>
          </p:cNvGrpSpPr>
          <p:nvPr/>
        </p:nvGrpSpPr>
        <p:grpSpPr bwMode="auto">
          <a:xfrm>
            <a:off x="6238875" y="4281809"/>
            <a:ext cx="1685925" cy="1874838"/>
            <a:chOff x="3596" y="2972"/>
            <a:chExt cx="1062" cy="1181"/>
          </a:xfrm>
        </p:grpSpPr>
        <p:sp>
          <p:nvSpPr>
            <p:cNvPr id="6165" name="Freeform 7"/>
            <p:cNvSpPr>
              <a:spLocks/>
            </p:cNvSpPr>
            <p:nvPr/>
          </p:nvSpPr>
          <p:spPr bwMode="auto">
            <a:xfrm>
              <a:off x="4132" y="3068"/>
              <a:ext cx="279" cy="253"/>
            </a:xfrm>
            <a:custGeom>
              <a:avLst/>
              <a:gdLst>
                <a:gd name="T0" fmla="*/ 101 w 279"/>
                <a:gd name="T1" fmla="*/ 134 h 253"/>
                <a:gd name="T2" fmla="*/ 107 w 279"/>
                <a:gd name="T3" fmla="*/ 93 h 253"/>
                <a:gd name="T4" fmla="*/ 112 w 279"/>
                <a:gd name="T5" fmla="*/ 64 h 253"/>
                <a:gd name="T6" fmla="*/ 124 w 279"/>
                <a:gd name="T7" fmla="*/ 40 h 253"/>
                <a:gd name="T8" fmla="*/ 137 w 279"/>
                <a:gd name="T9" fmla="*/ 20 h 253"/>
                <a:gd name="T10" fmla="*/ 150 w 279"/>
                <a:gd name="T11" fmla="*/ 12 h 253"/>
                <a:gd name="T12" fmla="*/ 164 w 279"/>
                <a:gd name="T13" fmla="*/ 4 h 253"/>
                <a:gd name="T14" fmla="*/ 188 w 279"/>
                <a:gd name="T15" fmla="*/ 0 h 253"/>
                <a:gd name="T16" fmla="*/ 203 w 279"/>
                <a:gd name="T17" fmla="*/ 4 h 253"/>
                <a:gd name="T18" fmla="*/ 228 w 279"/>
                <a:gd name="T19" fmla="*/ 13 h 253"/>
                <a:gd name="T20" fmla="*/ 246 w 279"/>
                <a:gd name="T21" fmla="*/ 29 h 253"/>
                <a:gd name="T22" fmla="*/ 263 w 279"/>
                <a:gd name="T23" fmla="*/ 55 h 253"/>
                <a:gd name="T24" fmla="*/ 275 w 279"/>
                <a:gd name="T25" fmla="*/ 86 h 253"/>
                <a:gd name="T26" fmla="*/ 278 w 279"/>
                <a:gd name="T27" fmla="*/ 110 h 253"/>
                <a:gd name="T28" fmla="*/ 279 w 279"/>
                <a:gd name="T29" fmla="*/ 140 h 253"/>
                <a:gd name="T30" fmla="*/ 272 w 279"/>
                <a:gd name="T31" fmla="*/ 175 h 253"/>
                <a:gd name="T32" fmla="*/ 263 w 279"/>
                <a:gd name="T33" fmla="*/ 207 h 253"/>
                <a:gd name="T34" fmla="*/ 250 w 279"/>
                <a:gd name="T35" fmla="*/ 229 h 253"/>
                <a:gd name="T36" fmla="*/ 233 w 279"/>
                <a:gd name="T37" fmla="*/ 244 h 253"/>
                <a:gd name="T38" fmla="*/ 214 w 279"/>
                <a:gd name="T39" fmla="*/ 251 h 253"/>
                <a:gd name="T40" fmla="*/ 194 w 279"/>
                <a:gd name="T41" fmla="*/ 253 h 253"/>
                <a:gd name="T42" fmla="*/ 177 w 279"/>
                <a:gd name="T43" fmla="*/ 245 h 253"/>
                <a:gd name="T44" fmla="*/ 147 w 279"/>
                <a:gd name="T45" fmla="*/ 230 h 253"/>
                <a:gd name="T46" fmla="*/ 126 w 279"/>
                <a:gd name="T47" fmla="*/ 207 h 253"/>
                <a:gd name="T48" fmla="*/ 112 w 279"/>
                <a:gd name="T49" fmla="*/ 184 h 253"/>
                <a:gd name="T50" fmla="*/ 105 w 279"/>
                <a:gd name="T51" fmla="*/ 160 h 253"/>
                <a:gd name="T52" fmla="*/ 64 w 279"/>
                <a:gd name="T53" fmla="*/ 173 h 253"/>
                <a:gd name="T54" fmla="*/ 25 w 279"/>
                <a:gd name="T55" fmla="*/ 190 h 253"/>
                <a:gd name="T56" fmla="*/ 16 w 279"/>
                <a:gd name="T57" fmla="*/ 192 h 253"/>
                <a:gd name="T58" fmla="*/ 4 w 279"/>
                <a:gd name="T59" fmla="*/ 190 h 253"/>
                <a:gd name="T60" fmla="*/ 0 w 279"/>
                <a:gd name="T61" fmla="*/ 181 h 253"/>
                <a:gd name="T62" fmla="*/ 2 w 279"/>
                <a:gd name="T63" fmla="*/ 170 h 253"/>
                <a:gd name="T64" fmla="*/ 8 w 279"/>
                <a:gd name="T65" fmla="*/ 163 h 253"/>
                <a:gd name="T66" fmla="*/ 20 w 279"/>
                <a:gd name="T67" fmla="*/ 158 h 253"/>
                <a:gd name="T68" fmla="*/ 45 w 279"/>
                <a:gd name="T69" fmla="*/ 155 h 253"/>
                <a:gd name="T70" fmla="*/ 76 w 279"/>
                <a:gd name="T71" fmla="*/ 145 h 253"/>
                <a:gd name="T72" fmla="*/ 101 w 279"/>
                <a:gd name="T73" fmla="*/ 134 h 25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79"/>
                <a:gd name="T112" fmla="*/ 0 h 253"/>
                <a:gd name="T113" fmla="*/ 279 w 279"/>
                <a:gd name="T114" fmla="*/ 253 h 25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79" h="253">
                  <a:moveTo>
                    <a:pt x="101" y="134"/>
                  </a:moveTo>
                  <a:lnTo>
                    <a:pt x="107" y="93"/>
                  </a:lnTo>
                  <a:lnTo>
                    <a:pt x="112" y="64"/>
                  </a:lnTo>
                  <a:lnTo>
                    <a:pt x="124" y="40"/>
                  </a:lnTo>
                  <a:lnTo>
                    <a:pt x="137" y="20"/>
                  </a:lnTo>
                  <a:lnTo>
                    <a:pt x="150" y="12"/>
                  </a:lnTo>
                  <a:lnTo>
                    <a:pt x="164" y="4"/>
                  </a:lnTo>
                  <a:lnTo>
                    <a:pt x="188" y="0"/>
                  </a:lnTo>
                  <a:lnTo>
                    <a:pt x="203" y="4"/>
                  </a:lnTo>
                  <a:lnTo>
                    <a:pt x="228" y="13"/>
                  </a:lnTo>
                  <a:lnTo>
                    <a:pt x="246" y="29"/>
                  </a:lnTo>
                  <a:lnTo>
                    <a:pt x="263" y="55"/>
                  </a:lnTo>
                  <a:lnTo>
                    <a:pt x="275" y="86"/>
                  </a:lnTo>
                  <a:lnTo>
                    <a:pt x="278" y="110"/>
                  </a:lnTo>
                  <a:lnTo>
                    <a:pt x="279" y="140"/>
                  </a:lnTo>
                  <a:lnTo>
                    <a:pt x="272" y="175"/>
                  </a:lnTo>
                  <a:lnTo>
                    <a:pt x="263" y="207"/>
                  </a:lnTo>
                  <a:lnTo>
                    <a:pt x="250" y="229"/>
                  </a:lnTo>
                  <a:lnTo>
                    <a:pt x="233" y="244"/>
                  </a:lnTo>
                  <a:lnTo>
                    <a:pt x="214" y="251"/>
                  </a:lnTo>
                  <a:lnTo>
                    <a:pt x="194" y="253"/>
                  </a:lnTo>
                  <a:lnTo>
                    <a:pt x="177" y="245"/>
                  </a:lnTo>
                  <a:lnTo>
                    <a:pt x="147" y="230"/>
                  </a:lnTo>
                  <a:lnTo>
                    <a:pt x="126" y="207"/>
                  </a:lnTo>
                  <a:lnTo>
                    <a:pt x="112" y="184"/>
                  </a:lnTo>
                  <a:lnTo>
                    <a:pt x="105" y="160"/>
                  </a:lnTo>
                  <a:lnTo>
                    <a:pt x="64" y="173"/>
                  </a:lnTo>
                  <a:lnTo>
                    <a:pt x="25" y="190"/>
                  </a:lnTo>
                  <a:lnTo>
                    <a:pt x="16" y="192"/>
                  </a:lnTo>
                  <a:lnTo>
                    <a:pt x="4" y="190"/>
                  </a:lnTo>
                  <a:lnTo>
                    <a:pt x="0" y="181"/>
                  </a:lnTo>
                  <a:lnTo>
                    <a:pt x="2" y="170"/>
                  </a:lnTo>
                  <a:lnTo>
                    <a:pt x="8" y="163"/>
                  </a:lnTo>
                  <a:lnTo>
                    <a:pt x="20" y="158"/>
                  </a:lnTo>
                  <a:lnTo>
                    <a:pt x="45" y="155"/>
                  </a:lnTo>
                  <a:lnTo>
                    <a:pt x="76" y="145"/>
                  </a:lnTo>
                  <a:lnTo>
                    <a:pt x="101" y="134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166" name="Freeform 8"/>
            <p:cNvSpPr>
              <a:spLocks/>
            </p:cNvSpPr>
            <p:nvPr/>
          </p:nvSpPr>
          <p:spPr bwMode="auto">
            <a:xfrm>
              <a:off x="4304" y="3340"/>
              <a:ext cx="227" cy="470"/>
            </a:xfrm>
            <a:custGeom>
              <a:avLst/>
              <a:gdLst>
                <a:gd name="T0" fmla="*/ 192 w 227"/>
                <a:gd name="T1" fmla="*/ 125 h 470"/>
                <a:gd name="T2" fmla="*/ 174 w 227"/>
                <a:gd name="T3" fmla="*/ 80 h 470"/>
                <a:gd name="T4" fmla="*/ 148 w 227"/>
                <a:gd name="T5" fmla="*/ 45 h 470"/>
                <a:gd name="T6" fmla="*/ 119 w 227"/>
                <a:gd name="T7" fmla="*/ 19 h 470"/>
                <a:gd name="T8" fmla="*/ 90 w 227"/>
                <a:gd name="T9" fmla="*/ 6 h 470"/>
                <a:gd name="T10" fmla="*/ 65 w 227"/>
                <a:gd name="T11" fmla="*/ 0 h 470"/>
                <a:gd name="T12" fmla="*/ 48 w 227"/>
                <a:gd name="T13" fmla="*/ 5 h 470"/>
                <a:gd name="T14" fmla="*/ 33 w 227"/>
                <a:gd name="T15" fmla="*/ 12 h 470"/>
                <a:gd name="T16" fmla="*/ 25 w 227"/>
                <a:gd name="T17" fmla="*/ 26 h 470"/>
                <a:gd name="T18" fmla="*/ 20 w 227"/>
                <a:gd name="T19" fmla="*/ 53 h 470"/>
                <a:gd name="T20" fmla="*/ 21 w 227"/>
                <a:gd name="T21" fmla="*/ 79 h 470"/>
                <a:gd name="T22" fmla="*/ 30 w 227"/>
                <a:gd name="T23" fmla="*/ 108 h 470"/>
                <a:gd name="T24" fmla="*/ 44 w 227"/>
                <a:gd name="T25" fmla="*/ 131 h 470"/>
                <a:gd name="T26" fmla="*/ 55 w 227"/>
                <a:gd name="T27" fmla="*/ 170 h 470"/>
                <a:gd name="T28" fmla="*/ 61 w 227"/>
                <a:gd name="T29" fmla="*/ 204 h 470"/>
                <a:gd name="T30" fmla="*/ 63 w 227"/>
                <a:gd name="T31" fmla="*/ 231 h 470"/>
                <a:gd name="T32" fmla="*/ 59 w 227"/>
                <a:gd name="T33" fmla="*/ 268 h 470"/>
                <a:gd name="T34" fmla="*/ 49 w 227"/>
                <a:gd name="T35" fmla="*/ 293 h 470"/>
                <a:gd name="T36" fmla="*/ 31 w 227"/>
                <a:gd name="T37" fmla="*/ 322 h 470"/>
                <a:gd name="T38" fmla="*/ 17 w 227"/>
                <a:gd name="T39" fmla="*/ 347 h 470"/>
                <a:gd name="T40" fmla="*/ 3 w 227"/>
                <a:gd name="T41" fmla="*/ 368 h 470"/>
                <a:gd name="T42" fmla="*/ 0 w 227"/>
                <a:gd name="T43" fmla="*/ 390 h 470"/>
                <a:gd name="T44" fmla="*/ 2 w 227"/>
                <a:gd name="T45" fmla="*/ 409 h 470"/>
                <a:gd name="T46" fmla="*/ 14 w 227"/>
                <a:gd name="T47" fmla="*/ 427 h 470"/>
                <a:gd name="T48" fmla="*/ 29 w 227"/>
                <a:gd name="T49" fmla="*/ 442 h 470"/>
                <a:gd name="T50" fmla="*/ 50 w 227"/>
                <a:gd name="T51" fmla="*/ 453 h 470"/>
                <a:gd name="T52" fmla="*/ 69 w 227"/>
                <a:gd name="T53" fmla="*/ 464 h 470"/>
                <a:gd name="T54" fmla="*/ 93 w 227"/>
                <a:gd name="T55" fmla="*/ 470 h 470"/>
                <a:gd name="T56" fmla="*/ 116 w 227"/>
                <a:gd name="T57" fmla="*/ 464 h 470"/>
                <a:gd name="T58" fmla="*/ 139 w 227"/>
                <a:gd name="T59" fmla="*/ 450 h 470"/>
                <a:gd name="T60" fmla="*/ 161 w 227"/>
                <a:gd name="T61" fmla="*/ 425 h 470"/>
                <a:gd name="T62" fmla="*/ 185 w 227"/>
                <a:gd name="T63" fmla="*/ 396 h 470"/>
                <a:gd name="T64" fmla="*/ 201 w 227"/>
                <a:gd name="T65" fmla="*/ 364 h 470"/>
                <a:gd name="T66" fmla="*/ 214 w 227"/>
                <a:gd name="T67" fmla="*/ 322 h 470"/>
                <a:gd name="T68" fmla="*/ 224 w 227"/>
                <a:gd name="T69" fmla="*/ 278 h 470"/>
                <a:gd name="T70" fmla="*/ 227 w 227"/>
                <a:gd name="T71" fmla="*/ 230 h 470"/>
                <a:gd name="T72" fmla="*/ 222 w 227"/>
                <a:gd name="T73" fmla="*/ 199 h 470"/>
                <a:gd name="T74" fmla="*/ 218 w 227"/>
                <a:gd name="T75" fmla="*/ 173 h 470"/>
                <a:gd name="T76" fmla="*/ 204 w 227"/>
                <a:gd name="T77" fmla="*/ 151 h 470"/>
                <a:gd name="T78" fmla="*/ 192 w 227"/>
                <a:gd name="T79" fmla="*/ 125 h 47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27"/>
                <a:gd name="T121" fmla="*/ 0 h 470"/>
                <a:gd name="T122" fmla="*/ 227 w 227"/>
                <a:gd name="T123" fmla="*/ 470 h 47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27" h="470">
                  <a:moveTo>
                    <a:pt x="192" y="125"/>
                  </a:moveTo>
                  <a:lnTo>
                    <a:pt x="174" y="80"/>
                  </a:lnTo>
                  <a:lnTo>
                    <a:pt x="148" y="45"/>
                  </a:lnTo>
                  <a:lnTo>
                    <a:pt x="119" y="19"/>
                  </a:lnTo>
                  <a:lnTo>
                    <a:pt x="90" y="6"/>
                  </a:lnTo>
                  <a:lnTo>
                    <a:pt x="65" y="0"/>
                  </a:lnTo>
                  <a:lnTo>
                    <a:pt x="48" y="5"/>
                  </a:lnTo>
                  <a:lnTo>
                    <a:pt x="33" y="12"/>
                  </a:lnTo>
                  <a:lnTo>
                    <a:pt x="25" y="26"/>
                  </a:lnTo>
                  <a:lnTo>
                    <a:pt x="20" y="53"/>
                  </a:lnTo>
                  <a:lnTo>
                    <a:pt x="21" y="79"/>
                  </a:lnTo>
                  <a:lnTo>
                    <a:pt x="30" y="108"/>
                  </a:lnTo>
                  <a:lnTo>
                    <a:pt x="44" y="131"/>
                  </a:lnTo>
                  <a:lnTo>
                    <a:pt x="55" y="170"/>
                  </a:lnTo>
                  <a:lnTo>
                    <a:pt x="61" y="204"/>
                  </a:lnTo>
                  <a:lnTo>
                    <a:pt x="63" y="231"/>
                  </a:lnTo>
                  <a:lnTo>
                    <a:pt x="59" y="268"/>
                  </a:lnTo>
                  <a:lnTo>
                    <a:pt x="49" y="293"/>
                  </a:lnTo>
                  <a:lnTo>
                    <a:pt x="31" y="322"/>
                  </a:lnTo>
                  <a:lnTo>
                    <a:pt x="17" y="347"/>
                  </a:lnTo>
                  <a:lnTo>
                    <a:pt x="3" y="368"/>
                  </a:lnTo>
                  <a:lnTo>
                    <a:pt x="0" y="390"/>
                  </a:lnTo>
                  <a:lnTo>
                    <a:pt x="2" y="409"/>
                  </a:lnTo>
                  <a:lnTo>
                    <a:pt x="14" y="427"/>
                  </a:lnTo>
                  <a:lnTo>
                    <a:pt x="29" y="442"/>
                  </a:lnTo>
                  <a:lnTo>
                    <a:pt x="50" y="453"/>
                  </a:lnTo>
                  <a:lnTo>
                    <a:pt x="69" y="464"/>
                  </a:lnTo>
                  <a:lnTo>
                    <a:pt x="93" y="470"/>
                  </a:lnTo>
                  <a:lnTo>
                    <a:pt x="116" y="464"/>
                  </a:lnTo>
                  <a:lnTo>
                    <a:pt x="139" y="450"/>
                  </a:lnTo>
                  <a:lnTo>
                    <a:pt x="161" y="425"/>
                  </a:lnTo>
                  <a:lnTo>
                    <a:pt x="185" y="396"/>
                  </a:lnTo>
                  <a:lnTo>
                    <a:pt x="201" y="364"/>
                  </a:lnTo>
                  <a:lnTo>
                    <a:pt x="214" y="322"/>
                  </a:lnTo>
                  <a:lnTo>
                    <a:pt x="224" y="278"/>
                  </a:lnTo>
                  <a:lnTo>
                    <a:pt x="227" y="230"/>
                  </a:lnTo>
                  <a:lnTo>
                    <a:pt x="222" y="199"/>
                  </a:lnTo>
                  <a:lnTo>
                    <a:pt x="218" y="173"/>
                  </a:lnTo>
                  <a:lnTo>
                    <a:pt x="204" y="151"/>
                  </a:lnTo>
                  <a:lnTo>
                    <a:pt x="192" y="125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167" name="Freeform 9"/>
            <p:cNvSpPr>
              <a:spLocks/>
            </p:cNvSpPr>
            <p:nvPr/>
          </p:nvSpPr>
          <p:spPr bwMode="auto">
            <a:xfrm>
              <a:off x="3964" y="3331"/>
              <a:ext cx="414" cy="178"/>
            </a:xfrm>
            <a:custGeom>
              <a:avLst/>
              <a:gdLst>
                <a:gd name="T0" fmla="*/ 414 w 414"/>
                <a:gd name="T1" fmla="*/ 47 h 178"/>
                <a:gd name="T2" fmla="*/ 395 w 414"/>
                <a:gd name="T3" fmla="*/ 34 h 178"/>
                <a:gd name="T4" fmla="*/ 377 w 414"/>
                <a:gd name="T5" fmla="*/ 35 h 178"/>
                <a:gd name="T6" fmla="*/ 348 w 414"/>
                <a:gd name="T7" fmla="*/ 44 h 178"/>
                <a:gd name="T8" fmla="*/ 316 w 414"/>
                <a:gd name="T9" fmla="*/ 66 h 178"/>
                <a:gd name="T10" fmla="*/ 271 w 414"/>
                <a:gd name="T11" fmla="*/ 95 h 178"/>
                <a:gd name="T12" fmla="*/ 228 w 414"/>
                <a:gd name="T13" fmla="*/ 120 h 178"/>
                <a:gd name="T14" fmla="*/ 183 w 414"/>
                <a:gd name="T15" fmla="*/ 142 h 178"/>
                <a:gd name="T16" fmla="*/ 153 w 414"/>
                <a:gd name="T17" fmla="*/ 146 h 178"/>
                <a:gd name="T18" fmla="*/ 123 w 414"/>
                <a:gd name="T19" fmla="*/ 145 h 178"/>
                <a:gd name="T20" fmla="*/ 105 w 414"/>
                <a:gd name="T21" fmla="*/ 137 h 178"/>
                <a:gd name="T22" fmla="*/ 85 w 414"/>
                <a:gd name="T23" fmla="*/ 117 h 178"/>
                <a:gd name="T24" fmla="*/ 65 w 414"/>
                <a:gd name="T25" fmla="*/ 91 h 178"/>
                <a:gd name="T26" fmla="*/ 59 w 414"/>
                <a:gd name="T27" fmla="*/ 66 h 178"/>
                <a:gd name="T28" fmla="*/ 65 w 414"/>
                <a:gd name="T29" fmla="*/ 34 h 178"/>
                <a:gd name="T30" fmla="*/ 51 w 414"/>
                <a:gd name="T31" fmla="*/ 13 h 178"/>
                <a:gd name="T32" fmla="*/ 36 w 414"/>
                <a:gd name="T33" fmla="*/ 0 h 178"/>
                <a:gd name="T34" fmla="*/ 17 w 414"/>
                <a:gd name="T35" fmla="*/ 10 h 178"/>
                <a:gd name="T36" fmla="*/ 0 w 414"/>
                <a:gd name="T37" fmla="*/ 36 h 178"/>
                <a:gd name="T38" fmla="*/ 0 w 414"/>
                <a:gd name="T39" fmla="*/ 67 h 178"/>
                <a:gd name="T40" fmla="*/ 17 w 414"/>
                <a:gd name="T41" fmla="*/ 98 h 178"/>
                <a:gd name="T42" fmla="*/ 56 w 414"/>
                <a:gd name="T43" fmla="*/ 133 h 178"/>
                <a:gd name="T44" fmla="*/ 106 w 414"/>
                <a:gd name="T45" fmla="*/ 172 h 178"/>
                <a:gd name="T46" fmla="*/ 143 w 414"/>
                <a:gd name="T47" fmla="*/ 178 h 178"/>
                <a:gd name="T48" fmla="*/ 188 w 414"/>
                <a:gd name="T49" fmla="*/ 171 h 178"/>
                <a:gd name="T50" fmla="*/ 248 w 414"/>
                <a:gd name="T51" fmla="*/ 147 h 178"/>
                <a:gd name="T52" fmla="*/ 287 w 414"/>
                <a:gd name="T53" fmla="*/ 116 h 178"/>
                <a:gd name="T54" fmla="*/ 338 w 414"/>
                <a:gd name="T55" fmla="*/ 89 h 178"/>
                <a:gd name="T56" fmla="*/ 373 w 414"/>
                <a:gd name="T57" fmla="*/ 78 h 178"/>
                <a:gd name="T58" fmla="*/ 398 w 414"/>
                <a:gd name="T59" fmla="*/ 64 h 178"/>
                <a:gd name="T60" fmla="*/ 414 w 414"/>
                <a:gd name="T61" fmla="*/ 47 h 17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14"/>
                <a:gd name="T94" fmla="*/ 0 h 178"/>
                <a:gd name="T95" fmla="*/ 414 w 414"/>
                <a:gd name="T96" fmla="*/ 178 h 178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14" h="178">
                  <a:moveTo>
                    <a:pt x="414" y="47"/>
                  </a:moveTo>
                  <a:lnTo>
                    <a:pt x="395" y="34"/>
                  </a:lnTo>
                  <a:lnTo>
                    <a:pt x="377" y="35"/>
                  </a:lnTo>
                  <a:lnTo>
                    <a:pt x="348" y="44"/>
                  </a:lnTo>
                  <a:lnTo>
                    <a:pt x="316" y="66"/>
                  </a:lnTo>
                  <a:lnTo>
                    <a:pt x="271" y="95"/>
                  </a:lnTo>
                  <a:lnTo>
                    <a:pt x="228" y="120"/>
                  </a:lnTo>
                  <a:lnTo>
                    <a:pt x="183" y="142"/>
                  </a:lnTo>
                  <a:lnTo>
                    <a:pt x="153" y="146"/>
                  </a:lnTo>
                  <a:lnTo>
                    <a:pt x="123" y="145"/>
                  </a:lnTo>
                  <a:lnTo>
                    <a:pt x="105" y="137"/>
                  </a:lnTo>
                  <a:lnTo>
                    <a:pt x="85" y="117"/>
                  </a:lnTo>
                  <a:lnTo>
                    <a:pt x="65" y="91"/>
                  </a:lnTo>
                  <a:lnTo>
                    <a:pt x="59" y="66"/>
                  </a:lnTo>
                  <a:lnTo>
                    <a:pt x="65" y="34"/>
                  </a:lnTo>
                  <a:lnTo>
                    <a:pt x="51" y="13"/>
                  </a:lnTo>
                  <a:lnTo>
                    <a:pt x="36" y="0"/>
                  </a:lnTo>
                  <a:lnTo>
                    <a:pt x="17" y="10"/>
                  </a:lnTo>
                  <a:lnTo>
                    <a:pt x="0" y="36"/>
                  </a:lnTo>
                  <a:lnTo>
                    <a:pt x="0" y="67"/>
                  </a:lnTo>
                  <a:lnTo>
                    <a:pt x="17" y="98"/>
                  </a:lnTo>
                  <a:lnTo>
                    <a:pt x="56" y="133"/>
                  </a:lnTo>
                  <a:lnTo>
                    <a:pt x="106" y="172"/>
                  </a:lnTo>
                  <a:lnTo>
                    <a:pt x="143" y="178"/>
                  </a:lnTo>
                  <a:lnTo>
                    <a:pt x="188" y="171"/>
                  </a:lnTo>
                  <a:lnTo>
                    <a:pt x="248" y="147"/>
                  </a:lnTo>
                  <a:lnTo>
                    <a:pt x="287" y="116"/>
                  </a:lnTo>
                  <a:lnTo>
                    <a:pt x="338" y="89"/>
                  </a:lnTo>
                  <a:lnTo>
                    <a:pt x="373" y="78"/>
                  </a:lnTo>
                  <a:lnTo>
                    <a:pt x="398" y="64"/>
                  </a:lnTo>
                  <a:lnTo>
                    <a:pt x="414" y="47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168" name="Freeform 10"/>
            <p:cNvSpPr>
              <a:spLocks/>
            </p:cNvSpPr>
            <p:nvPr/>
          </p:nvSpPr>
          <p:spPr bwMode="auto">
            <a:xfrm>
              <a:off x="4150" y="3710"/>
              <a:ext cx="253" cy="439"/>
            </a:xfrm>
            <a:custGeom>
              <a:avLst/>
              <a:gdLst>
                <a:gd name="T0" fmla="*/ 220 w 253"/>
                <a:gd name="T1" fmla="*/ 4 h 439"/>
                <a:gd name="T2" fmla="*/ 175 w 253"/>
                <a:gd name="T3" fmla="*/ 38 h 439"/>
                <a:gd name="T4" fmla="*/ 138 w 253"/>
                <a:gd name="T5" fmla="*/ 75 h 439"/>
                <a:gd name="T6" fmla="*/ 111 w 253"/>
                <a:gd name="T7" fmla="*/ 109 h 439"/>
                <a:gd name="T8" fmla="*/ 98 w 253"/>
                <a:gd name="T9" fmla="*/ 148 h 439"/>
                <a:gd name="T10" fmla="*/ 98 w 253"/>
                <a:gd name="T11" fmla="*/ 199 h 439"/>
                <a:gd name="T12" fmla="*/ 103 w 253"/>
                <a:gd name="T13" fmla="*/ 252 h 439"/>
                <a:gd name="T14" fmla="*/ 118 w 253"/>
                <a:gd name="T15" fmla="*/ 304 h 439"/>
                <a:gd name="T16" fmla="*/ 135 w 253"/>
                <a:gd name="T17" fmla="*/ 336 h 439"/>
                <a:gd name="T18" fmla="*/ 134 w 253"/>
                <a:gd name="T19" fmla="*/ 350 h 439"/>
                <a:gd name="T20" fmla="*/ 122 w 253"/>
                <a:gd name="T21" fmla="*/ 360 h 439"/>
                <a:gd name="T22" fmla="*/ 89 w 253"/>
                <a:gd name="T23" fmla="*/ 375 h 439"/>
                <a:gd name="T24" fmla="*/ 39 w 253"/>
                <a:gd name="T25" fmla="*/ 388 h 439"/>
                <a:gd name="T26" fmla="*/ 2 w 253"/>
                <a:gd name="T27" fmla="*/ 399 h 439"/>
                <a:gd name="T28" fmla="*/ 0 w 253"/>
                <a:gd name="T29" fmla="*/ 408 h 439"/>
                <a:gd name="T30" fmla="*/ 13 w 253"/>
                <a:gd name="T31" fmla="*/ 421 h 439"/>
                <a:gd name="T32" fmla="*/ 69 w 253"/>
                <a:gd name="T33" fmla="*/ 439 h 439"/>
                <a:gd name="T34" fmla="*/ 87 w 253"/>
                <a:gd name="T35" fmla="*/ 426 h 439"/>
                <a:gd name="T36" fmla="*/ 103 w 253"/>
                <a:gd name="T37" fmla="*/ 418 h 439"/>
                <a:gd name="T38" fmla="*/ 114 w 253"/>
                <a:gd name="T39" fmla="*/ 396 h 439"/>
                <a:gd name="T40" fmla="*/ 139 w 253"/>
                <a:gd name="T41" fmla="*/ 384 h 439"/>
                <a:gd name="T42" fmla="*/ 164 w 253"/>
                <a:gd name="T43" fmla="*/ 386 h 439"/>
                <a:gd name="T44" fmla="*/ 180 w 253"/>
                <a:gd name="T45" fmla="*/ 379 h 439"/>
                <a:gd name="T46" fmla="*/ 186 w 253"/>
                <a:gd name="T47" fmla="*/ 360 h 439"/>
                <a:gd name="T48" fmla="*/ 174 w 253"/>
                <a:gd name="T49" fmla="*/ 339 h 439"/>
                <a:gd name="T50" fmla="*/ 155 w 253"/>
                <a:gd name="T51" fmla="*/ 319 h 439"/>
                <a:gd name="T52" fmla="*/ 139 w 253"/>
                <a:gd name="T53" fmla="*/ 280 h 439"/>
                <a:gd name="T54" fmla="*/ 134 w 253"/>
                <a:gd name="T55" fmla="*/ 228 h 439"/>
                <a:gd name="T56" fmla="*/ 135 w 253"/>
                <a:gd name="T57" fmla="*/ 183 h 439"/>
                <a:gd name="T58" fmla="*/ 146 w 253"/>
                <a:gd name="T59" fmla="*/ 144 h 439"/>
                <a:gd name="T60" fmla="*/ 164 w 253"/>
                <a:gd name="T61" fmla="*/ 116 h 439"/>
                <a:gd name="T62" fmla="*/ 195 w 253"/>
                <a:gd name="T63" fmla="*/ 91 h 439"/>
                <a:gd name="T64" fmla="*/ 231 w 253"/>
                <a:gd name="T65" fmla="*/ 71 h 439"/>
                <a:gd name="T66" fmla="*/ 252 w 253"/>
                <a:gd name="T67" fmla="*/ 47 h 439"/>
                <a:gd name="T68" fmla="*/ 253 w 253"/>
                <a:gd name="T69" fmla="*/ 18 h 439"/>
                <a:gd name="T70" fmla="*/ 239 w 253"/>
                <a:gd name="T71" fmla="*/ 0 h 439"/>
                <a:gd name="T72" fmla="*/ 220 w 253"/>
                <a:gd name="T73" fmla="*/ 4 h 43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53"/>
                <a:gd name="T112" fmla="*/ 0 h 439"/>
                <a:gd name="T113" fmla="*/ 253 w 253"/>
                <a:gd name="T114" fmla="*/ 439 h 43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53" h="439">
                  <a:moveTo>
                    <a:pt x="220" y="4"/>
                  </a:moveTo>
                  <a:lnTo>
                    <a:pt x="175" y="38"/>
                  </a:lnTo>
                  <a:lnTo>
                    <a:pt x="138" y="75"/>
                  </a:lnTo>
                  <a:lnTo>
                    <a:pt x="111" y="109"/>
                  </a:lnTo>
                  <a:lnTo>
                    <a:pt x="98" y="148"/>
                  </a:lnTo>
                  <a:lnTo>
                    <a:pt x="98" y="199"/>
                  </a:lnTo>
                  <a:lnTo>
                    <a:pt x="103" y="252"/>
                  </a:lnTo>
                  <a:lnTo>
                    <a:pt x="118" y="304"/>
                  </a:lnTo>
                  <a:lnTo>
                    <a:pt x="135" y="336"/>
                  </a:lnTo>
                  <a:lnTo>
                    <a:pt x="134" y="350"/>
                  </a:lnTo>
                  <a:lnTo>
                    <a:pt x="122" y="360"/>
                  </a:lnTo>
                  <a:lnTo>
                    <a:pt x="89" y="375"/>
                  </a:lnTo>
                  <a:lnTo>
                    <a:pt x="39" y="388"/>
                  </a:lnTo>
                  <a:lnTo>
                    <a:pt x="2" y="399"/>
                  </a:lnTo>
                  <a:lnTo>
                    <a:pt x="0" y="408"/>
                  </a:lnTo>
                  <a:lnTo>
                    <a:pt x="13" y="421"/>
                  </a:lnTo>
                  <a:lnTo>
                    <a:pt x="69" y="439"/>
                  </a:lnTo>
                  <a:lnTo>
                    <a:pt x="87" y="426"/>
                  </a:lnTo>
                  <a:lnTo>
                    <a:pt x="103" y="418"/>
                  </a:lnTo>
                  <a:lnTo>
                    <a:pt x="114" y="396"/>
                  </a:lnTo>
                  <a:lnTo>
                    <a:pt x="139" y="384"/>
                  </a:lnTo>
                  <a:lnTo>
                    <a:pt x="164" y="386"/>
                  </a:lnTo>
                  <a:lnTo>
                    <a:pt x="180" y="379"/>
                  </a:lnTo>
                  <a:lnTo>
                    <a:pt x="186" y="360"/>
                  </a:lnTo>
                  <a:lnTo>
                    <a:pt x="174" y="339"/>
                  </a:lnTo>
                  <a:lnTo>
                    <a:pt x="155" y="319"/>
                  </a:lnTo>
                  <a:lnTo>
                    <a:pt x="139" y="280"/>
                  </a:lnTo>
                  <a:lnTo>
                    <a:pt x="134" y="228"/>
                  </a:lnTo>
                  <a:lnTo>
                    <a:pt x="135" y="183"/>
                  </a:lnTo>
                  <a:lnTo>
                    <a:pt x="146" y="144"/>
                  </a:lnTo>
                  <a:lnTo>
                    <a:pt x="164" y="116"/>
                  </a:lnTo>
                  <a:lnTo>
                    <a:pt x="195" y="91"/>
                  </a:lnTo>
                  <a:lnTo>
                    <a:pt x="231" y="71"/>
                  </a:lnTo>
                  <a:lnTo>
                    <a:pt x="252" y="47"/>
                  </a:lnTo>
                  <a:lnTo>
                    <a:pt x="253" y="18"/>
                  </a:lnTo>
                  <a:lnTo>
                    <a:pt x="239" y="0"/>
                  </a:lnTo>
                  <a:lnTo>
                    <a:pt x="220" y="4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169" name="Freeform 11"/>
            <p:cNvSpPr>
              <a:spLocks/>
            </p:cNvSpPr>
            <p:nvPr/>
          </p:nvSpPr>
          <p:spPr bwMode="auto">
            <a:xfrm>
              <a:off x="4383" y="3735"/>
              <a:ext cx="170" cy="418"/>
            </a:xfrm>
            <a:custGeom>
              <a:avLst/>
              <a:gdLst>
                <a:gd name="T0" fmla="*/ 108 w 170"/>
                <a:gd name="T1" fmla="*/ 46 h 418"/>
                <a:gd name="T2" fmla="*/ 86 w 170"/>
                <a:gd name="T3" fmla="*/ 4 h 418"/>
                <a:gd name="T4" fmla="*/ 56 w 170"/>
                <a:gd name="T5" fmla="*/ 0 h 418"/>
                <a:gd name="T6" fmla="*/ 38 w 170"/>
                <a:gd name="T7" fmla="*/ 25 h 418"/>
                <a:gd name="T8" fmla="*/ 33 w 170"/>
                <a:gd name="T9" fmla="*/ 43 h 418"/>
                <a:gd name="T10" fmla="*/ 56 w 170"/>
                <a:gd name="T11" fmla="*/ 66 h 418"/>
                <a:gd name="T12" fmla="*/ 74 w 170"/>
                <a:gd name="T13" fmla="*/ 90 h 418"/>
                <a:gd name="T14" fmla="*/ 86 w 170"/>
                <a:gd name="T15" fmla="*/ 120 h 418"/>
                <a:gd name="T16" fmla="*/ 86 w 170"/>
                <a:gd name="T17" fmla="*/ 145 h 418"/>
                <a:gd name="T18" fmla="*/ 82 w 170"/>
                <a:gd name="T19" fmla="*/ 171 h 418"/>
                <a:gd name="T20" fmla="*/ 72 w 170"/>
                <a:gd name="T21" fmla="*/ 206 h 418"/>
                <a:gd name="T22" fmla="*/ 50 w 170"/>
                <a:gd name="T23" fmla="*/ 254 h 418"/>
                <a:gd name="T24" fmla="*/ 25 w 170"/>
                <a:gd name="T25" fmla="*/ 291 h 418"/>
                <a:gd name="T26" fmla="*/ 8 w 170"/>
                <a:gd name="T27" fmla="*/ 318 h 418"/>
                <a:gd name="T28" fmla="*/ 0 w 170"/>
                <a:gd name="T29" fmla="*/ 334 h 418"/>
                <a:gd name="T30" fmla="*/ 1 w 170"/>
                <a:gd name="T31" fmla="*/ 355 h 418"/>
                <a:gd name="T32" fmla="*/ 11 w 170"/>
                <a:gd name="T33" fmla="*/ 371 h 418"/>
                <a:gd name="T34" fmla="*/ 31 w 170"/>
                <a:gd name="T35" fmla="*/ 378 h 418"/>
                <a:gd name="T36" fmla="*/ 59 w 170"/>
                <a:gd name="T37" fmla="*/ 376 h 418"/>
                <a:gd name="T38" fmla="*/ 88 w 170"/>
                <a:gd name="T39" fmla="*/ 387 h 418"/>
                <a:gd name="T40" fmla="*/ 112 w 170"/>
                <a:gd name="T41" fmla="*/ 403 h 418"/>
                <a:gd name="T42" fmla="*/ 123 w 170"/>
                <a:gd name="T43" fmla="*/ 418 h 418"/>
                <a:gd name="T44" fmla="*/ 145 w 170"/>
                <a:gd name="T45" fmla="*/ 414 h 418"/>
                <a:gd name="T46" fmla="*/ 156 w 170"/>
                <a:gd name="T47" fmla="*/ 405 h 418"/>
                <a:gd name="T48" fmla="*/ 170 w 170"/>
                <a:gd name="T49" fmla="*/ 374 h 418"/>
                <a:gd name="T50" fmla="*/ 156 w 170"/>
                <a:gd name="T51" fmla="*/ 363 h 418"/>
                <a:gd name="T52" fmla="*/ 106 w 170"/>
                <a:gd name="T53" fmla="*/ 351 h 418"/>
                <a:gd name="T54" fmla="*/ 52 w 170"/>
                <a:gd name="T55" fmla="*/ 346 h 418"/>
                <a:gd name="T56" fmla="*/ 38 w 170"/>
                <a:gd name="T57" fmla="*/ 338 h 418"/>
                <a:gd name="T58" fmla="*/ 38 w 170"/>
                <a:gd name="T59" fmla="*/ 323 h 418"/>
                <a:gd name="T60" fmla="*/ 46 w 170"/>
                <a:gd name="T61" fmla="*/ 302 h 418"/>
                <a:gd name="T62" fmla="*/ 82 w 170"/>
                <a:gd name="T63" fmla="*/ 255 h 418"/>
                <a:gd name="T64" fmla="*/ 104 w 170"/>
                <a:gd name="T65" fmla="*/ 220 h 418"/>
                <a:gd name="T66" fmla="*/ 118 w 170"/>
                <a:gd name="T67" fmla="*/ 188 h 418"/>
                <a:gd name="T68" fmla="*/ 129 w 170"/>
                <a:gd name="T69" fmla="*/ 150 h 418"/>
                <a:gd name="T70" fmla="*/ 129 w 170"/>
                <a:gd name="T71" fmla="*/ 116 h 418"/>
                <a:gd name="T72" fmla="*/ 124 w 170"/>
                <a:gd name="T73" fmla="*/ 87 h 418"/>
                <a:gd name="T74" fmla="*/ 108 w 170"/>
                <a:gd name="T75" fmla="*/ 46 h 41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0"/>
                <a:gd name="T115" fmla="*/ 0 h 418"/>
                <a:gd name="T116" fmla="*/ 170 w 170"/>
                <a:gd name="T117" fmla="*/ 418 h 41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0" h="418">
                  <a:moveTo>
                    <a:pt x="108" y="46"/>
                  </a:moveTo>
                  <a:lnTo>
                    <a:pt x="86" y="4"/>
                  </a:lnTo>
                  <a:lnTo>
                    <a:pt x="56" y="0"/>
                  </a:lnTo>
                  <a:lnTo>
                    <a:pt x="38" y="25"/>
                  </a:lnTo>
                  <a:lnTo>
                    <a:pt x="33" y="43"/>
                  </a:lnTo>
                  <a:lnTo>
                    <a:pt x="56" y="66"/>
                  </a:lnTo>
                  <a:lnTo>
                    <a:pt x="74" y="90"/>
                  </a:lnTo>
                  <a:lnTo>
                    <a:pt x="86" y="120"/>
                  </a:lnTo>
                  <a:lnTo>
                    <a:pt x="86" y="145"/>
                  </a:lnTo>
                  <a:lnTo>
                    <a:pt x="82" y="171"/>
                  </a:lnTo>
                  <a:lnTo>
                    <a:pt x="72" y="206"/>
                  </a:lnTo>
                  <a:lnTo>
                    <a:pt x="50" y="254"/>
                  </a:lnTo>
                  <a:lnTo>
                    <a:pt x="25" y="291"/>
                  </a:lnTo>
                  <a:lnTo>
                    <a:pt x="8" y="318"/>
                  </a:lnTo>
                  <a:lnTo>
                    <a:pt x="0" y="334"/>
                  </a:lnTo>
                  <a:lnTo>
                    <a:pt x="1" y="355"/>
                  </a:lnTo>
                  <a:lnTo>
                    <a:pt x="11" y="371"/>
                  </a:lnTo>
                  <a:lnTo>
                    <a:pt x="31" y="378"/>
                  </a:lnTo>
                  <a:lnTo>
                    <a:pt x="59" y="376"/>
                  </a:lnTo>
                  <a:lnTo>
                    <a:pt x="88" y="387"/>
                  </a:lnTo>
                  <a:lnTo>
                    <a:pt x="112" y="403"/>
                  </a:lnTo>
                  <a:lnTo>
                    <a:pt x="123" y="418"/>
                  </a:lnTo>
                  <a:lnTo>
                    <a:pt x="145" y="414"/>
                  </a:lnTo>
                  <a:lnTo>
                    <a:pt x="156" y="405"/>
                  </a:lnTo>
                  <a:lnTo>
                    <a:pt x="170" y="374"/>
                  </a:lnTo>
                  <a:lnTo>
                    <a:pt x="156" y="363"/>
                  </a:lnTo>
                  <a:lnTo>
                    <a:pt x="106" y="351"/>
                  </a:lnTo>
                  <a:lnTo>
                    <a:pt x="52" y="346"/>
                  </a:lnTo>
                  <a:lnTo>
                    <a:pt x="38" y="338"/>
                  </a:lnTo>
                  <a:lnTo>
                    <a:pt x="38" y="323"/>
                  </a:lnTo>
                  <a:lnTo>
                    <a:pt x="46" y="302"/>
                  </a:lnTo>
                  <a:lnTo>
                    <a:pt x="82" y="255"/>
                  </a:lnTo>
                  <a:lnTo>
                    <a:pt x="104" y="220"/>
                  </a:lnTo>
                  <a:lnTo>
                    <a:pt x="118" y="188"/>
                  </a:lnTo>
                  <a:lnTo>
                    <a:pt x="129" y="150"/>
                  </a:lnTo>
                  <a:lnTo>
                    <a:pt x="129" y="116"/>
                  </a:lnTo>
                  <a:lnTo>
                    <a:pt x="124" y="87"/>
                  </a:lnTo>
                  <a:lnTo>
                    <a:pt x="108" y="46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170" name="Freeform 12"/>
            <p:cNvSpPr>
              <a:spLocks/>
            </p:cNvSpPr>
            <p:nvPr/>
          </p:nvSpPr>
          <p:spPr bwMode="auto">
            <a:xfrm>
              <a:off x="3928" y="3271"/>
              <a:ext cx="502" cy="332"/>
            </a:xfrm>
            <a:custGeom>
              <a:avLst/>
              <a:gdLst>
                <a:gd name="T0" fmla="*/ 44 w 502"/>
                <a:gd name="T1" fmla="*/ 12 h 332"/>
                <a:gd name="T2" fmla="*/ 130 w 502"/>
                <a:gd name="T3" fmla="*/ 63 h 332"/>
                <a:gd name="T4" fmla="*/ 253 w 502"/>
                <a:gd name="T5" fmla="*/ 143 h 332"/>
                <a:gd name="T6" fmla="*/ 364 w 502"/>
                <a:gd name="T7" fmla="*/ 208 h 332"/>
                <a:gd name="T8" fmla="*/ 480 w 502"/>
                <a:gd name="T9" fmla="*/ 275 h 332"/>
                <a:gd name="T10" fmla="*/ 499 w 502"/>
                <a:gd name="T11" fmla="*/ 300 h 332"/>
                <a:gd name="T12" fmla="*/ 502 w 502"/>
                <a:gd name="T13" fmla="*/ 321 h 332"/>
                <a:gd name="T14" fmla="*/ 486 w 502"/>
                <a:gd name="T15" fmla="*/ 332 h 332"/>
                <a:gd name="T16" fmla="*/ 444 w 502"/>
                <a:gd name="T17" fmla="*/ 319 h 332"/>
                <a:gd name="T18" fmla="*/ 326 w 502"/>
                <a:gd name="T19" fmla="*/ 245 h 332"/>
                <a:gd name="T20" fmla="*/ 129 w 502"/>
                <a:gd name="T21" fmla="*/ 128 h 332"/>
                <a:gd name="T22" fmla="*/ 0 w 502"/>
                <a:gd name="T23" fmla="*/ 61 h 332"/>
                <a:gd name="T24" fmla="*/ 39 w 502"/>
                <a:gd name="T25" fmla="*/ 0 h 332"/>
                <a:gd name="T26" fmla="*/ 44 w 502"/>
                <a:gd name="T27" fmla="*/ 12 h 33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02"/>
                <a:gd name="T43" fmla="*/ 0 h 332"/>
                <a:gd name="T44" fmla="*/ 502 w 502"/>
                <a:gd name="T45" fmla="*/ 332 h 33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02" h="332">
                  <a:moveTo>
                    <a:pt x="44" y="12"/>
                  </a:moveTo>
                  <a:lnTo>
                    <a:pt x="130" y="63"/>
                  </a:lnTo>
                  <a:lnTo>
                    <a:pt x="253" y="143"/>
                  </a:lnTo>
                  <a:lnTo>
                    <a:pt x="364" y="208"/>
                  </a:lnTo>
                  <a:lnTo>
                    <a:pt x="480" y="275"/>
                  </a:lnTo>
                  <a:lnTo>
                    <a:pt x="499" y="300"/>
                  </a:lnTo>
                  <a:lnTo>
                    <a:pt x="502" y="321"/>
                  </a:lnTo>
                  <a:lnTo>
                    <a:pt x="486" y="332"/>
                  </a:lnTo>
                  <a:lnTo>
                    <a:pt x="444" y="319"/>
                  </a:lnTo>
                  <a:lnTo>
                    <a:pt x="326" y="245"/>
                  </a:lnTo>
                  <a:lnTo>
                    <a:pt x="129" y="128"/>
                  </a:lnTo>
                  <a:lnTo>
                    <a:pt x="0" y="61"/>
                  </a:lnTo>
                  <a:lnTo>
                    <a:pt x="39" y="0"/>
                  </a:lnTo>
                  <a:lnTo>
                    <a:pt x="44" y="12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6171" name="Freeform 13"/>
            <p:cNvSpPr>
              <a:spLocks/>
            </p:cNvSpPr>
            <p:nvPr/>
          </p:nvSpPr>
          <p:spPr bwMode="auto">
            <a:xfrm>
              <a:off x="3606" y="2979"/>
              <a:ext cx="374" cy="451"/>
            </a:xfrm>
            <a:custGeom>
              <a:avLst/>
              <a:gdLst>
                <a:gd name="T0" fmla="*/ 374 w 374"/>
                <a:gd name="T1" fmla="*/ 306 h 451"/>
                <a:gd name="T2" fmla="*/ 333 w 374"/>
                <a:gd name="T3" fmla="*/ 47 h 451"/>
                <a:gd name="T4" fmla="*/ 325 w 374"/>
                <a:gd name="T5" fmla="*/ 15 h 451"/>
                <a:gd name="T6" fmla="*/ 311 w 374"/>
                <a:gd name="T7" fmla="*/ 21 h 451"/>
                <a:gd name="T8" fmla="*/ 301 w 374"/>
                <a:gd name="T9" fmla="*/ 54 h 451"/>
                <a:gd name="T10" fmla="*/ 273 w 374"/>
                <a:gd name="T11" fmla="*/ 60 h 451"/>
                <a:gd name="T12" fmla="*/ 239 w 374"/>
                <a:gd name="T13" fmla="*/ 31 h 451"/>
                <a:gd name="T14" fmla="*/ 215 w 374"/>
                <a:gd name="T15" fmla="*/ 5 h 451"/>
                <a:gd name="T16" fmla="*/ 192 w 374"/>
                <a:gd name="T17" fmla="*/ 0 h 451"/>
                <a:gd name="T18" fmla="*/ 182 w 374"/>
                <a:gd name="T19" fmla="*/ 31 h 451"/>
                <a:gd name="T20" fmla="*/ 168 w 374"/>
                <a:gd name="T21" fmla="*/ 67 h 451"/>
                <a:gd name="T22" fmla="*/ 102 w 374"/>
                <a:gd name="T23" fmla="*/ 77 h 451"/>
                <a:gd name="T24" fmla="*/ 135 w 374"/>
                <a:gd name="T25" fmla="*/ 137 h 451"/>
                <a:gd name="T26" fmla="*/ 117 w 374"/>
                <a:gd name="T27" fmla="*/ 159 h 451"/>
                <a:gd name="T28" fmla="*/ 67 w 374"/>
                <a:gd name="T29" fmla="*/ 142 h 451"/>
                <a:gd name="T30" fmla="*/ 45 w 374"/>
                <a:gd name="T31" fmla="*/ 164 h 451"/>
                <a:gd name="T32" fmla="*/ 71 w 374"/>
                <a:gd name="T33" fmla="*/ 198 h 451"/>
                <a:gd name="T34" fmla="*/ 58 w 374"/>
                <a:gd name="T35" fmla="*/ 218 h 451"/>
                <a:gd name="T36" fmla="*/ 6 w 374"/>
                <a:gd name="T37" fmla="*/ 229 h 451"/>
                <a:gd name="T38" fmla="*/ 0 w 374"/>
                <a:gd name="T39" fmla="*/ 256 h 451"/>
                <a:gd name="T40" fmla="*/ 65 w 374"/>
                <a:gd name="T41" fmla="*/ 292 h 451"/>
                <a:gd name="T42" fmla="*/ 42 w 374"/>
                <a:gd name="T43" fmla="*/ 331 h 451"/>
                <a:gd name="T44" fmla="*/ 8 w 374"/>
                <a:gd name="T45" fmla="*/ 366 h 451"/>
                <a:gd name="T46" fmla="*/ 35 w 374"/>
                <a:gd name="T47" fmla="*/ 373 h 451"/>
                <a:gd name="T48" fmla="*/ 80 w 374"/>
                <a:gd name="T49" fmla="*/ 364 h 451"/>
                <a:gd name="T50" fmla="*/ 90 w 374"/>
                <a:gd name="T51" fmla="*/ 374 h 451"/>
                <a:gd name="T52" fmla="*/ 98 w 374"/>
                <a:gd name="T53" fmla="*/ 451 h 451"/>
                <a:gd name="T54" fmla="*/ 187 w 374"/>
                <a:gd name="T55" fmla="*/ 399 h 451"/>
                <a:gd name="T56" fmla="*/ 279 w 374"/>
                <a:gd name="T57" fmla="*/ 375 h 451"/>
                <a:gd name="T58" fmla="*/ 321 w 374"/>
                <a:gd name="T59" fmla="*/ 358 h 451"/>
                <a:gd name="T60" fmla="*/ 368 w 374"/>
                <a:gd name="T61" fmla="*/ 335 h 451"/>
                <a:gd name="T62" fmla="*/ 374 w 374"/>
                <a:gd name="T63" fmla="*/ 306 h 45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74"/>
                <a:gd name="T97" fmla="*/ 0 h 451"/>
                <a:gd name="T98" fmla="*/ 374 w 374"/>
                <a:gd name="T99" fmla="*/ 451 h 45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74" h="451">
                  <a:moveTo>
                    <a:pt x="374" y="306"/>
                  </a:moveTo>
                  <a:lnTo>
                    <a:pt x="333" y="47"/>
                  </a:lnTo>
                  <a:lnTo>
                    <a:pt x="325" y="15"/>
                  </a:lnTo>
                  <a:lnTo>
                    <a:pt x="311" y="21"/>
                  </a:lnTo>
                  <a:lnTo>
                    <a:pt x="301" y="54"/>
                  </a:lnTo>
                  <a:lnTo>
                    <a:pt x="273" y="60"/>
                  </a:lnTo>
                  <a:lnTo>
                    <a:pt x="239" y="31"/>
                  </a:lnTo>
                  <a:lnTo>
                    <a:pt x="215" y="5"/>
                  </a:lnTo>
                  <a:lnTo>
                    <a:pt x="192" y="0"/>
                  </a:lnTo>
                  <a:lnTo>
                    <a:pt x="182" y="31"/>
                  </a:lnTo>
                  <a:lnTo>
                    <a:pt x="168" y="67"/>
                  </a:lnTo>
                  <a:lnTo>
                    <a:pt x="102" y="77"/>
                  </a:lnTo>
                  <a:lnTo>
                    <a:pt x="135" y="137"/>
                  </a:lnTo>
                  <a:lnTo>
                    <a:pt x="117" y="159"/>
                  </a:lnTo>
                  <a:lnTo>
                    <a:pt x="67" y="142"/>
                  </a:lnTo>
                  <a:lnTo>
                    <a:pt x="45" y="164"/>
                  </a:lnTo>
                  <a:lnTo>
                    <a:pt x="71" y="198"/>
                  </a:lnTo>
                  <a:lnTo>
                    <a:pt x="58" y="218"/>
                  </a:lnTo>
                  <a:lnTo>
                    <a:pt x="6" y="229"/>
                  </a:lnTo>
                  <a:lnTo>
                    <a:pt x="0" y="256"/>
                  </a:lnTo>
                  <a:lnTo>
                    <a:pt x="65" y="292"/>
                  </a:lnTo>
                  <a:lnTo>
                    <a:pt x="42" y="331"/>
                  </a:lnTo>
                  <a:lnTo>
                    <a:pt x="8" y="366"/>
                  </a:lnTo>
                  <a:lnTo>
                    <a:pt x="35" y="373"/>
                  </a:lnTo>
                  <a:lnTo>
                    <a:pt x="80" y="364"/>
                  </a:lnTo>
                  <a:lnTo>
                    <a:pt x="90" y="374"/>
                  </a:lnTo>
                  <a:lnTo>
                    <a:pt x="98" y="451"/>
                  </a:lnTo>
                  <a:lnTo>
                    <a:pt x="187" y="399"/>
                  </a:lnTo>
                  <a:lnTo>
                    <a:pt x="279" y="375"/>
                  </a:lnTo>
                  <a:lnTo>
                    <a:pt x="321" y="358"/>
                  </a:lnTo>
                  <a:lnTo>
                    <a:pt x="368" y="335"/>
                  </a:lnTo>
                  <a:lnTo>
                    <a:pt x="374" y="306"/>
                  </a:lnTo>
                  <a:close/>
                </a:path>
              </a:pathLst>
            </a:custGeom>
            <a:blipFill dpi="0" rotWithShape="0">
              <a:blip r:embed="rId6" cstate="print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6172" name="Group 14"/>
            <p:cNvGrpSpPr>
              <a:grpSpLocks/>
            </p:cNvGrpSpPr>
            <p:nvPr/>
          </p:nvGrpSpPr>
          <p:grpSpPr bwMode="auto">
            <a:xfrm>
              <a:off x="3596" y="2972"/>
              <a:ext cx="844" cy="642"/>
              <a:chOff x="1307" y="2962"/>
              <a:chExt cx="844" cy="642"/>
            </a:xfrm>
          </p:grpSpPr>
          <p:sp>
            <p:nvSpPr>
              <p:cNvPr id="6174" name="Freeform 15"/>
              <p:cNvSpPr>
                <a:spLocks/>
              </p:cNvSpPr>
              <p:nvPr/>
            </p:nvSpPr>
            <p:spPr bwMode="auto">
              <a:xfrm>
                <a:off x="1315" y="3276"/>
                <a:ext cx="836" cy="328"/>
              </a:xfrm>
              <a:custGeom>
                <a:avLst/>
                <a:gdLst>
                  <a:gd name="T0" fmla="*/ 414 w 836"/>
                  <a:gd name="T1" fmla="*/ 36 h 328"/>
                  <a:gd name="T2" fmla="*/ 818 w 836"/>
                  <a:gd name="T3" fmla="*/ 293 h 328"/>
                  <a:gd name="T4" fmla="*/ 802 w 836"/>
                  <a:gd name="T5" fmla="*/ 307 h 328"/>
                  <a:gd name="T6" fmla="*/ 726 w 836"/>
                  <a:gd name="T7" fmla="*/ 263 h 328"/>
                  <a:gd name="T8" fmla="*/ 442 w 836"/>
                  <a:gd name="T9" fmla="*/ 98 h 328"/>
                  <a:gd name="T10" fmla="*/ 300 w 836"/>
                  <a:gd name="T11" fmla="*/ 32 h 328"/>
                  <a:gd name="T12" fmla="*/ 244 w 836"/>
                  <a:gd name="T13" fmla="*/ 63 h 328"/>
                  <a:gd name="T14" fmla="*/ 191 w 836"/>
                  <a:gd name="T15" fmla="*/ 75 h 328"/>
                  <a:gd name="T16" fmla="*/ 145 w 836"/>
                  <a:gd name="T17" fmla="*/ 104 h 328"/>
                  <a:gd name="T18" fmla="*/ 109 w 836"/>
                  <a:gd name="T19" fmla="*/ 115 h 328"/>
                  <a:gd name="T20" fmla="*/ 104 w 836"/>
                  <a:gd name="T21" fmla="*/ 101 h 328"/>
                  <a:gd name="T22" fmla="*/ 103 w 836"/>
                  <a:gd name="T23" fmla="*/ 84 h 328"/>
                  <a:gd name="T24" fmla="*/ 101 w 836"/>
                  <a:gd name="T25" fmla="*/ 69 h 328"/>
                  <a:gd name="T26" fmla="*/ 102 w 836"/>
                  <a:gd name="T27" fmla="*/ 52 h 328"/>
                  <a:gd name="T28" fmla="*/ 88 w 836"/>
                  <a:gd name="T29" fmla="*/ 42 h 328"/>
                  <a:gd name="T30" fmla="*/ 67 w 836"/>
                  <a:gd name="T31" fmla="*/ 40 h 328"/>
                  <a:gd name="T32" fmla="*/ 51 w 836"/>
                  <a:gd name="T33" fmla="*/ 42 h 328"/>
                  <a:gd name="T34" fmla="*/ 35 w 836"/>
                  <a:gd name="T35" fmla="*/ 42 h 328"/>
                  <a:gd name="T36" fmla="*/ 39 w 836"/>
                  <a:gd name="T37" fmla="*/ 34 h 328"/>
                  <a:gd name="T38" fmla="*/ 55 w 836"/>
                  <a:gd name="T39" fmla="*/ 29 h 328"/>
                  <a:gd name="T40" fmla="*/ 64 w 836"/>
                  <a:gd name="T41" fmla="*/ 16 h 328"/>
                  <a:gd name="T42" fmla="*/ 58 w 836"/>
                  <a:gd name="T43" fmla="*/ 0 h 328"/>
                  <a:gd name="T44" fmla="*/ 43 w 836"/>
                  <a:gd name="T45" fmla="*/ 4 h 328"/>
                  <a:gd name="T46" fmla="*/ 32 w 836"/>
                  <a:gd name="T47" fmla="*/ 14 h 328"/>
                  <a:gd name="T48" fmla="*/ 22 w 836"/>
                  <a:gd name="T49" fmla="*/ 24 h 328"/>
                  <a:gd name="T50" fmla="*/ 8 w 836"/>
                  <a:gd name="T51" fmla="*/ 35 h 328"/>
                  <a:gd name="T52" fmla="*/ 0 w 836"/>
                  <a:gd name="T53" fmla="*/ 53 h 328"/>
                  <a:gd name="T54" fmla="*/ 3 w 836"/>
                  <a:gd name="T55" fmla="*/ 73 h 328"/>
                  <a:gd name="T56" fmla="*/ 21 w 836"/>
                  <a:gd name="T57" fmla="*/ 76 h 328"/>
                  <a:gd name="T58" fmla="*/ 36 w 836"/>
                  <a:gd name="T59" fmla="*/ 73 h 328"/>
                  <a:gd name="T60" fmla="*/ 52 w 836"/>
                  <a:gd name="T61" fmla="*/ 68 h 328"/>
                  <a:gd name="T62" fmla="*/ 67 w 836"/>
                  <a:gd name="T63" fmla="*/ 60 h 328"/>
                  <a:gd name="T64" fmla="*/ 82 w 836"/>
                  <a:gd name="T65" fmla="*/ 59 h 328"/>
                  <a:gd name="T66" fmla="*/ 83 w 836"/>
                  <a:gd name="T67" fmla="*/ 76 h 328"/>
                  <a:gd name="T68" fmla="*/ 77 w 836"/>
                  <a:gd name="T69" fmla="*/ 91 h 328"/>
                  <a:gd name="T70" fmla="*/ 79 w 836"/>
                  <a:gd name="T71" fmla="*/ 118 h 328"/>
                  <a:gd name="T72" fmla="*/ 83 w 836"/>
                  <a:gd name="T73" fmla="*/ 137 h 328"/>
                  <a:gd name="T74" fmla="*/ 93 w 836"/>
                  <a:gd name="T75" fmla="*/ 151 h 328"/>
                  <a:gd name="T76" fmla="*/ 109 w 836"/>
                  <a:gd name="T77" fmla="*/ 150 h 328"/>
                  <a:gd name="T78" fmla="*/ 125 w 836"/>
                  <a:gd name="T79" fmla="*/ 145 h 328"/>
                  <a:gd name="T80" fmla="*/ 139 w 836"/>
                  <a:gd name="T81" fmla="*/ 135 h 328"/>
                  <a:gd name="T82" fmla="*/ 155 w 836"/>
                  <a:gd name="T83" fmla="*/ 124 h 328"/>
                  <a:gd name="T84" fmla="*/ 170 w 836"/>
                  <a:gd name="T85" fmla="*/ 116 h 328"/>
                  <a:gd name="T86" fmla="*/ 183 w 836"/>
                  <a:gd name="T87" fmla="*/ 101 h 328"/>
                  <a:gd name="T88" fmla="*/ 198 w 836"/>
                  <a:gd name="T89" fmla="*/ 96 h 328"/>
                  <a:gd name="T90" fmla="*/ 214 w 836"/>
                  <a:gd name="T91" fmla="*/ 94 h 328"/>
                  <a:gd name="T92" fmla="*/ 230 w 836"/>
                  <a:gd name="T93" fmla="*/ 92 h 328"/>
                  <a:gd name="T94" fmla="*/ 245 w 836"/>
                  <a:gd name="T95" fmla="*/ 88 h 328"/>
                  <a:gd name="T96" fmla="*/ 263 w 836"/>
                  <a:gd name="T97" fmla="*/ 84 h 328"/>
                  <a:gd name="T98" fmla="*/ 278 w 836"/>
                  <a:gd name="T99" fmla="*/ 81 h 328"/>
                  <a:gd name="T100" fmla="*/ 292 w 836"/>
                  <a:gd name="T101" fmla="*/ 73 h 328"/>
                  <a:gd name="T102" fmla="*/ 305 w 836"/>
                  <a:gd name="T103" fmla="*/ 59 h 328"/>
                  <a:gd name="T104" fmla="*/ 446 w 836"/>
                  <a:gd name="T105" fmla="*/ 117 h 328"/>
                  <a:gd name="T106" fmla="*/ 643 w 836"/>
                  <a:gd name="T107" fmla="*/ 234 h 328"/>
                  <a:gd name="T108" fmla="*/ 798 w 836"/>
                  <a:gd name="T109" fmla="*/ 323 h 328"/>
                  <a:gd name="T110" fmla="*/ 813 w 836"/>
                  <a:gd name="T111" fmla="*/ 328 h 328"/>
                  <a:gd name="T112" fmla="*/ 825 w 836"/>
                  <a:gd name="T113" fmla="*/ 315 h 328"/>
                  <a:gd name="T114" fmla="*/ 835 w 836"/>
                  <a:gd name="T115" fmla="*/ 306 h 328"/>
                  <a:gd name="T116" fmla="*/ 834 w 836"/>
                  <a:gd name="T117" fmla="*/ 290 h 328"/>
                  <a:gd name="T118" fmla="*/ 828 w 836"/>
                  <a:gd name="T119" fmla="*/ 275 h 328"/>
                  <a:gd name="T120" fmla="*/ 819 w 836"/>
                  <a:gd name="T121" fmla="*/ 260 h 328"/>
                  <a:gd name="T122" fmla="*/ 421 w 836"/>
                  <a:gd name="T123" fmla="*/ 17 h 32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836"/>
                  <a:gd name="T187" fmla="*/ 0 h 328"/>
                  <a:gd name="T188" fmla="*/ 836 w 836"/>
                  <a:gd name="T189" fmla="*/ 328 h 32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836" h="328">
                    <a:moveTo>
                      <a:pt x="421" y="17"/>
                    </a:moveTo>
                    <a:lnTo>
                      <a:pt x="414" y="36"/>
                    </a:lnTo>
                    <a:lnTo>
                      <a:pt x="803" y="274"/>
                    </a:lnTo>
                    <a:lnTo>
                      <a:pt x="818" y="293"/>
                    </a:lnTo>
                    <a:lnTo>
                      <a:pt x="814" y="304"/>
                    </a:lnTo>
                    <a:lnTo>
                      <a:pt x="802" y="307"/>
                    </a:lnTo>
                    <a:lnTo>
                      <a:pt x="775" y="297"/>
                    </a:lnTo>
                    <a:lnTo>
                      <a:pt x="726" y="263"/>
                    </a:lnTo>
                    <a:lnTo>
                      <a:pt x="615" y="196"/>
                    </a:lnTo>
                    <a:lnTo>
                      <a:pt x="442" y="98"/>
                    </a:lnTo>
                    <a:lnTo>
                      <a:pt x="337" y="38"/>
                    </a:lnTo>
                    <a:lnTo>
                      <a:pt x="300" y="32"/>
                    </a:lnTo>
                    <a:lnTo>
                      <a:pt x="274" y="49"/>
                    </a:lnTo>
                    <a:lnTo>
                      <a:pt x="244" y="63"/>
                    </a:lnTo>
                    <a:lnTo>
                      <a:pt x="215" y="73"/>
                    </a:lnTo>
                    <a:lnTo>
                      <a:pt x="191" y="75"/>
                    </a:lnTo>
                    <a:lnTo>
                      <a:pt x="169" y="86"/>
                    </a:lnTo>
                    <a:lnTo>
                      <a:pt x="145" y="104"/>
                    </a:lnTo>
                    <a:lnTo>
                      <a:pt x="119" y="115"/>
                    </a:lnTo>
                    <a:lnTo>
                      <a:pt x="109" y="115"/>
                    </a:lnTo>
                    <a:lnTo>
                      <a:pt x="106" y="109"/>
                    </a:lnTo>
                    <a:lnTo>
                      <a:pt x="104" y="101"/>
                    </a:lnTo>
                    <a:lnTo>
                      <a:pt x="103" y="93"/>
                    </a:lnTo>
                    <a:lnTo>
                      <a:pt x="103" y="84"/>
                    </a:lnTo>
                    <a:lnTo>
                      <a:pt x="101" y="77"/>
                    </a:lnTo>
                    <a:lnTo>
                      <a:pt x="101" y="69"/>
                    </a:lnTo>
                    <a:lnTo>
                      <a:pt x="104" y="60"/>
                    </a:lnTo>
                    <a:lnTo>
                      <a:pt x="102" y="52"/>
                    </a:lnTo>
                    <a:lnTo>
                      <a:pt x="96" y="46"/>
                    </a:lnTo>
                    <a:lnTo>
                      <a:pt x="88" y="42"/>
                    </a:lnTo>
                    <a:lnTo>
                      <a:pt x="74" y="42"/>
                    </a:lnTo>
                    <a:lnTo>
                      <a:pt x="67" y="40"/>
                    </a:lnTo>
                    <a:lnTo>
                      <a:pt x="59" y="42"/>
                    </a:lnTo>
                    <a:lnTo>
                      <a:pt x="51" y="42"/>
                    </a:lnTo>
                    <a:lnTo>
                      <a:pt x="43" y="44"/>
                    </a:lnTo>
                    <a:lnTo>
                      <a:pt x="35" y="42"/>
                    </a:lnTo>
                    <a:lnTo>
                      <a:pt x="33" y="35"/>
                    </a:lnTo>
                    <a:lnTo>
                      <a:pt x="39" y="34"/>
                    </a:lnTo>
                    <a:lnTo>
                      <a:pt x="48" y="32"/>
                    </a:lnTo>
                    <a:lnTo>
                      <a:pt x="55" y="29"/>
                    </a:lnTo>
                    <a:lnTo>
                      <a:pt x="62" y="23"/>
                    </a:lnTo>
                    <a:lnTo>
                      <a:pt x="64" y="16"/>
                    </a:lnTo>
                    <a:lnTo>
                      <a:pt x="64" y="7"/>
                    </a:lnTo>
                    <a:lnTo>
                      <a:pt x="58" y="0"/>
                    </a:lnTo>
                    <a:lnTo>
                      <a:pt x="50" y="2"/>
                    </a:lnTo>
                    <a:lnTo>
                      <a:pt x="43" y="4"/>
                    </a:lnTo>
                    <a:lnTo>
                      <a:pt x="35" y="6"/>
                    </a:lnTo>
                    <a:lnTo>
                      <a:pt x="32" y="14"/>
                    </a:lnTo>
                    <a:lnTo>
                      <a:pt x="25" y="16"/>
                    </a:lnTo>
                    <a:lnTo>
                      <a:pt x="22" y="24"/>
                    </a:lnTo>
                    <a:lnTo>
                      <a:pt x="16" y="28"/>
                    </a:lnTo>
                    <a:lnTo>
                      <a:pt x="8" y="35"/>
                    </a:lnTo>
                    <a:lnTo>
                      <a:pt x="3" y="43"/>
                    </a:lnTo>
                    <a:lnTo>
                      <a:pt x="0" y="53"/>
                    </a:lnTo>
                    <a:lnTo>
                      <a:pt x="1" y="60"/>
                    </a:lnTo>
                    <a:lnTo>
                      <a:pt x="3" y="73"/>
                    </a:lnTo>
                    <a:lnTo>
                      <a:pt x="12" y="75"/>
                    </a:lnTo>
                    <a:lnTo>
                      <a:pt x="21" y="76"/>
                    </a:lnTo>
                    <a:lnTo>
                      <a:pt x="28" y="75"/>
                    </a:lnTo>
                    <a:lnTo>
                      <a:pt x="36" y="73"/>
                    </a:lnTo>
                    <a:lnTo>
                      <a:pt x="43" y="69"/>
                    </a:lnTo>
                    <a:lnTo>
                      <a:pt x="52" y="68"/>
                    </a:lnTo>
                    <a:lnTo>
                      <a:pt x="58" y="65"/>
                    </a:lnTo>
                    <a:lnTo>
                      <a:pt x="67" y="60"/>
                    </a:lnTo>
                    <a:lnTo>
                      <a:pt x="74" y="59"/>
                    </a:lnTo>
                    <a:lnTo>
                      <a:pt x="82" y="59"/>
                    </a:lnTo>
                    <a:lnTo>
                      <a:pt x="84" y="68"/>
                    </a:lnTo>
                    <a:lnTo>
                      <a:pt x="83" y="76"/>
                    </a:lnTo>
                    <a:lnTo>
                      <a:pt x="84" y="84"/>
                    </a:lnTo>
                    <a:lnTo>
                      <a:pt x="77" y="91"/>
                    </a:lnTo>
                    <a:lnTo>
                      <a:pt x="78" y="97"/>
                    </a:lnTo>
                    <a:lnTo>
                      <a:pt x="79" y="118"/>
                    </a:lnTo>
                    <a:lnTo>
                      <a:pt x="81" y="129"/>
                    </a:lnTo>
                    <a:lnTo>
                      <a:pt x="83" y="137"/>
                    </a:lnTo>
                    <a:lnTo>
                      <a:pt x="84" y="146"/>
                    </a:lnTo>
                    <a:lnTo>
                      <a:pt x="93" y="151"/>
                    </a:lnTo>
                    <a:lnTo>
                      <a:pt x="101" y="151"/>
                    </a:lnTo>
                    <a:lnTo>
                      <a:pt x="109" y="150"/>
                    </a:lnTo>
                    <a:lnTo>
                      <a:pt x="117" y="148"/>
                    </a:lnTo>
                    <a:lnTo>
                      <a:pt x="125" y="145"/>
                    </a:lnTo>
                    <a:lnTo>
                      <a:pt x="131" y="140"/>
                    </a:lnTo>
                    <a:lnTo>
                      <a:pt x="139" y="135"/>
                    </a:lnTo>
                    <a:lnTo>
                      <a:pt x="145" y="128"/>
                    </a:lnTo>
                    <a:lnTo>
                      <a:pt x="155" y="124"/>
                    </a:lnTo>
                    <a:lnTo>
                      <a:pt x="162" y="118"/>
                    </a:lnTo>
                    <a:lnTo>
                      <a:pt x="170" y="116"/>
                    </a:lnTo>
                    <a:lnTo>
                      <a:pt x="177" y="109"/>
                    </a:lnTo>
                    <a:lnTo>
                      <a:pt x="183" y="101"/>
                    </a:lnTo>
                    <a:lnTo>
                      <a:pt x="191" y="95"/>
                    </a:lnTo>
                    <a:lnTo>
                      <a:pt x="198" y="96"/>
                    </a:lnTo>
                    <a:lnTo>
                      <a:pt x="206" y="96"/>
                    </a:lnTo>
                    <a:lnTo>
                      <a:pt x="214" y="94"/>
                    </a:lnTo>
                    <a:lnTo>
                      <a:pt x="222" y="93"/>
                    </a:lnTo>
                    <a:lnTo>
                      <a:pt x="230" y="92"/>
                    </a:lnTo>
                    <a:lnTo>
                      <a:pt x="237" y="89"/>
                    </a:lnTo>
                    <a:lnTo>
                      <a:pt x="245" y="88"/>
                    </a:lnTo>
                    <a:lnTo>
                      <a:pt x="252" y="86"/>
                    </a:lnTo>
                    <a:lnTo>
                      <a:pt x="263" y="84"/>
                    </a:lnTo>
                    <a:lnTo>
                      <a:pt x="269" y="84"/>
                    </a:lnTo>
                    <a:lnTo>
                      <a:pt x="278" y="81"/>
                    </a:lnTo>
                    <a:lnTo>
                      <a:pt x="285" y="78"/>
                    </a:lnTo>
                    <a:lnTo>
                      <a:pt x="292" y="73"/>
                    </a:lnTo>
                    <a:lnTo>
                      <a:pt x="298" y="68"/>
                    </a:lnTo>
                    <a:lnTo>
                      <a:pt x="305" y="59"/>
                    </a:lnTo>
                    <a:lnTo>
                      <a:pt x="334" y="57"/>
                    </a:lnTo>
                    <a:lnTo>
                      <a:pt x="446" y="117"/>
                    </a:lnTo>
                    <a:lnTo>
                      <a:pt x="547" y="177"/>
                    </a:lnTo>
                    <a:lnTo>
                      <a:pt x="643" y="234"/>
                    </a:lnTo>
                    <a:lnTo>
                      <a:pt x="751" y="302"/>
                    </a:lnTo>
                    <a:lnTo>
                      <a:pt x="798" y="323"/>
                    </a:lnTo>
                    <a:lnTo>
                      <a:pt x="805" y="326"/>
                    </a:lnTo>
                    <a:lnTo>
                      <a:pt x="813" y="328"/>
                    </a:lnTo>
                    <a:lnTo>
                      <a:pt x="821" y="322"/>
                    </a:lnTo>
                    <a:lnTo>
                      <a:pt x="825" y="315"/>
                    </a:lnTo>
                    <a:lnTo>
                      <a:pt x="831" y="313"/>
                    </a:lnTo>
                    <a:lnTo>
                      <a:pt x="835" y="306"/>
                    </a:lnTo>
                    <a:lnTo>
                      <a:pt x="836" y="296"/>
                    </a:lnTo>
                    <a:lnTo>
                      <a:pt x="834" y="290"/>
                    </a:lnTo>
                    <a:lnTo>
                      <a:pt x="833" y="281"/>
                    </a:lnTo>
                    <a:lnTo>
                      <a:pt x="828" y="275"/>
                    </a:lnTo>
                    <a:lnTo>
                      <a:pt x="822" y="267"/>
                    </a:lnTo>
                    <a:lnTo>
                      <a:pt x="819" y="260"/>
                    </a:lnTo>
                    <a:lnTo>
                      <a:pt x="812" y="256"/>
                    </a:lnTo>
                    <a:lnTo>
                      <a:pt x="421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75" name="Freeform 16"/>
              <p:cNvSpPr>
                <a:spLocks/>
              </p:cNvSpPr>
              <p:nvPr/>
            </p:nvSpPr>
            <p:spPr bwMode="auto">
              <a:xfrm>
                <a:off x="1307" y="2962"/>
                <a:ext cx="351" cy="311"/>
              </a:xfrm>
              <a:custGeom>
                <a:avLst/>
                <a:gdLst>
                  <a:gd name="T0" fmla="*/ 90 w 351"/>
                  <a:gd name="T1" fmla="*/ 285 h 311"/>
                  <a:gd name="T2" fmla="*/ 71 w 351"/>
                  <a:gd name="T3" fmla="*/ 270 h 311"/>
                  <a:gd name="T4" fmla="*/ 43 w 351"/>
                  <a:gd name="T5" fmla="*/ 260 h 311"/>
                  <a:gd name="T6" fmla="*/ 38 w 351"/>
                  <a:gd name="T7" fmla="*/ 240 h 311"/>
                  <a:gd name="T8" fmla="*/ 86 w 351"/>
                  <a:gd name="T9" fmla="*/ 229 h 311"/>
                  <a:gd name="T10" fmla="*/ 93 w 351"/>
                  <a:gd name="T11" fmla="*/ 204 h 311"/>
                  <a:gd name="T12" fmla="*/ 80 w 351"/>
                  <a:gd name="T13" fmla="*/ 183 h 311"/>
                  <a:gd name="T14" fmla="*/ 74 w 351"/>
                  <a:gd name="T15" fmla="*/ 160 h 311"/>
                  <a:gd name="T16" fmla="*/ 96 w 351"/>
                  <a:gd name="T17" fmla="*/ 166 h 311"/>
                  <a:gd name="T18" fmla="*/ 127 w 351"/>
                  <a:gd name="T19" fmla="*/ 173 h 311"/>
                  <a:gd name="T20" fmla="*/ 149 w 351"/>
                  <a:gd name="T21" fmla="*/ 171 h 311"/>
                  <a:gd name="T22" fmla="*/ 157 w 351"/>
                  <a:gd name="T23" fmla="*/ 151 h 311"/>
                  <a:gd name="T24" fmla="*/ 152 w 351"/>
                  <a:gd name="T25" fmla="*/ 125 h 311"/>
                  <a:gd name="T26" fmla="*/ 139 w 351"/>
                  <a:gd name="T27" fmla="*/ 104 h 311"/>
                  <a:gd name="T28" fmla="*/ 144 w 351"/>
                  <a:gd name="T29" fmla="*/ 85 h 311"/>
                  <a:gd name="T30" fmla="*/ 167 w 351"/>
                  <a:gd name="T31" fmla="*/ 82 h 311"/>
                  <a:gd name="T32" fmla="*/ 192 w 351"/>
                  <a:gd name="T33" fmla="*/ 81 h 311"/>
                  <a:gd name="T34" fmla="*/ 198 w 351"/>
                  <a:gd name="T35" fmla="*/ 55 h 311"/>
                  <a:gd name="T36" fmla="*/ 211 w 351"/>
                  <a:gd name="T37" fmla="*/ 31 h 311"/>
                  <a:gd name="T38" fmla="*/ 232 w 351"/>
                  <a:gd name="T39" fmla="*/ 22 h 311"/>
                  <a:gd name="T40" fmla="*/ 240 w 351"/>
                  <a:gd name="T41" fmla="*/ 44 h 311"/>
                  <a:gd name="T42" fmla="*/ 258 w 351"/>
                  <a:gd name="T43" fmla="*/ 67 h 311"/>
                  <a:gd name="T44" fmla="*/ 275 w 351"/>
                  <a:gd name="T45" fmla="*/ 82 h 311"/>
                  <a:gd name="T46" fmla="*/ 305 w 351"/>
                  <a:gd name="T47" fmla="*/ 76 h 311"/>
                  <a:gd name="T48" fmla="*/ 321 w 351"/>
                  <a:gd name="T49" fmla="*/ 56 h 311"/>
                  <a:gd name="T50" fmla="*/ 326 w 351"/>
                  <a:gd name="T51" fmla="*/ 38 h 311"/>
                  <a:gd name="T52" fmla="*/ 336 w 351"/>
                  <a:gd name="T53" fmla="*/ 52 h 311"/>
                  <a:gd name="T54" fmla="*/ 351 w 351"/>
                  <a:gd name="T55" fmla="*/ 55 h 311"/>
                  <a:gd name="T56" fmla="*/ 345 w 351"/>
                  <a:gd name="T57" fmla="*/ 24 h 311"/>
                  <a:gd name="T58" fmla="*/ 324 w 351"/>
                  <a:gd name="T59" fmla="*/ 6 h 311"/>
                  <a:gd name="T60" fmla="*/ 308 w 351"/>
                  <a:gd name="T61" fmla="*/ 23 h 311"/>
                  <a:gd name="T62" fmla="*/ 305 w 351"/>
                  <a:gd name="T63" fmla="*/ 47 h 311"/>
                  <a:gd name="T64" fmla="*/ 290 w 351"/>
                  <a:gd name="T65" fmla="*/ 60 h 311"/>
                  <a:gd name="T66" fmla="*/ 268 w 351"/>
                  <a:gd name="T67" fmla="*/ 47 h 311"/>
                  <a:gd name="T68" fmla="*/ 254 w 351"/>
                  <a:gd name="T69" fmla="*/ 26 h 311"/>
                  <a:gd name="T70" fmla="*/ 233 w 351"/>
                  <a:gd name="T71" fmla="*/ 6 h 311"/>
                  <a:gd name="T72" fmla="*/ 209 w 351"/>
                  <a:gd name="T73" fmla="*/ 1 h 311"/>
                  <a:gd name="T74" fmla="*/ 193 w 351"/>
                  <a:gd name="T75" fmla="*/ 9 h 311"/>
                  <a:gd name="T76" fmla="*/ 181 w 351"/>
                  <a:gd name="T77" fmla="*/ 32 h 311"/>
                  <a:gd name="T78" fmla="*/ 177 w 351"/>
                  <a:gd name="T79" fmla="*/ 59 h 311"/>
                  <a:gd name="T80" fmla="*/ 157 w 351"/>
                  <a:gd name="T81" fmla="*/ 70 h 311"/>
                  <a:gd name="T82" fmla="*/ 123 w 351"/>
                  <a:gd name="T83" fmla="*/ 66 h 311"/>
                  <a:gd name="T84" fmla="*/ 101 w 351"/>
                  <a:gd name="T85" fmla="*/ 70 h 311"/>
                  <a:gd name="T86" fmla="*/ 105 w 351"/>
                  <a:gd name="T87" fmla="*/ 93 h 311"/>
                  <a:gd name="T88" fmla="*/ 118 w 351"/>
                  <a:gd name="T89" fmla="*/ 120 h 311"/>
                  <a:gd name="T90" fmla="*/ 131 w 351"/>
                  <a:gd name="T91" fmla="*/ 143 h 311"/>
                  <a:gd name="T92" fmla="*/ 119 w 351"/>
                  <a:gd name="T93" fmla="*/ 153 h 311"/>
                  <a:gd name="T94" fmla="*/ 97 w 351"/>
                  <a:gd name="T95" fmla="*/ 137 h 311"/>
                  <a:gd name="T96" fmla="*/ 72 w 351"/>
                  <a:gd name="T97" fmla="*/ 134 h 311"/>
                  <a:gd name="T98" fmla="*/ 51 w 351"/>
                  <a:gd name="T99" fmla="*/ 140 h 311"/>
                  <a:gd name="T100" fmla="*/ 45 w 351"/>
                  <a:gd name="T101" fmla="*/ 165 h 311"/>
                  <a:gd name="T102" fmla="*/ 51 w 351"/>
                  <a:gd name="T103" fmla="*/ 187 h 311"/>
                  <a:gd name="T104" fmla="*/ 64 w 351"/>
                  <a:gd name="T105" fmla="*/ 209 h 311"/>
                  <a:gd name="T106" fmla="*/ 42 w 351"/>
                  <a:gd name="T107" fmla="*/ 214 h 311"/>
                  <a:gd name="T108" fmla="*/ 19 w 351"/>
                  <a:gd name="T109" fmla="*/ 219 h 311"/>
                  <a:gd name="T110" fmla="*/ 5 w 351"/>
                  <a:gd name="T111" fmla="*/ 242 h 311"/>
                  <a:gd name="T112" fmla="*/ 2 w 351"/>
                  <a:gd name="T113" fmla="*/ 262 h 311"/>
                  <a:gd name="T114" fmla="*/ 14 w 351"/>
                  <a:gd name="T115" fmla="*/ 280 h 311"/>
                  <a:gd name="T116" fmla="*/ 37 w 351"/>
                  <a:gd name="T117" fmla="*/ 292 h 311"/>
                  <a:gd name="T118" fmla="*/ 61 w 351"/>
                  <a:gd name="T119" fmla="*/ 299 h 311"/>
                  <a:gd name="T120" fmla="*/ 89 w 351"/>
                  <a:gd name="T121" fmla="*/ 301 h 31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51"/>
                  <a:gd name="T184" fmla="*/ 0 h 311"/>
                  <a:gd name="T185" fmla="*/ 351 w 351"/>
                  <a:gd name="T186" fmla="*/ 311 h 31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51" h="311">
                    <a:moveTo>
                      <a:pt x="89" y="301"/>
                    </a:moveTo>
                    <a:lnTo>
                      <a:pt x="91" y="294"/>
                    </a:lnTo>
                    <a:lnTo>
                      <a:pt x="90" y="285"/>
                    </a:lnTo>
                    <a:lnTo>
                      <a:pt x="88" y="278"/>
                    </a:lnTo>
                    <a:lnTo>
                      <a:pt x="80" y="276"/>
                    </a:lnTo>
                    <a:lnTo>
                      <a:pt x="71" y="270"/>
                    </a:lnTo>
                    <a:lnTo>
                      <a:pt x="61" y="268"/>
                    </a:lnTo>
                    <a:lnTo>
                      <a:pt x="52" y="261"/>
                    </a:lnTo>
                    <a:lnTo>
                      <a:pt x="43" y="260"/>
                    </a:lnTo>
                    <a:lnTo>
                      <a:pt x="36" y="251"/>
                    </a:lnTo>
                    <a:lnTo>
                      <a:pt x="30" y="245"/>
                    </a:lnTo>
                    <a:lnTo>
                      <a:pt x="38" y="240"/>
                    </a:lnTo>
                    <a:lnTo>
                      <a:pt x="45" y="234"/>
                    </a:lnTo>
                    <a:lnTo>
                      <a:pt x="53" y="231"/>
                    </a:lnTo>
                    <a:lnTo>
                      <a:pt x="86" y="229"/>
                    </a:lnTo>
                    <a:lnTo>
                      <a:pt x="91" y="221"/>
                    </a:lnTo>
                    <a:lnTo>
                      <a:pt x="94" y="212"/>
                    </a:lnTo>
                    <a:lnTo>
                      <a:pt x="93" y="204"/>
                    </a:lnTo>
                    <a:lnTo>
                      <a:pt x="91" y="196"/>
                    </a:lnTo>
                    <a:lnTo>
                      <a:pt x="86" y="189"/>
                    </a:lnTo>
                    <a:lnTo>
                      <a:pt x="80" y="183"/>
                    </a:lnTo>
                    <a:lnTo>
                      <a:pt x="75" y="175"/>
                    </a:lnTo>
                    <a:lnTo>
                      <a:pt x="73" y="169"/>
                    </a:lnTo>
                    <a:lnTo>
                      <a:pt x="74" y="160"/>
                    </a:lnTo>
                    <a:lnTo>
                      <a:pt x="82" y="159"/>
                    </a:lnTo>
                    <a:lnTo>
                      <a:pt x="91" y="160"/>
                    </a:lnTo>
                    <a:lnTo>
                      <a:pt x="96" y="166"/>
                    </a:lnTo>
                    <a:lnTo>
                      <a:pt x="104" y="169"/>
                    </a:lnTo>
                    <a:lnTo>
                      <a:pt x="111" y="174"/>
                    </a:lnTo>
                    <a:lnTo>
                      <a:pt x="127" y="173"/>
                    </a:lnTo>
                    <a:lnTo>
                      <a:pt x="134" y="173"/>
                    </a:lnTo>
                    <a:lnTo>
                      <a:pt x="142" y="174"/>
                    </a:lnTo>
                    <a:lnTo>
                      <a:pt x="149" y="171"/>
                    </a:lnTo>
                    <a:lnTo>
                      <a:pt x="157" y="166"/>
                    </a:lnTo>
                    <a:lnTo>
                      <a:pt x="156" y="158"/>
                    </a:lnTo>
                    <a:lnTo>
                      <a:pt x="157" y="151"/>
                    </a:lnTo>
                    <a:lnTo>
                      <a:pt x="156" y="143"/>
                    </a:lnTo>
                    <a:lnTo>
                      <a:pt x="154" y="134"/>
                    </a:lnTo>
                    <a:lnTo>
                      <a:pt x="152" y="125"/>
                    </a:lnTo>
                    <a:lnTo>
                      <a:pt x="147" y="117"/>
                    </a:lnTo>
                    <a:lnTo>
                      <a:pt x="141" y="112"/>
                    </a:lnTo>
                    <a:lnTo>
                      <a:pt x="139" y="104"/>
                    </a:lnTo>
                    <a:lnTo>
                      <a:pt x="138" y="96"/>
                    </a:lnTo>
                    <a:lnTo>
                      <a:pt x="137" y="87"/>
                    </a:lnTo>
                    <a:lnTo>
                      <a:pt x="144" y="85"/>
                    </a:lnTo>
                    <a:lnTo>
                      <a:pt x="153" y="84"/>
                    </a:lnTo>
                    <a:lnTo>
                      <a:pt x="160" y="82"/>
                    </a:lnTo>
                    <a:lnTo>
                      <a:pt x="167" y="82"/>
                    </a:lnTo>
                    <a:lnTo>
                      <a:pt x="177" y="84"/>
                    </a:lnTo>
                    <a:lnTo>
                      <a:pt x="183" y="82"/>
                    </a:lnTo>
                    <a:lnTo>
                      <a:pt x="192" y="81"/>
                    </a:lnTo>
                    <a:lnTo>
                      <a:pt x="196" y="71"/>
                    </a:lnTo>
                    <a:lnTo>
                      <a:pt x="197" y="63"/>
                    </a:lnTo>
                    <a:lnTo>
                      <a:pt x="198" y="55"/>
                    </a:lnTo>
                    <a:lnTo>
                      <a:pt x="201" y="46"/>
                    </a:lnTo>
                    <a:lnTo>
                      <a:pt x="203" y="37"/>
                    </a:lnTo>
                    <a:lnTo>
                      <a:pt x="211" y="31"/>
                    </a:lnTo>
                    <a:lnTo>
                      <a:pt x="218" y="24"/>
                    </a:lnTo>
                    <a:lnTo>
                      <a:pt x="223" y="19"/>
                    </a:lnTo>
                    <a:lnTo>
                      <a:pt x="232" y="22"/>
                    </a:lnTo>
                    <a:lnTo>
                      <a:pt x="235" y="29"/>
                    </a:lnTo>
                    <a:lnTo>
                      <a:pt x="237" y="37"/>
                    </a:lnTo>
                    <a:lnTo>
                      <a:pt x="240" y="44"/>
                    </a:lnTo>
                    <a:lnTo>
                      <a:pt x="247" y="51"/>
                    </a:lnTo>
                    <a:lnTo>
                      <a:pt x="249" y="59"/>
                    </a:lnTo>
                    <a:lnTo>
                      <a:pt x="258" y="67"/>
                    </a:lnTo>
                    <a:lnTo>
                      <a:pt x="261" y="73"/>
                    </a:lnTo>
                    <a:lnTo>
                      <a:pt x="269" y="76"/>
                    </a:lnTo>
                    <a:lnTo>
                      <a:pt x="275" y="82"/>
                    </a:lnTo>
                    <a:lnTo>
                      <a:pt x="291" y="80"/>
                    </a:lnTo>
                    <a:lnTo>
                      <a:pt x="298" y="78"/>
                    </a:lnTo>
                    <a:lnTo>
                      <a:pt x="305" y="76"/>
                    </a:lnTo>
                    <a:lnTo>
                      <a:pt x="313" y="71"/>
                    </a:lnTo>
                    <a:lnTo>
                      <a:pt x="316" y="62"/>
                    </a:lnTo>
                    <a:lnTo>
                      <a:pt x="321" y="56"/>
                    </a:lnTo>
                    <a:lnTo>
                      <a:pt x="321" y="48"/>
                    </a:lnTo>
                    <a:lnTo>
                      <a:pt x="320" y="41"/>
                    </a:lnTo>
                    <a:lnTo>
                      <a:pt x="326" y="38"/>
                    </a:lnTo>
                    <a:lnTo>
                      <a:pt x="333" y="36"/>
                    </a:lnTo>
                    <a:lnTo>
                      <a:pt x="335" y="45"/>
                    </a:lnTo>
                    <a:lnTo>
                      <a:pt x="336" y="52"/>
                    </a:lnTo>
                    <a:lnTo>
                      <a:pt x="339" y="61"/>
                    </a:lnTo>
                    <a:lnTo>
                      <a:pt x="348" y="62"/>
                    </a:lnTo>
                    <a:lnTo>
                      <a:pt x="351" y="55"/>
                    </a:lnTo>
                    <a:lnTo>
                      <a:pt x="349" y="47"/>
                    </a:lnTo>
                    <a:lnTo>
                      <a:pt x="346" y="31"/>
                    </a:lnTo>
                    <a:lnTo>
                      <a:pt x="345" y="24"/>
                    </a:lnTo>
                    <a:lnTo>
                      <a:pt x="339" y="16"/>
                    </a:lnTo>
                    <a:lnTo>
                      <a:pt x="331" y="9"/>
                    </a:lnTo>
                    <a:lnTo>
                      <a:pt x="324" y="6"/>
                    </a:lnTo>
                    <a:lnTo>
                      <a:pt x="315" y="5"/>
                    </a:lnTo>
                    <a:lnTo>
                      <a:pt x="312" y="13"/>
                    </a:lnTo>
                    <a:lnTo>
                      <a:pt x="308" y="23"/>
                    </a:lnTo>
                    <a:lnTo>
                      <a:pt x="309" y="30"/>
                    </a:lnTo>
                    <a:lnTo>
                      <a:pt x="306" y="39"/>
                    </a:lnTo>
                    <a:lnTo>
                      <a:pt x="305" y="47"/>
                    </a:lnTo>
                    <a:lnTo>
                      <a:pt x="305" y="56"/>
                    </a:lnTo>
                    <a:lnTo>
                      <a:pt x="299" y="58"/>
                    </a:lnTo>
                    <a:lnTo>
                      <a:pt x="290" y="60"/>
                    </a:lnTo>
                    <a:lnTo>
                      <a:pt x="282" y="57"/>
                    </a:lnTo>
                    <a:lnTo>
                      <a:pt x="276" y="51"/>
                    </a:lnTo>
                    <a:lnTo>
                      <a:pt x="268" y="47"/>
                    </a:lnTo>
                    <a:lnTo>
                      <a:pt x="261" y="41"/>
                    </a:lnTo>
                    <a:lnTo>
                      <a:pt x="259" y="34"/>
                    </a:lnTo>
                    <a:lnTo>
                      <a:pt x="254" y="26"/>
                    </a:lnTo>
                    <a:lnTo>
                      <a:pt x="246" y="20"/>
                    </a:lnTo>
                    <a:lnTo>
                      <a:pt x="239" y="13"/>
                    </a:lnTo>
                    <a:lnTo>
                      <a:pt x="233" y="6"/>
                    </a:lnTo>
                    <a:lnTo>
                      <a:pt x="226" y="4"/>
                    </a:lnTo>
                    <a:lnTo>
                      <a:pt x="217" y="0"/>
                    </a:lnTo>
                    <a:lnTo>
                      <a:pt x="209" y="1"/>
                    </a:lnTo>
                    <a:lnTo>
                      <a:pt x="198" y="0"/>
                    </a:lnTo>
                    <a:lnTo>
                      <a:pt x="193" y="2"/>
                    </a:lnTo>
                    <a:lnTo>
                      <a:pt x="193" y="9"/>
                    </a:lnTo>
                    <a:lnTo>
                      <a:pt x="188" y="15"/>
                    </a:lnTo>
                    <a:lnTo>
                      <a:pt x="180" y="25"/>
                    </a:lnTo>
                    <a:lnTo>
                      <a:pt x="181" y="32"/>
                    </a:lnTo>
                    <a:lnTo>
                      <a:pt x="180" y="41"/>
                    </a:lnTo>
                    <a:lnTo>
                      <a:pt x="178" y="50"/>
                    </a:lnTo>
                    <a:lnTo>
                      <a:pt x="177" y="59"/>
                    </a:lnTo>
                    <a:lnTo>
                      <a:pt x="172" y="67"/>
                    </a:lnTo>
                    <a:lnTo>
                      <a:pt x="166" y="68"/>
                    </a:lnTo>
                    <a:lnTo>
                      <a:pt x="157" y="70"/>
                    </a:lnTo>
                    <a:lnTo>
                      <a:pt x="150" y="68"/>
                    </a:lnTo>
                    <a:lnTo>
                      <a:pt x="140" y="66"/>
                    </a:lnTo>
                    <a:lnTo>
                      <a:pt x="123" y="66"/>
                    </a:lnTo>
                    <a:lnTo>
                      <a:pt x="117" y="66"/>
                    </a:lnTo>
                    <a:lnTo>
                      <a:pt x="107" y="68"/>
                    </a:lnTo>
                    <a:lnTo>
                      <a:pt x="101" y="70"/>
                    </a:lnTo>
                    <a:lnTo>
                      <a:pt x="101" y="77"/>
                    </a:lnTo>
                    <a:lnTo>
                      <a:pt x="103" y="86"/>
                    </a:lnTo>
                    <a:lnTo>
                      <a:pt x="105" y="93"/>
                    </a:lnTo>
                    <a:lnTo>
                      <a:pt x="107" y="106"/>
                    </a:lnTo>
                    <a:lnTo>
                      <a:pt x="114" y="113"/>
                    </a:lnTo>
                    <a:lnTo>
                      <a:pt x="118" y="120"/>
                    </a:lnTo>
                    <a:lnTo>
                      <a:pt x="124" y="127"/>
                    </a:lnTo>
                    <a:lnTo>
                      <a:pt x="126" y="134"/>
                    </a:lnTo>
                    <a:lnTo>
                      <a:pt x="131" y="143"/>
                    </a:lnTo>
                    <a:lnTo>
                      <a:pt x="132" y="150"/>
                    </a:lnTo>
                    <a:lnTo>
                      <a:pt x="126" y="152"/>
                    </a:lnTo>
                    <a:lnTo>
                      <a:pt x="119" y="153"/>
                    </a:lnTo>
                    <a:lnTo>
                      <a:pt x="110" y="152"/>
                    </a:lnTo>
                    <a:lnTo>
                      <a:pt x="103" y="143"/>
                    </a:lnTo>
                    <a:lnTo>
                      <a:pt x="97" y="137"/>
                    </a:lnTo>
                    <a:lnTo>
                      <a:pt x="91" y="137"/>
                    </a:lnTo>
                    <a:lnTo>
                      <a:pt x="82" y="133"/>
                    </a:lnTo>
                    <a:lnTo>
                      <a:pt x="72" y="134"/>
                    </a:lnTo>
                    <a:lnTo>
                      <a:pt x="66" y="134"/>
                    </a:lnTo>
                    <a:lnTo>
                      <a:pt x="58" y="136"/>
                    </a:lnTo>
                    <a:lnTo>
                      <a:pt x="51" y="140"/>
                    </a:lnTo>
                    <a:lnTo>
                      <a:pt x="45" y="149"/>
                    </a:lnTo>
                    <a:lnTo>
                      <a:pt x="45" y="157"/>
                    </a:lnTo>
                    <a:lnTo>
                      <a:pt x="45" y="165"/>
                    </a:lnTo>
                    <a:lnTo>
                      <a:pt x="46" y="173"/>
                    </a:lnTo>
                    <a:lnTo>
                      <a:pt x="47" y="179"/>
                    </a:lnTo>
                    <a:lnTo>
                      <a:pt x="51" y="187"/>
                    </a:lnTo>
                    <a:lnTo>
                      <a:pt x="56" y="194"/>
                    </a:lnTo>
                    <a:lnTo>
                      <a:pt x="63" y="201"/>
                    </a:lnTo>
                    <a:lnTo>
                      <a:pt x="64" y="209"/>
                    </a:lnTo>
                    <a:lnTo>
                      <a:pt x="58" y="211"/>
                    </a:lnTo>
                    <a:lnTo>
                      <a:pt x="50" y="213"/>
                    </a:lnTo>
                    <a:lnTo>
                      <a:pt x="42" y="214"/>
                    </a:lnTo>
                    <a:lnTo>
                      <a:pt x="34" y="216"/>
                    </a:lnTo>
                    <a:lnTo>
                      <a:pt x="27" y="218"/>
                    </a:lnTo>
                    <a:lnTo>
                      <a:pt x="19" y="219"/>
                    </a:lnTo>
                    <a:lnTo>
                      <a:pt x="15" y="227"/>
                    </a:lnTo>
                    <a:lnTo>
                      <a:pt x="10" y="233"/>
                    </a:lnTo>
                    <a:lnTo>
                      <a:pt x="5" y="242"/>
                    </a:lnTo>
                    <a:lnTo>
                      <a:pt x="0" y="248"/>
                    </a:lnTo>
                    <a:lnTo>
                      <a:pt x="0" y="255"/>
                    </a:lnTo>
                    <a:lnTo>
                      <a:pt x="2" y="262"/>
                    </a:lnTo>
                    <a:lnTo>
                      <a:pt x="4" y="270"/>
                    </a:lnTo>
                    <a:lnTo>
                      <a:pt x="5" y="278"/>
                    </a:lnTo>
                    <a:lnTo>
                      <a:pt x="14" y="280"/>
                    </a:lnTo>
                    <a:lnTo>
                      <a:pt x="21" y="287"/>
                    </a:lnTo>
                    <a:lnTo>
                      <a:pt x="29" y="291"/>
                    </a:lnTo>
                    <a:lnTo>
                      <a:pt x="37" y="292"/>
                    </a:lnTo>
                    <a:lnTo>
                      <a:pt x="46" y="294"/>
                    </a:lnTo>
                    <a:lnTo>
                      <a:pt x="54" y="294"/>
                    </a:lnTo>
                    <a:lnTo>
                      <a:pt x="61" y="299"/>
                    </a:lnTo>
                    <a:lnTo>
                      <a:pt x="64" y="307"/>
                    </a:lnTo>
                    <a:lnTo>
                      <a:pt x="73" y="311"/>
                    </a:lnTo>
                    <a:lnTo>
                      <a:pt x="89" y="3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76" name="Freeform 17"/>
              <p:cNvSpPr>
                <a:spLocks/>
              </p:cNvSpPr>
              <p:nvPr/>
            </p:nvSpPr>
            <p:spPr bwMode="auto">
              <a:xfrm>
                <a:off x="1641" y="3009"/>
                <a:ext cx="103" cy="311"/>
              </a:xfrm>
              <a:custGeom>
                <a:avLst/>
                <a:gdLst>
                  <a:gd name="T0" fmla="*/ 12 w 103"/>
                  <a:gd name="T1" fmla="*/ 0 h 311"/>
                  <a:gd name="T2" fmla="*/ 0 w 103"/>
                  <a:gd name="T3" fmla="*/ 9 h 311"/>
                  <a:gd name="T4" fmla="*/ 13 w 103"/>
                  <a:gd name="T5" fmla="*/ 122 h 311"/>
                  <a:gd name="T6" fmla="*/ 31 w 103"/>
                  <a:gd name="T7" fmla="*/ 241 h 311"/>
                  <a:gd name="T8" fmla="*/ 36 w 103"/>
                  <a:gd name="T9" fmla="*/ 269 h 311"/>
                  <a:gd name="T10" fmla="*/ 97 w 103"/>
                  <a:gd name="T11" fmla="*/ 311 h 311"/>
                  <a:gd name="T12" fmla="*/ 103 w 103"/>
                  <a:gd name="T13" fmla="*/ 295 h 311"/>
                  <a:gd name="T14" fmla="*/ 53 w 103"/>
                  <a:gd name="T15" fmla="*/ 257 h 311"/>
                  <a:gd name="T16" fmla="*/ 37 w 103"/>
                  <a:gd name="T17" fmla="*/ 190 h 311"/>
                  <a:gd name="T18" fmla="*/ 21 w 103"/>
                  <a:gd name="T19" fmla="*/ 67 h 311"/>
                  <a:gd name="T20" fmla="*/ 12 w 103"/>
                  <a:gd name="T21" fmla="*/ 0 h 31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03"/>
                  <a:gd name="T34" fmla="*/ 0 h 311"/>
                  <a:gd name="T35" fmla="*/ 103 w 103"/>
                  <a:gd name="T36" fmla="*/ 311 h 31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03" h="311">
                    <a:moveTo>
                      <a:pt x="12" y="0"/>
                    </a:moveTo>
                    <a:lnTo>
                      <a:pt x="0" y="9"/>
                    </a:lnTo>
                    <a:lnTo>
                      <a:pt x="13" y="122"/>
                    </a:lnTo>
                    <a:lnTo>
                      <a:pt x="31" y="241"/>
                    </a:lnTo>
                    <a:lnTo>
                      <a:pt x="36" y="269"/>
                    </a:lnTo>
                    <a:lnTo>
                      <a:pt x="97" y="311"/>
                    </a:lnTo>
                    <a:lnTo>
                      <a:pt x="103" y="295"/>
                    </a:lnTo>
                    <a:lnTo>
                      <a:pt x="53" y="257"/>
                    </a:lnTo>
                    <a:lnTo>
                      <a:pt x="37" y="190"/>
                    </a:lnTo>
                    <a:lnTo>
                      <a:pt x="21" y="67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77" name="Freeform 18"/>
              <p:cNvSpPr>
                <a:spLocks/>
              </p:cNvSpPr>
              <p:nvPr/>
            </p:nvSpPr>
            <p:spPr bwMode="auto">
              <a:xfrm>
                <a:off x="1584" y="3069"/>
                <a:ext cx="59" cy="160"/>
              </a:xfrm>
              <a:custGeom>
                <a:avLst/>
                <a:gdLst>
                  <a:gd name="T0" fmla="*/ 59 w 59"/>
                  <a:gd name="T1" fmla="*/ 144 h 160"/>
                  <a:gd name="T2" fmla="*/ 55 w 59"/>
                  <a:gd name="T3" fmla="*/ 135 h 160"/>
                  <a:gd name="T4" fmla="*/ 45 w 59"/>
                  <a:gd name="T5" fmla="*/ 130 h 160"/>
                  <a:gd name="T6" fmla="*/ 42 w 59"/>
                  <a:gd name="T7" fmla="*/ 120 h 160"/>
                  <a:gd name="T8" fmla="*/ 36 w 59"/>
                  <a:gd name="T9" fmla="*/ 109 h 160"/>
                  <a:gd name="T10" fmla="*/ 33 w 59"/>
                  <a:gd name="T11" fmla="*/ 101 h 160"/>
                  <a:gd name="T12" fmla="*/ 32 w 59"/>
                  <a:gd name="T13" fmla="*/ 94 h 160"/>
                  <a:gd name="T14" fmla="*/ 27 w 59"/>
                  <a:gd name="T15" fmla="*/ 77 h 160"/>
                  <a:gd name="T16" fmla="*/ 23 w 59"/>
                  <a:gd name="T17" fmla="*/ 70 h 160"/>
                  <a:gd name="T18" fmla="*/ 21 w 59"/>
                  <a:gd name="T19" fmla="*/ 63 h 160"/>
                  <a:gd name="T20" fmla="*/ 20 w 59"/>
                  <a:gd name="T21" fmla="*/ 56 h 160"/>
                  <a:gd name="T22" fmla="*/ 18 w 59"/>
                  <a:gd name="T23" fmla="*/ 48 h 160"/>
                  <a:gd name="T24" fmla="*/ 21 w 59"/>
                  <a:gd name="T25" fmla="*/ 37 h 160"/>
                  <a:gd name="T26" fmla="*/ 19 w 59"/>
                  <a:gd name="T27" fmla="*/ 30 h 160"/>
                  <a:gd name="T28" fmla="*/ 21 w 59"/>
                  <a:gd name="T29" fmla="*/ 21 h 160"/>
                  <a:gd name="T30" fmla="*/ 21 w 59"/>
                  <a:gd name="T31" fmla="*/ 12 h 160"/>
                  <a:gd name="T32" fmla="*/ 25 w 59"/>
                  <a:gd name="T33" fmla="*/ 5 h 160"/>
                  <a:gd name="T34" fmla="*/ 16 w 59"/>
                  <a:gd name="T35" fmla="*/ 0 h 160"/>
                  <a:gd name="T36" fmla="*/ 9 w 59"/>
                  <a:gd name="T37" fmla="*/ 2 h 160"/>
                  <a:gd name="T38" fmla="*/ 0 w 59"/>
                  <a:gd name="T39" fmla="*/ 5 h 160"/>
                  <a:gd name="T40" fmla="*/ 0 w 59"/>
                  <a:gd name="T41" fmla="*/ 13 h 160"/>
                  <a:gd name="T42" fmla="*/ 3 w 59"/>
                  <a:gd name="T43" fmla="*/ 51 h 160"/>
                  <a:gd name="T44" fmla="*/ 10 w 59"/>
                  <a:gd name="T45" fmla="*/ 86 h 160"/>
                  <a:gd name="T46" fmla="*/ 25 w 59"/>
                  <a:gd name="T47" fmla="*/ 124 h 160"/>
                  <a:gd name="T48" fmla="*/ 42 w 59"/>
                  <a:gd name="T49" fmla="*/ 155 h 160"/>
                  <a:gd name="T50" fmla="*/ 58 w 59"/>
                  <a:gd name="T51" fmla="*/ 160 h 160"/>
                  <a:gd name="T52" fmla="*/ 59 w 59"/>
                  <a:gd name="T53" fmla="*/ 144 h 16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9"/>
                  <a:gd name="T82" fmla="*/ 0 h 160"/>
                  <a:gd name="T83" fmla="*/ 59 w 59"/>
                  <a:gd name="T84" fmla="*/ 160 h 16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9" h="160">
                    <a:moveTo>
                      <a:pt x="59" y="144"/>
                    </a:moveTo>
                    <a:lnTo>
                      <a:pt x="55" y="135"/>
                    </a:lnTo>
                    <a:lnTo>
                      <a:pt x="45" y="130"/>
                    </a:lnTo>
                    <a:lnTo>
                      <a:pt x="42" y="120"/>
                    </a:lnTo>
                    <a:lnTo>
                      <a:pt x="36" y="109"/>
                    </a:lnTo>
                    <a:lnTo>
                      <a:pt x="33" y="101"/>
                    </a:lnTo>
                    <a:lnTo>
                      <a:pt x="32" y="94"/>
                    </a:lnTo>
                    <a:lnTo>
                      <a:pt x="27" y="77"/>
                    </a:lnTo>
                    <a:lnTo>
                      <a:pt x="23" y="70"/>
                    </a:lnTo>
                    <a:lnTo>
                      <a:pt x="21" y="63"/>
                    </a:lnTo>
                    <a:lnTo>
                      <a:pt x="20" y="56"/>
                    </a:lnTo>
                    <a:lnTo>
                      <a:pt x="18" y="48"/>
                    </a:lnTo>
                    <a:lnTo>
                      <a:pt x="21" y="37"/>
                    </a:lnTo>
                    <a:lnTo>
                      <a:pt x="19" y="30"/>
                    </a:lnTo>
                    <a:lnTo>
                      <a:pt x="21" y="21"/>
                    </a:lnTo>
                    <a:lnTo>
                      <a:pt x="21" y="12"/>
                    </a:lnTo>
                    <a:lnTo>
                      <a:pt x="25" y="5"/>
                    </a:lnTo>
                    <a:lnTo>
                      <a:pt x="16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3" y="51"/>
                    </a:lnTo>
                    <a:lnTo>
                      <a:pt x="10" y="86"/>
                    </a:lnTo>
                    <a:lnTo>
                      <a:pt x="25" y="124"/>
                    </a:lnTo>
                    <a:lnTo>
                      <a:pt x="42" y="155"/>
                    </a:lnTo>
                    <a:lnTo>
                      <a:pt x="58" y="160"/>
                    </a:lnTo>
                    <a:lnTo>
                      <a:pt x="59" y="1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78" name="Freeform 19"/>
              <p:cNvSpPr>
                <a:spLocks/>
              </p:cNvSpPr>
              <p:nvPr/>
            </p:nvSpPr>
            <p:spPr bwMode="auto">
              <a:xfrm>
                <a:off x="1448" y="3254"/>
                <a:ext cx="131" cy="38"/>
              </a:xfrm>
              <a:custGeom>
                <a:avLst/>
                <a:gdLst>
                  <a:gd name="T0" fmla="*/ 131 w 131"/>
                  <a:gd name="T1" fmla="*/ 16 h 38"/>
                  <a:gd name="T2" fmla="*/ 121 w 131"/>
                  <a:gd name="T3" fmla="*/ 16 h 38"/>
                  <a:gd name="T4" fmla="*/ 113 w 131"/>
                  <a:gd name="T5" fmla="*/ 11 h 38"/>
                  <a:gd name="T6" fmla="*/ 101 w 131"/>
                  <a:gd name="T7" fmla="*/ 14 h 38"/>
                  <a:gd name="T8" fmla="*/ 91 w 131"/>
                  <a:gd name="T9" fmla="*/ 5 h 38"/>
                  <a:gd name="T10" fmla="*/ 83 w 131"/>
                  <a:gd name="T11" fmla="*/ 7 h 38"/>
                  <a:gd name="T12" fmla="*/ 73 w 131"/>
                  <a:gd name="T13" fmla="*/ 0 h 38"/>
                  <a:gd name="T14" fmla="*/ 65 w 131"/>
                  <a:gd name="T15" fmla="*/ 0 h 38"/>
                  <a:gd name="T16" fmla="*/ 56 w 131"/>
                  <a:gd name="T17" fmla="*/ 0 h 38"/>
                  <a:gd name="T18" fmla="*/ 48 w 131"/>
                  <a:gd name="T19" fmla="*/ 0 h 38"/>
                  <a:gd name="T20" fmla="*/ 40 w 131"/>
                  <a:gd name="T21" fmla="*/ 1 h 38"/>
                  <a:gd name="T22" fmla="*/ 31 w 131"/>
                  <a:gd name="T23" fmla="*/ 5 h 38"/>
                  <a:gd name="T24" fmla="*/ 24 w 131"/>
                  <a:gd name="T25" fmla="*/ 7 h 38"/>
                  <a:gd name="T26" fmla="*/ 16 w 131"/>
                  <a:gd name="T27" fmla="*/ 8 h 38"/>
                  <a:gd name="T28" fmla="*/ 9 w 131"/>
                  <a:gd name="T29" fmla="*/ 15 h 38"/>
                  <a:gd name="T30" fmla="*/ 1 w 131"/>
                  <a:gd name="T31" fmla="*/ 21 h 38"/>
                  <a:gd name="T32" fmla="*/ 0 w 131"/>
                  <a:gd name="T33" fmla="*/ 29 h 38"/>
                  <a:gd name="T34" fmla="*/ 5 w 131"/>
                  <a:gd name="T35" fmla="*/ 37 h 38"/>
                  <a:gd name="T36" fmla="*/ 12 w 131"/>
                  <a:gd name="T37" fmla="*/ 37 h 38"/>
                  <a:gd name="T38" fmla="*/ 20 w 131"/>
                  <a:gd name="T39" fmla="*/ 35 h 38"/>
                  <a:gd name="T40" fmla="*/ 29 w 131"/>
                  <a:gd name="T41" fmla="*/ 33 h 38"/>
                  <a:gd name="T42" fmla="*/ 36 w 131"/>
                  <a:gd name="T43" fmla="*/ 31 h 38"/>
                  <a:gd name="T44" fmla="*/ 43 w 131"/>
                  <a:gd name="T45" fmla="*/ 26 h 38"/>
                  <a:gd name="T46" fmla="*/ 52 w 131"/>
                  <a:gd name="T47" fmla="*/ 24 h 38"/>
                  <a:gd name="T48" fmla="*/ 61 w 131"/>
                  <a:gd name="T49" fmla="*/ 22 h 38"/>
                  <a:gd name="T50" fmla="*/ 69 w 131"/>
                  <a:gd name="T51" fmla="*/ 23 h 38"/>
                  <a:gd name="T52" fmla="*/ 77 w 131"/>
                  <a:gd name="T53" fmla="*/ 23 h 38"/>
                  <a:gd name="T54" fmla="*/ 82 w 131"/>
                  <a:gd name="T55" fmla="*/ 29 h 38"/>
                  <a:gd name="T56" fmla="*/ 91 w 131"/>
                  <a:gd name="T57" fmla="*/ 29 h 38"/>
                  <a:gd name="T58" fmla="*/ 97 w 131"/>
                  <a:gd name="T59" fmla="*/ 35 h 38"/>
                  <a:gd name="T60" fmla="*/ 104 w 131"/>
                  <a:gd name="T61" fmla="*/ 36 h 38"/>
                  <a:gd name="T62" fmla="*/ 113 w 131"/>
                  <a:gd name="T63" fmla="*/ 38 h 38"/>
                  <a:gd name="T64" fmla="*/ 121 w 131"/>
                  <a:gd name="T65" fmla="*/ 37 h 38"/>
                  <a:gd name="T66" fmla="*/ 131 w 131"/>
                  <a:gd name="T67" fmla="*/ 16 h 3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31"/>
                  <a:gd name="T103" fmla="*/ 0 h 38"/>
                  <a:gd name="T104" fmla="*/ 131 w 131"/>
                  <a:gd name="T105" fmla="*/ 38 h 3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31" h="38">
                    <a:moveTo>
                      <a:pt x="131" y="16"/>
                    </a:moveTo>
                    <a:lnTo>
                      <a:pt x="121" y="16"/>
                    </a:lnTo>
                    <a:lnTo>
                      <a:pt x="113" y="11"/>
                    </a:lnTo>
                    <a:lnTo>
                      <a:pt x="101" y="14"/>
                    </a:lnTo>
                    <a:lnTo>
                      <a:pt x="91" y="5"/>
                    </a:lnTo>
                    <a:lnTo>
                      <a:pt x="83" y="7"/>
                    </a:lnTo>
                    <a:lnTo>
                      <a:pt x="73" y="0"/>
                    </a:lnTo>
                    <a:lnTo>
                      <a:pt x="65" y="0"/>
                    </a:lnTo>
                    <a:lnTo>
                      <a:pt x="56" y="0"/>
                    </a:lnTo>
                    <a:lnTo>
                      <a:pt x="48" y="0"/>
                    </a:lnTo>
                    <a:lnTo>
                      <a:pt x="40" y="1"/>
                    </a:lnTo>
                    <a:lnTo>
                      <a:pt x="31" y="5"/>
                    </a:lnTo>
                    <a:lnTo>
                      <a:pt x="24" y="7"/>
                    </a:lnTo>
                    <a:lnTo>
                      <a:pt x="16" y="8"/>
                    </a:lnTo>
                    <a:lnTo>
                      <a:pt x="9" y="15"/>
                    </a:lnTo>
                    <a:lnTo>
                      <a:pt x="1" y="21"/>
                    </a:lnTo>
                    <a:lnTo>
                      <a:pt x="0" y="29"/>
                    </a:lnTo>
                    <a:lnTo>
                      <a:pt x="5" y="37"/>
                    </a:lnTo>
                    <a:lnTo>
                      <a:pt x="12" y="37"/>
                    </a:lnTo>
                    <a:lnTo>
                      <a:pt x="20" y="35"/>
                    </a:lnTo>
                    <a:lnTo>
                      <a:pt x="29" y="33"/>
                    </a:lnTo>
                    <a:lnTo>
                      <a:pt x="36" y="31"/>
                    </a:lnTo>
                    <a:lnTo>
                      <a:pt x="43" y="26"/>
                    </a:lnTo>
                    <a:lnTo>
                      <a:pt x="52" y="24"/>
                    </a:lnTo>
                    <a:lnTo>
                      <a:pt x="61" y="22"/>
                    </a:lnTo>
                    <a:lnTo>
                      <a:pt x="69" y="23"/>
                    </a:lnTo>
                    <a:lnTo>
                      <a:pt x="77" y="23"/>
                    </a:lnTo>
                    <a:lnTo>
                      <a:pt x="82" y="29"/>
                    </a:lnTo>
                    <a:lnTo>
                      <a:pt x="91" y="29"/>
                    </a:lnTo>
                    <a:lnTo>
                      <a:pt x="97" y="35"/>
                    </a:lnTo>
                    <a:lnTo>
                      <a:pt x="104" y="36"/>
                    </a:lnTo>
                    <a:lnTo>
                      <a:pt x="113" y="38"/>
                    </a:lnTo>
                    <a:lnTo>
                      <a:pt x="121" y="37"/>
                    </a:lnTo>
                    <a:lnTo>
                      <a:pt x="131" y="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79" name="Freeform 20"/>
              <p:cNvSpPr>
                <a:spLocks/>
              </p:cNvSpPr>
              <p:nvPr/>
            </p:nvSpPr>
            <p:spPr bwMode="auto">
              <a:xfrm>
                <a:off x="1472" y="3147"/>
                <a:ext cx="124" cy="90"/>
              </a:xfrm>
              <a:custGeom>
                <a:avLst/>
                <a:gdLst>
                  <a:gd name="T0" fmla="*/ 116 w 124"/>
                  <a:gd name="T1" fmla="*/ 75 h 90"/>
                  <a:gd name="T2" fmla="*/ 109 w 124"/>
                  <a:gd name="T3" fmla="*/ 72 h 90"/>
                  <a:gd name="T4" fmla="*/ 102 w 124"/>
                  <a:gd name="T5" fmla="*/ 65 h 90"/>
                  <a:gd name="T6" fmla="*/ 93 w 124"/>
                  <a:gd name="T7" fmla="*/ 61 h 90"/>
                  <a:gd name="T8" fmla="*/ 85 w 124"/>
                  <a:gd name="T9" fmla="*/ 56 h 90"/>
                  <a:gd name="T10" fmla="*/ 79 w 124"/>
                  <a:gd name="T11" fmla="*/ 47 h 90"/>
                  <a:gd name="T12" fmla="*/ 74 w 124"/>
                  <a:gd name="T13" fmla="*/ 41 h 90"/>
                  <a:gd name="T14" fmla="*/ 65 w 124"/>
                  <a:gd name="T15" fmla="*/ 34 h 90"/>
                  <a:gd name="T16" fmla="*/ 55 w 124"/>
                  <a:gd name="T17" fmla="*/ 26 h 90"/>
                  <a:gd name="T18" fmla="*/ 52 w 124"/>
                  <a:gd name="T19" fmla="*/ 20 h 90"/>
                  <a:gd name="T20" fmla="*/ 47 w 124"/>
                  <a:gd name="T21" fmla="*/ 11 h 90"/>
                  <a:gd name="T22" fmla="*/ 39 w 124"/>
                  <a:gd name="T23" fmla="*/ 9 h 90"/>
                  <a:gd name="T24" fmla="*/ 31 w 124"/>
                  <a:gd name="T25" fmla="*/ 3 h 90"/>
                  <a:gd name="T26" fmla="*/ 23 w 124"/>
                  <a:gd name="T27" fmla="*/ 0 h 90"/>
                  <a:gd name="T28" fmla="*/ 15 w 124"/>
                  <a:gd name="T29" fmla="*/ 0 h 90"/>
                  <a:gd name="T30" fmla="*/ 7 w 124"/>
                  <a:gd name="T31" fmla="*/ 3 h 90"/>
                  <a:gd name="T32" fmla="*/ 0 w 124"/>
                  <a:gd name="T33" fmla="*/ 9 h 90"/>
                  <a:gd name="T34" fmla="*/ 43 w 124"/>
                  <a:gd name="T35" fmla="*/ 32 h 90"/>
                  <a:gd name="T36" fmla="*/ 75 w 124"/>
                  <a:gd name="T37" fmla="*/ 69 h 90"/>
                  <a:gd name="T38" fmla="*/ 106 w 124"/>
                  <a:gd name="T39" fmla="*/ 89 h 90"/>
                  <a:gd name="T40" fmla="*/ 124 w 124"/>
                  <a:gd name="T41" fmla="*/ 90 h 90"/>
                  <a:gd name="T42" fmla="*/ 116 w 124"/>
                  <a:gd name="T43" fmla="*/ 75 h 9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24"/>
                  <a:gd name="T67" fmla="*/ 0 h 90"/>
                  <a:gd name="T68" fmla="*/ 124 w 124"/>
                  <a:gd name="T69" fmla="*/ 90 h 9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24" h="90">
                    <a:moveTo>
                      <a:pt x="116" y="75"/>
                    </a:moveTo>
                    <a:lnTo>
                      <a:pt x="109" y="72"/>
                    </a:lnTo>
                    <a:lnTo>
                      <a:pt x="102" y="65"/>
                    </a:lnTo>
                    <a:lnTo>
                      <a:pt x="93" y="61"/>
                    </a:lnTo>
                    <a:lnTo>
                      <a:pt x="85" y="56"/>
                    </a:lnTo>
                    <a:lnTo>
                      <a:pt x="79" y="47"/>
                    </a:lnTo>
                    <a:lnTo>
                      <a:pt x="74" y="41"/>
                    </a:lnTo>
                    <a:lnTo>
                      <a:pt x="65" y="34"/>
                    </a:lnTo>
                    <a:lnTo>
                      <a:pt x="55" y="26"/>
                    </a:lnTo>
                    <a:lnTo>
                      <a:pt x="52" y="20"/>
                    </a:lnTo>
                    <a:lnTo>
                      <a:pt x="47" y="11"/>
                    </a:lnTo>
                    <a:lnTo>
                      <a:pt x="39" y="9"/>
                    </a:lnTo>
                    <a:lnTo>
                      <a:pt x="31" y="3"/>
                    </a:lnTo>
                    <a:lnTo>
                      <a:pt x="23" y="0"/>
                    </a:lnTo>
                    <a:lnTo>
                      <a:pt x="15" y="0"/>
                    </a:lnTo>
                    <a:lnTo>
                      <a:pt x="7" y="3"/>
                    </a:lnTo>
                    <a:lnTo>
                      <a:pt x="0" y="9"/>
                    </a:lnTo>
                    <a:lnTo>
                      <a:pt x="43" y="32"/>
                    </a:lnTo>
                    <a:lnTo>
                      <a:pt x="75" y="69"/>
                    </a:lnTo>
                    <a:lnTo>
                      <a:pt x="106" y="89"/>
                    </a:lnTo>
                    <a:lnTo>
                      <a:pt x="124" y="90"/>
                    </a:lnTo>
                    <a:lnTo>
                      <a:pt x="116" y="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173" name="Freeform 21"/>
            <p:cNvSpPr>
              <a:spLocks/>
            </p:cNvSpPr>
            <p:nvPr/>
          </p:nvSpPr>
          <p:spPr bwMode="auto">
            <a:xfrm>
              <a:off x="4252" y="3376"/>
              <a:ext cx="406" cy="213"/>
            </a:xfrm>
            <a:custGeom>
              <a:avLst/>
              <a:gdLst>
                <a:gd name="T0" fmla="*/ 184 w 406"/>
                <a:gd name="T1" fmla="*/ 7 h 213"/>
                <a:gd name="T2" fmla="*/ 152 w 406"/>
                <a:gd name="T3" fmla="*/ 0 h 213"/>
                <a:gd name="T4" fmla="*/ 137 w 406"/>
                <a:gd name="T5" fmla="*/ 8 h 213"/>
                <a:gd name="T6" fmla="*/ 142 w 406"/>
                <a:gd name="T7" fmla="*/ 34 h 213"/>
                <a:gd name="T8" fmla="*/ 175 w 406"/>
                <a:gd name="T9" fmla="*/ 54 h 213"/>
                <a:gd name="T10" fmla="*/ 208 w 406"/>
                <a:gd name="T11" fmla="*/ 63 h 213"/>
                <a:gd name="T12" fmla="*/ 254 w 406"/>
                <a:gd name="T13" fmla="*/ 72 h 213"/>
                <a:gd name="T14" fmla="*/ 306 w 406"/>
                <a:gd name="T15" fmla="*/ 89 h 213"/>
                <a:gd name="T16" fmla="*/ 335 w 406"/>
                <a:gd name="T17" fmla="*/ 114 h 213"/>
                <a:gd name="T18" fmla="*/ 352 w 406"/>
                <a:gd name="T19" fmla="*/ 129 h 213"/>
                <a:gd name="T20" fmla="*/ 352 w 406"/>
                <a:gd name="T21" fmla="*/ 153 h 213"/>
                <a:gd name="T22" fmla="*/ 332 w 406"/>
                <a:gd name="T23" fmla="*/ 164 h 213"/>
                <a:gd name="T24" fmla="*/ 295 w 406"/>
                <a:gd name="T25" fmla="*/ 177 h 213"/>
                <a:gd name="T26" fmla="*/ 249 w 406"/>
                <a:gd name="T27" fmla="*/ 174 h 213"/>
                <a:gd name="T28" fmla="*/ 211 w 406"/>
                <a:gd name="T29" fmla="*/ 167 h 213"/>
                <a:gd name="T30" fmla="*/ 172 w 406"/>
                <a:gd name="T31" fmla="*/ 148 h 213"/>
                <a:gd name="T32" fmla="*/ 144 w 406"/>
                <a:gd name="T33" fmla="*/ 122 h 213"/>
                <a:gd name="T34" fmla="*/ 122 w 406"/>
                <a:gd name="T35" fmla="*/ 102 h 213"/>
                <a:gd name="T36" fmla="*/ 81 w 406"/>
                <a:gd name="T37" fmla="*/ 74 h 213"/>
                <a:gd name="T38" fmla="*/ 57 w 406"/>
                <a:gd name="T39" fmla="*/ 70 h 213"/>
                <a:gd name="T40" fmla="*/ 27 w 406"/>
                <a:gd name="T41" fmla="*/ 61 h 213"/>
                <a:gd name="T42" fmla="*/ 1 w 406"/>
                <a:gd name="T43" fmla="*/ 69 h 213"/>
                <a:gd name="T44" fmla="*/ 0 w 406"/>
                <a:gd name="T45" fmla="*/ 87 h 213"/>
                <a:gd name="T46" fmla="*/ 20 w 406"/>
                <a:gd name="T47" fmla="*/ 112 h 213"/>
                <a:gd name="T48" fmla="*/ 37 w 406"/>
                <a:gd name="T49" fmla="*/ 138 h 213"/>
                <a:gd name="T50" fmla="*/ 40 w 406"/>
                <a:gd name="T51" fmla="*/ 162 h 213"/>
                <a:gd name="T52" fmla="*/ 63 w 406"/>
                <a:gd name="T53" fmla="*/ 178 h 213"/>
                <a:gd name="T54" fmla="*/ 94 w 406"/>
                <a:gd name="T55" fmla="*/ 161 h 213"/>
                <a:gd name="T56" fmla="*/ 127 w 406"/>
                <a:gd name="T57" fmla="*/ 164 h 213"/>
                <a:gd name="T58" fmla="*/ 165 w 406"/>
                <a:gd name="T59" fmla="*/ 173 h 213"/>
                <a:gd name="T60" fmla="*/ 220 w 406"/>
                <a:gd name="T61" fmla="*/ 195 h 213"/>
                <a:gd name="T62" fmla="*/ 266 w 406"/>
                <a:gd name="T63" fmla="*/ 212 h 213"/>
                <a:gd name="T64" fmla="*/ 312 w 406"/>
                <a:gd name="T65" fmla="*/ 213 h 213"/>
                <a:gd name="T66" fmla="*/ 357 w 406"/>
                <a:gd name="T67" fmla="*/ 203 h 213"/>
                <a:gd name="T68" fmla="*/ 387 w 406"/>
                <a:gd name="T69" fmla="*/ 182 h 213"/>
                <a:gd name="T70" fmla="*/ 404 w 406"/>
                <a:gd name="T71" fmla="*/ 162 h 213"/>
                <a:gd name="T72" fmla="*/ 406 w 406"/>
                <a:gd name="T73" fmla="*/ 139 h 213"/>
                <a:gd name="T74" fmla="*/ 393 w 406"/>
                <a:gd name="T75" fmla="*/ 113 h 213"/>
                <a:gd name="T76" fmla="*/ 343 w 406"/>
                <a:gd name="T77" fmla="*/ 76 h 213"/>
                <a:gd name="T78" fmla="*/ 281 w 406"/>
                <a:gd name="T79" fmla="*/ 37 h 213"/>
                <a:gd name="T80" fmla="*/ 216 w 406"/>
                <a:gd name="T81" fmla="*/ 19 h 213"/>
                <a:gd name="T82" fmla="*/ 184 w 406"/>
                <a:gd name="T83" fmla="*/ 7 h 21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06"/>
                <a:gd name="T127" fmla="*/ 0 h 213"/>
                <a:gd name="T128" fmla="*/ 406 w 406"/>
                <a:gd name="T129" fmla="*/ 213 h 21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06" h="213">
                  <a:moveTo>
                    <a:pt x="184" y="7"/>
                  </a:moveTo>
                  <a:lnTo>
                    <a:pt x="152" y="0"/>
                  </a:lnTo>
                  <a:lnTo>
                    <a:pt x="137" y="8"/>
                  </a:lnTo>
                  <a:lnTo>
                    <a:pt x="142" y="34"/>
                  </a:lnTo>
                  <a:lnTo>
                    <a:pt x="175" y="54"/>
                  </a:lnTo>
                  <a:lnTo>
                    <a:pt x="208" y="63"/>
                  </a:lnTo>
                  <a:lnTo>
                    <a:pt x="254" y="72"/>
                  </a:lnTo>
                  <a:lnTo>
                    <a:pt x="306" y="89"/>
                  </a:lnTo>
                  <a:lnTo>
                    <a:pt x="335" y="114"/>
                  </a:lnTo>
                  <a:lnTo>
                    <a:pt x="352" y="129"/>
                  </a:lnTo>
                  <a:lnTo>
                    <a:pt x="352" y="153"/>
                  </a:lnTo>
                  <a:lnTo>
                    <a:pt x="332" y="164"/>
                  </a:lnTo>
                  <a:lnTo>
                    <a:pt x="295" y="177"/>
                  </a:lnTo>
                  <a:lnTo>
                    <a:pt x="249" y="174"/>
                  </a:lnTo>
                  <a:lnTo>
                    <a:pt x="211" y="167"/>
                  </a:lnTo>
                  <a:lnTo>
                    <a:pt x="172" y="148"/>
                  </a:lnTo>
                  <a:lnTo>
                    <a:pt x="144" y="122"/>
                  </a:lnTo>
                  <a:lnTo>
                    <a:pt x="122" y="102"/>
                  </a:lnTo>
                  <a:lnTo>
                    <a:pt x="81" y="74"/>
                  </a:lnTo>
                  <a:lnTo>
                    <a:pt x="57" y="70"/>
                  </a:lnTo>
                  <a:lnTo>
                    <a:pt x="27" y="61"/>
                  </a:lnTo>
                  <a:lnTo>
                    <a:pt x="1" y="69"/>
                  </a:lnTo>
                  <a:lnTo>
                    <a:pt x="0" y="87"/>
                  </a:lnTo>
                  <a:lnTo>
                    <a:pt x="20" y="112"/>
                  </a:lnTo>
                  <a:lnTo>
                    <a:pt x="37" y="138"/>
                  </a:lnTo>
                  <a:lnTo>
                    <a:pt x="40" y="162"/>
                  </a:lnTo>
                  <a:lnTo>
                    <a:pt x="63" y="178"/>
                  </a:lnTo>
                  <a:lnTo>
                    <a:pt x="94" y="161"/>
                  </a:lnTo>
                  <a:lnTo>
                    <a:pt x="127" y="164"/>
                  </a:lnTo>
                  <a:lnTo>
                    <a:pt x="165" y="173"/>
                  </a:lnTo>
                  <a:lnTo>
                    <a:pt x="220" y="195"/>
                  </a:lnTo>
                  <a:lnTo>
                    <a:pt x="266" y="212"/>
                  </a:lnTo>
                  <a:lnTo>
                    <a:pt x="312" y="213"/>
                  </a:lnTo>
                  <a:lnTo>
                    <a:pt x="357" y="203"/>
                  </a:lnTo>
                  <a:lnTo>
                    <a:pt x="387" y="182"/>
                  </a:lnTo>
                  <a:lnTo>
                    <a:pt x="404" y="162"/>
                  </a:lnTo>
                  <a:lnTo>
                    <a:pt x="406" y="139"/>
                  </a:lnTo>
                  <a:lnTo>
                    <a:pt x="393" y="113"/>
                  </a:lnTo>
                  <a:lnTo>
                    <a:pt x="343" y="76"/>
                  </a:lnTo>
                  <a:lnTo>
                    <a:pt x="281" y="37"/>
                  </a:lnTo>
                  <a:lnTo>
                    <a:pt x="216" y="19"/>
                  </a:lnTo>
                  <a:lnTo>
                    <a:pt x="184" y="7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6152" name="Group 22"/>
          <p:cNvGrpSpPr>
            <a:grpSpLocks/>
          </p:cNvGrpSpPr>
          <p:nvPr/>
        </p:nvGrpSpPr>
        <p:grpSpPr bwMode="auto">
          <a:xfrm>
            <a:off x="4057155" y="3544434"/>
            <a:ext cx="1484313" cy="1516062"/>
            <a:chOff x="3767" y="2432"/>
            <a:chExt cx="1432" cy="1709"/>
          </a:xfrm>
        </p:grpSpPr>
        <p:grpSp>
          <p:nvGrpSpPr>
            <p:cNvPr id="6153" name="Group 23"/>
            <p:cNvGrpSpPr>
              <a:grpSpLocks/>
            </p:cNvGrpSpPr>
            <p:nvPr/>
          </p:nvGrpSpPr>
          <p:grpSpPr bwMode="auto">
            <a:xfrm>
              <a:off x="3767" y="2432"/>
              <a:ext cx="1271" cy="1709"/>
              <a:chOff x="3575" y="2456"/>
              <a:chExt cx="1271" cy="1709"/>
            </a:xfrm>
          </p:grpSpPr>
          <p:sp>
            <p:nvSpPr>
              <p:cNvPr id="6160" name="Freeform 24"/>
              <p:cNvSpPr>
                <a:spLocks/>
              </p:cNvSpPr>
              <p:nvPr/>
            </p:nvSpPr>
            <p:spPr bwMode="auto">
              <a:xfrm flipH="1">
                <a:off x="4166" y="2456"/>
                <a:ext cx="460" cy="490"/>
              </a:xfrm>
              <a:custGeom>
                <a:avLst/>
                <a:gdLst>
                  <a:gd name="T0" fmla="*/ 108 w 460"/>
                  <a:gd name="T1" fmla="*/ 329 h 490"/>
                  <a:gd name="T2" fmla="*/ 99 w 460"/>
                  <a:gd name="T3" fmla="*/ 273 h 490"/>
                  <a:gd name="T4" fmla="*/ 108 w 460"/>
                  <a:gd name="T5" fmla="*/ 194 h 490"/>
                  <a:gd name="T6" fmla="*/ 147 w 460"/>
                  <a:gd name="T7" fmla="*/ 114 h 490"/>
                  <a:gd name="T8" fmla="*/ 210 w 460"/>
                  <a:gd name="T9" fmla="*/ 47 h 490"/>
                  <a:gd name="T10" fmla="*/ 264 w 460"/>
                  <a:gd name="T11" fmla="*/ 20 h 490"/>
                  <a:gd name="T12" fmla="*/ 331 w 460"/>
                  <a:gd name="T13" fmla="*/ 0 h 490"/>
                  <a:gd name="T14" fmla="*/ 382 w 460"/>
                  <a:gd name="T15" fmla="*/ 18 h 490"/>
                  <a:gd name="T16" fmla="*/ 439 w 460"/>
                  <a:gd name="T17" fmla="*/ 59 h 490"/>
                  <a:gd name="T18" fmla="*/ 457 w 460"/>
                  <a:gd name="T19" fmla="*/ 111 h 490"/>
                  <a:gd name="T20" fmla="*/ 460 w 460"/>
                  <a:gd name="T21" fmla="*/ 174 h 490"/>
                  <a:gd name="T22" fmla="*/ 436 w 460"/>
                  <a:gd name="T23" fmla="*/ 262 h 490"/>
                  <a:gd name="T24" fmla="*/ 379 w 460"/>
                  <a:gd name="T25" fmla="*/ 352 h 490"/>
                  <a:gd name="T26" fmla="*/ 307 w 460"/>
                  <a:gd name="T27" fmla="*/ 399 h 490"/>
                  <a:gd name="T28" fmla="*/ 201 w 460"/>
                  <a:gd name="T29" fmla="*/ 396 h 490"/>
                  <a:gd name="T30" fmla="*/ 144 w 460"/>
                  <a:gd name="T31" fmla="*/ 382 h 490"/>
                  <a:gd name="T32" fmla="*/ 51 w 460"/>
                  <a:gd name="T33" fmla="*/ 490 h 490"/>
                  <a:gd name="T34" fmla="*/ 27 w 460"/>
                  <a:gd name="T35" fmla="*/ 484 h 490"/>
                  <a:gd name="T36" fmla="*/ 0 w 460"/>
                  <a:gd name="T37" fmla="*/ 458 h 490"/>
                  <a:gd name="T38" fmla="*/ 123 w 460"/>
                  <a:gd name="T39" fmla="*/ 352 h 490"/>
                  <a:gd name="T40" fmla="*/ 108 w 460"/>
                  <a:gd name="T41" fmla="*/ 329 h 49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60"/>
                  <a:gd name="T64" fmla="*/ 0 h 490"/>
                  <a:gd name="T65" fmla="*/ 460 w 460"/>
                  <a:gd name="T66" fmla="*/ 490 h 49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60" h="490">
                    <a:moveTo>
                      <a:pt x="108" y="329"/>
                    </a:moveTo>
                    <a:lnTo>
                      <a:pt x="99" y="273"/>
                    </a:lnTo>
                    <a:lnTo>
                      <a:pt x="108" y="194"/>
                    </a:lnTo>
                    <a:lnTo>
                      <a:pt x="147" y="114"/>
                    </a:lnTo>
                    <a:lnTo>
                      <a:pt x="210" y="47"/>
                    </a:lnTo>
                    <a:lnTo>
                      <a:pt x="264" y="20"/>
                    </a:lnTo>
                    <a:lnTo>
                      <a:pt x="331" y="0"/>
                    </a:lnTo>
                    <a:lnTo>
                      <a:pt x="382" y="18"/>
                    </a:lnTo>
                    <a:lnTo>
                      <a:pt x="439" y="59"/>
                    </a:lnTo>
                    <a:lnTo>
                      <a:pt x="457" y="111"/>
                    </a:lnTo>
                    <a:lnTo>
                      <a:pt x="460" y="174"/>
                    </a:lnTo>
                    <a:lnTo>
                      <a:pt x="436" y="262"/>
                    </a:lnTo>
                    <a:lnTo>
                      <a:pt x="379" y="352"/>
                    </a:lnTo>
                    <a:lnTo>
                      <a:pt x="307" y="399"/>
                    </a:lnTo>
                    <a:lnTo>
                      <a:pt x="201" y="396"/>
                    </a:lnTo>
                    <a:lnTo>
                      <a:pt x="144" y="382"/>
                    </a:lnTo>
                    <a:lnTo>
                      <a:pt x="51" y="490"/>
                    </a:lnTo>
                    <a:lnTo>
                      <a:pt x="27" y="484"/>
                    </a:lnTo>
                    <a:lnTo>
                      <a:pt x="0" y="458"/>
                    </a:lnTo>
                    <a:lnTo>
                      <a:pt x="123" y="352"/>
                    </a:lnTo>
                    <a:lnTo>
                      <a:pt x="108" y="3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61" name="Freeform 25"/>
              <p:cNvSpPr>
                <a:spLocks/>
              </p:cNvSpPr>
              <p:nvPr/>
            </p:nvSpPr>
            <p:spPr bwMode="auto">
              <a:xfrm flipH="1">
                <a:off x="3778" y="2631"/>
                <a:ext cx="460" cy="828"/>
              </a:xfrm>
              <a:custGeom>
                <a:avLst/>
                <a:gdLst>
                  <a:gd name="T0" fmla="*/ 12 w 460"/>
                  <a:gd name="T1" fmla="*/ 0 h 828"/>
                  <a:gd name="T2" fmla="*/ 111 w 460"/>
                  <a:gd name="T3" fmla="*/ 11 h 828"/>
                  <a:gd name="T4" fmla="*/ 180 w 460"/>
                  <a:gd name="T5" fmla="*/ 35 h 828"/>
                  <a:gd name="T6" fmla="*/ 243 w 460"/>
                  <a:gd name="T7" fmla="*/ 79 h 828"/>
                  <a:gd name="T8" fmla="*/ 297 w 460"/>
                  <a:gd name="T9" fmla="*/ 140 h 828"/>
                  <a:gd name="T10" fmla="*/ 345 w 460"/>
                  <a:gd name="T11" fmla="*/ 205 h 828"/>
                  <a:gd name="T12" fmla="*/ 381 w 460"/>
                  <a:gd name="T13" fmla="*/ 281 h 828"/>
                  <a:gd name="T14" fmla="*/ 418 w 460"/>
                  <a:gd name="T15" fmla="*/ 381 h 828"/>
                  <a:gd name="T16" fmla="*/ 445 w 460"/>
                  <a:gd name="T17" fmla="*/ 492 h 828"/>
                  <a:gd name="T18" fmla="*/ 460 w 460"/>
                  <a:gd name="T19" fmla="*/ 601 h 828"/>
                  <a:gd name="T20" fmla="*/ 460 w 460"/>
                  <a:gd name="T21" fmla="*/ 669 h 828"/>
                  <a:gd name="T22" fmla="*/ 454 w 460"/>
                  <a:gd name="T23" fmla="*/ 740 h 828"/>
                  <a:gd name="T24" fmla="*/ 424 w 460"/>
                  <a:gd name="T25" fmla="*/ 792 h 828"/>
                  <a:gd name="T26" fmla="*/ 354 w 460"/>
                  <a:gd name="T27" fmla="*/ 822 h 828"/>
                  <a:gd name="T28" fmla="*/ 288 w 460"/>
                  <a:gd name="T29" fmla="*/ 828 h 828"/>
                  <a:gd name="T30" fmla="*/ 225 w 460"/>
                  <a:gd name="T31" fmla="*/ 801 h 828"/>
                  <a:gd name="T32" fmla="*/ 156 w 460"/>
                  <a:gd name="T33" fmla="*/ 734 h 828"/>
                  <a:gd name="T34" fmla="*/ 129 w 460"/>
                  <a:gd name="T35" fmla="*/ 646 h 828"/>
                  <a:gd name="T36" fmla="*/ 126 w 460"/>
                  <a:gd name="T37" fmla="*/ 519 h 828"/>
                  <a:gd name="T38" fmla="*/ 138 w 460"/>
                  <a:gd name="T39" fmla="*/ 442 h 828"/>
                  <a:gd name="T40" fmla="*/ 165 w 460"/>
                  <a:gd name="T41" fmla="*/ 354 h 828"/>
                  <a:gd name="T42" fmla="*/ 165 w 460"/>
                  <a:gd name="T43" fmla="*/ 249 h 828"/>
                  <a:gd name="T44" fmla="*/ 138 w 460"/>
                  <a:gd name="T45" fmla="*/ 184 h 828"/>
                  <a:gd name="T46" fmla="*/ 90 w 460"/>
                  <a:gd name="T47" fmla="*/ 134 h 828"/>
                  <a:gd name="T48" fmla="*/ 12 w 460"/>
                  <a:gd name="T49" fmla="*/ 108 h 828"/>
                  <a:gd name="T50" fmla="*/ 0 w 460"/>
                  <a:gd name="T51" fmla="*/ 61 h 828"/>
                  <a:gd name="T52" fmla="*/ 9 w 460"/>
                  <a:gd name="T53" fmla="*/ 26 h 828"/>
                  <a:gd name="T54" fmla="*/ 36 w 460"/>
                  <a:gd name="T55" fmla="*/ 8 h 828"/>
                  <a:gd name="T56" fmla="*/ 48 w 460"/>
                  <a:gd name="T57" fmla="*/ 0 h 828"/>
                  <a:gd name="T58" fmla="*/ 12 w 460"/>
                  <a:gd name="T59" fmla="*/ 0 h 82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460"/>
                  <a:gd name="T91" fmla="*/ 0 h 828"/>
                  <a:gd name="T92" fmla="*/ 460 w 460"/>
                  <a:gd name="T93" fmla="*/ 828 h 82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460" h="828">
                    <a:moveTo>
                      <a:pt x="12" y="0"/>
                    </a:moveTo>
                    <a:lnTo>
                      <a:pt x="111" y="11"/>
                    </a:lnTo>
                    <a:lnTo>
                      <a:pt x="180" y="35"/>
                    </a:lnTo>
                    <a:lnTo>
                      <a:pt x="243" y="79"/>
                    </a:lnTo>
                    <a:lnTo>
                      <a:pt x="297" y="140"/>
                    </a:lnTo>
                    <a:lnTo>
                      <a:pt x="345" y="205"/>
                    </a:lnTo>
                    <a:lnTo>
                      <a:pt x="381" y="281"/>
                    </a:lnTo>
                    <a:lnTo>
                      <a:pt x="418" y="381"/>
                    </a:lnTo>
                    <a:lnTo>
                      <a:pt x="445" y="492"/>
                    </a:lnTo>
                    <a:lnTo>
                      <a:pt x="460" y="601"/>
                    </a:lnTo>
                    <a:lnTo>
                      <a:pt x="460" y="669"/>
                    </a:lnTo>
                    <a:lnTo>
                      <a:pt x="454" y="740"/>
                    </a:lnTo>
                    <a:lnTo>
                      <a:pt x="424" y="792"/>
                    </a:lnTo>
                    <a:lnTo>
                      <a:pt x="354" y="822"/>
                    </a:lnTo>
                    <a:lnTo>
                      <a:pt x="288" y="828"/>
                    </a:lnTo>
                    <a:lnTo>
                      <a:pt x="225" y="801"/>
                    </a:lnTo>
                    <a:lnTo>
                      <a:pt x="156" y="734"/>
                    </a:lnTo>
                    <a:lnTo>
                      <a:pt x="129" y="646"/>
                    </a:lnTo>
                    <a:lnTo>
                      <a:pt x="126" y="519"/>
                    </a:lnTo>
                    <a:lnTo>
                      <a:pt x="138" y="442"/>
                    </a:lnTo>
                    <a:lnTo>
                      <a:pt x="165" y="354"/>
                    </a:lnTo>
                    <a:lnTo>
                      <a:pt x="165" y="249"/>
                    </a:lnTo>
                    <a:lnTo>
                      <a:pt x="138" y="184"/>
                    </a:lnTo>
                    <a:lnTo>
                      <a:pt x="90" y="134"/>
                    </a:lnTo>
                    <a:lnTo>
                      <a:pt x="12" y="108"/>
                    </a:lnTo>
                    <a:lnTo>
                      <a:pt x="0" y="61"/>
                    </a:lnTo>
                    <a:lnTo>
                      <a:pt x="9" y="26"/>
                    </a:lnTo>
                    <a:lnTo>
                      <a:pt x="36" y="8"/>
                    </a:lnTo>
                    <a:lnTo>
                      <a:pt x="48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62" name="Freeform 26"/>
              <p:cNvSpPr>
                <a:spLocks/>
              </p:cNvSpPr>
              <p:nvPr/>
            </p:nvSpPr>
            <p:spPr bwMode="auto">
              <a:xfrm flipH="1">
                <a:off x="4110" y="2712"/>
                <a:ext cx="736" cy="817"/>
              </a:xfrm>
              <a:custGeom>
                <a:avLst/>
                <a:gdLst>
                  <a:gd name="T0" fmla="*/ 652 w 736"/>
                  <a:gd name="T1" fmla="*/ 141 h 817"/>
                  <a:gd name="T2" fmla="*/ 637 w 736"/>
                  <a:gd name="T3" fmla="*/ 97 h 817"/>
                  <a:gd name="T4" fmla="*/ 634 w 736"/>
                  <a:gd name="T5" fmla="*/ 27 h 817"/>
                  <a:gd name="T6" fmla="*/ 664 w 736"/>
                  <a:gd name="T7" fmla="*/ 0 h 817"/>
                  <a:gd name="T8" fmla="*/ 715 w 736"/>
                  <a:gd name="T9" fmla="*/ 12 h 817"/>
                  <a:gd name="T10" fmla="*/ 736 w 736"/>
                  <a:gd name="T11" fmla="*/ 65 h 817"/>
                  <a:gd name="T12" fmla="*/ 736 w 736"/>
                  <a:gd name="T13" fmla="*/ 126 h 817"/>
                  <a:gd name="T14" fmla="*/ 727 w 736"/>
                  <a:gd name="T15" fmla="*/ 249 h 817"/>
                  <a:gd name="T16" fmla="*/ 706 w 736"/>
                  <a:gd name="T17" fmla="*/ 360 h 817"/>
                  <a:gd name="T18" fmla="*/ 661 w 736"/>
                  <a:gd name="T19" fmla="*/ 465 h 817"/>
                  <a:gd name="T20" fmla="*/ 537 w 736"/>
                  <a:gd name="T21" fmla="*/ 554 h 817"/>
                  <a:gd name="T22" fmla="*/ 389 w 736"/>
                  <a:gd name="T23" fmla="*/ 592 h 817"/>
                  <a:gd name="T24" fmla="*/ 245 w 736"/>
                  <a:gd name="T25" fmla="*/ 624 h 817"/>
                  <a:gd name="T26" fmla="*/ 172 w 736"/>
                  <a:gd name="T27" fmla="*/ 654 h 817"/>
                  <a:gd name="T28" fmla="*/ 163 w 736"/>
                  <a:gd name="T29" fmla="*/ 721 h 817"/>
                  <a:gd name="T30" fmla="*/ 172 w 736"/>
                  <a:gd name="T31" fmla="*/ 803 h 817"/>
                  <a:gd name="T32" fmla="*/ 145 w 736"/>
                  <a:gd name="T33" fmla="*/ 817 h 817"/>
                  <a:gd name="T34" fmla="*/ 136 w 736"/>
                  <a:gd name="T35" fmla="*/ 733 h 817"/>
                  <a:gd name="T36" fmla="*/ 121 w 736"/>
                  <a:gd name="T37" fmla="*/ 730 h 817"/>
                  <a:gd name="T38" fmla="*/ 67 w 736"/>
                  <a:gd name="T39" fmla="*/ 809 h 817"/>
                  <a:gd name="T40" fmla="*/ 55 w 736"/>
                  <a:gd name="T41" fmla="*/ 785 h 817"/>
                  <a:gd name="T42" fmla="*/ 76 w 736"/>
                  <a:gd name="T43" fmla="*/ 741 h 817"/>
                  <a:gd name="T44" fmla="*/ 103 w 736"/>
                  <a:gd name="T45" fmla="*/ 698 h 817"/>
                  <a:gd name="T46" fmla="*/ 100 w 736"/>
                  <a:gd name="T47" fmla="*/ 689 h 817"/>
                  <a:gd name="T48" fmla="*/ 3 w 736"/>
                  <a:gd name="T49" fmla="*/ 698 h 817"/>
                  <a:gd name="T50" fmla="*/ 0 w 736"/>
                  <a:gd name="T51" fmla="*/ 680 h 817"/>
                  <a:gd name="T52" fmla="*/ 3 w 736"/>
                  <a:gd name="T53" fmla="*/ 671 h 817"/>
                  <a:gd name="T54" fmla="*/ 94 w 736"/>
                  <a:gd name="T55" fmla="*/ 660 h 817"/>
                  <a:gd name="T56" fmla="*/ 103 w 736"/>
                  <a:gd name="T57" fmla="*/ 645 h 817"/>
                  <a:gd name="T58" fmla="*/ 31 w 736"/>
                  <a:gd name="T59" fmla="*/ 598 h 817"/>
                  <a:gd name="T60" fmla="*/ 31 w 736"/>
                  <a:gd name="T61" fmla="*/ 589 h 817"/>
                  <a:gd name="T62" fmla="*/ 55 w 736"/>
                  <a:gd name="T63" fmla="*/ 581 h 817"/>
                  <a:gd name="T64" fmla="*/ 112 w 736"/>
                  <a:gd name="T65" fmla="*/ 619 h 817"/>
                  <a:gd name="T66" fmla="*/ 163 w 736"/>
                  <a:gd name="T67" fmla="*/ 619 h 817"/>
                  <a:gd name="T68" fmla="*/ 239 w 736"/>
                  <a:gd name="T69" fmla="*/ 589 h 817"/>
                  <a:gd name="T70" fmla="*/ 347 w 736"/>
                  <a:gd name="T71" fmla="*/ 572 h 817"/>
                  <a:gd name="T72" fmla="*/ 479 w 736"/>
                  <a:gd name="T73" fmla="*/ 537 h 817"/>
                  <a:gd name="T74" fmla="*/ 562 w 736"/>
                  <a:gd name="T75" fmla="*/ 477 h 817"/>
                  <a:gd name="T76" fmla="*/ 610 w 736"/>
                  <a:gd name="T77" fmla="*/ 416 h 817"/>
                  <a:gd name="T78" fmla="*/ 643 w 736"/>
                  <a:gd name="T79" fmla="*/ 310 h 817"/>
                  <a:gd name="T80" fmla="*/ 652 w 736"/>
                  <a:gd name="T81" fmla="*/ 205 h 817"/>
                  <a:gd name="T82" fmla="*/ 652 w 736"/>
                  <a:gd name="T83" fmla="*/ 117 h 817"/>
                  <a:gd name="T84" fmla="*/ 646 w 736"/>
                  <a:gd name="T85" fmla="*/ 109 h 817"/>
                  <a:gd name="T86" fmla="*/ 652 w 736"/>
                  <a:gd name="T87" fmla="*/ 141 h 81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736"/>
                  <a:gd name="T133" fmla="*/ 0 h 817"/>
                  <a:gd name="T134" fmla="*/ 736 w 736"/>
                  <a:gd name="T135" fmla="*/ 817 h 817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736" h="817">
                    <a:moveTo>
                      <a:pt x="652" y="141"/>
                    </a:moveTo>
                    <a:lnTo>
                      <a:pt x="637" y="97"/>
                    </a:lnTo>
                    <a:lnTo>
                      <a:pt x="634" y="27"/>
                    </a:lnTo>
                    <a:lnTo>
                      <a:pt x="664" y="0"/>
                    </a:lnTo>
                    <a:lnTo>
                      <a:pt x="715" y="12"/>
                    </a:lnTo>
                    <a:lnTo>
                      <a:pt x="736" y="65"/>
                    </a:lnTo>
                    <a:lnTo>
                      <a:pt x="736" y="126"/>
                    </a:lnTo>
                    <a:lnTo>
                      <a:pt x="727" y="249"/>
                    </a:lnTo>
                    <a:lnTo>
                      <a:pt x="706" y="360"/>
                    </a:lnTo>
                    <a:lnTo>
                      <a:pt x="661" y="465"/>
                    </a:lnTo>
                    <a:lnTo>
                      <a:pt x="537" y="554"/>
                    </a:lnTo>
                    <a:lnTo>
                      <a:pt x="389" y="592"/>
                    </a:lnTo>
                    <a:lnTo>
                      <a:pt x="245" y="624"/>
                    </a:lnTo>
                    <a:lnTo>
                      <a:pt x="172" y="654"/>
                    </a:lnTo>
                    <a:lnTo>
                      <a:pt x="163" y="721"/>
                    </a:lnTo>
                    <a:lnTo>
                      <a:pt x="172" y="803"/>
                    </a:lnTo>
                    <a:lnTo>
                      <a:pt x="145" y="817"/>
                    </a:lnTo>
                    <a:lnTo>
                      <a:pt x="136" y="733"/>
                    </a:lnTo>
                    <a:lnTo>
                      <a:pt x="121" y="730"/>
                    </a:lnTo>
                    <a:lnTo>
                      <a:pt x="67" y="809"/>
                    </a:lnTo>
                    <a:lnTo>
                      <a:pt x="55" y="785"/>
                    </a:lnTo>
                    <a:lnTo>
                      <a:pt x="76" y="741"/>
                    </a:lnTo>
                    <a:lnTo>
                      <a:pt x="103" y="698"/>
                    </a:lnTo>
                    <a:lnTo>
                      <a:pt x="100" y="689"/>
                    </a:lnTo>
                    <a:lnTo>
                      <a:pt x="3" y="698"/>
                    </a:lnTo>
                    <a:lnTo>
                      <a:pt x="0" y="680"/>
                    </a:lnTo>
                    <a:lnTo>
                      <a:pt x="3" y="671"/>
                    </a:lnTo>
                    <a:lnTo>
                      <a:pt x="94" y="660"/>
                    </a:lnTo>
                    <a:lnTo>
                      <a:pt x="103" y="645"/>
                    </a:lnTo>
                    <a:lnTo>
                      <a:pt x="31" y="598"/>
                    </a:lnTo>
                    <a:lnTo>
                      <a:pt x="31" y="589"/>
                    </a:lnTo>
                    <a:lnTo>
                      <a:pt x="55" y="581"/>
                    </a:lnTo>
                    <a:lnTo>
                      <a:pt x="112" y="619"/>
                    </a:lnTo>
                    <a:lnTo>
                      <a:pt x="163" y="619"/>
                    </a:lnTo>
                    <a:lnTo>
                      <a:pt x="239" y="589"/>
                    </a:lnTo>
                    <a:lnTo>
                      <a:pt x="347" y="572"/>
                    </a:lnTo>
                    <a:lnTo>
                      <a:pt x="479" y="537"/>
                    </a:lnTo>
                    <a:lnTo>
                      <a:pt x="562" y="477"/>
                    </a:lnTo>
                    <a:lnTo>
                      <a:pt x="610" y="416"/>
                    </a:lnTo>
                    <a:lnTo>
                      <a:pt x="643" y="310"/>
                    </a:lnTo>
                    <a:lnTo>
                      <a:pt x="652" y="205"/>
                    </a:lnTo>
                    <a:lnTo>
                      <a:pt x="652" y="117"/>
                    </a:lnTo>
                    <a:lnTo>
                      <a:pt x="646" y="109"/>
                    </a:lnTo>
                    <a:lnTo>
                      <a:pt x="652" y="1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63" name="Freeform 27"/>
              <p:cNvSpPr>
                <a:spLocks/>
              </p:cNvSpPr>
              <p:nvPr/>
            </p:nvSpPr>
            <p:spPr bwMode="auto">
              <a:xfrm flipH="1">
                <a:off x="3575" y="3258"/>
                <a:ext cx="365" cy="907"/>
              </a:xfrm>
              <a:custGeom>
                <a:avLst/>
                <a:gdLst>
                  <a:gd name="T0" fmla="*/ 30 w 365"/>
                  <a:gd name="T1" fmla="*/ 129 h 907"/>
                  <a:gd name="T2" fmla="*/ 0 w 365"/>
                  <a:gd name="T3" fmla="*/ 44 h 907"/>
                  <a:gd name="T4" fmla="*/ 39 w 365"/>
                  <a:gd name="T5" fmla="*/ 0 h 907"/>
                  <a:gd name="T6" fmla="*/ 93 w 365"/>
                  <a:gd name="T7" fmla="*/ 9 h 907"/>
                  <a:gd name="T8" fmla="*/ 181 w 365"/>
                  <a:gd name="T9" fmla="*/ 106 h 907"/>
                  <a:gd name="T10" fmla="*/ 253 w 365"/>
                  <a:gd name="T11" fmla="*/ 217 h 907"/>
                  <a:gd name="T12" fmla="*/ 301 w 365"/>
                  <a:gd name="T13" fmla="*/ 314 h 907"/>
                  <a:gd name="T14" fmla="*/ 319 w 365"/>
                  <a:gd name="T15" fmla="*/ 379 h 907"/>
                  <a:gd name="T16" fmla="*/ 316 w 365"/>
                  <a:gd name="T17" fmla="*/ 440 h 907"/>
                  <a:gd name="T18" fmla="*/ 271 w 365"/>
                  <a:gd name="T19" fmla="*/ 560 h 907"/>
                  <a:gd name="T20" fmla="*/ 217 w 365"/>
                  <a:gd name="T21" fmla="*/ 635 h 907"/>
                  <a:gd name="T22" fmla="*/ 190 w 365"/>
                  <a:gd name="T23" fmla="*/ 693 h 907"/>
                  <a:gd name="T24" fmla="*/ 181 w 365"/>
                  <a:gd name="T25" fmla="*/ 755 h 907"/>
                  <a:gd name="T26" fmla="*/ 217 w 365"/>
                  <a:gd name="T27" fmla="*/ 773 h 907"/>
                  <a:gd name="T28" fmla="*/ 328 w 365"/>
                  <a:gd name="T29" fmla="*/ 811 h 907"/>
                  <a:gd name="T30" fmla="*/ 365 w 365"/>
                  <a:gd name="T31" fmla="*/ 855 h 907"/>
                  <a:gd name="T32" fmla="*/ 352 w 365"/>
                  <a:gd name="T33" fmla="*/ 887 h 907"/>
                  <a:gd name="T34" fmla="*/ 319 w 365"/>
                  <a:gd name="T35" fmla="*/ 907 h 907"/>
                  <a:gd name="T36" fmla="*/ 289 w 365"/>
                  <a:gd name="T37" fmla="*/ 872 h 907"/>
                  <a:gd name="T38" fmla="*/ 244 w 365"/>
                  <a:gd name="T39" fmla="*/ 843 h 907"/>
                  <a:gd name="T40" fmla="*/ 184 w 365"/>
                  <a:gd name="T41" fmla="*/ 802 h 907"/>
                  <a:gd name="T42" fmla="*/ 127 w 365"/>
                  <a:gd name="T43" fmla="*/ 790 h 907"/>
                  <a:gd name="T44" fmla="*/ 93 w 365"/>
                  <a:gd name="T45" fmla="*/ 781 h 907"/>
                  <a:gd name="T46" fmla="*/ 93 w 365"/>
                  <a:gd name="T47" fmla="*/ 746 h 907"/>
                  <a:gd name="T48" fmla="*/ 136 w 365"/>
                  <a:gd name="T49" fmla="*/ 705 h 907"/>
                  <a:gd name="T50" fmla="*/ 175 w 365"/>
                  <a:gd name="T51" fmla="*/ 608 h 907"/>
                  <a:gd name="T52" fmla="*/ 217 w 365"/>
                  <a:gd name="T53" fmla="*/ 537 h 907"/>
                  <a:gd name="T54" fmla="*/ 244 w 365"/>
                  <a:gd name="T55" fmla="*/ 464 h 907"/>
                  <a:gd name="T56" fmla="*/ 247 w 365"/>
                  <a:gd name="T57" fmla="*/ 405 h 907"/>
                  <a:gd name="T58" fmla="*/ 238 w 365"/>
                  <a:gd name="T59" fmla="*/ 358 h 907"/>
                  <a:gd name="T60" fmla="*/ 193 w 365"/>
                  <a:gd name="T61" fmla="*/ 273 h 907"/>
                  <a:gd name="T62" fmla="*/ 136 w 365"/>
                  <a:gd name="T63" fmla="*/ 212 h 907"/>
                  <a:gd name="T64" fmla="*/ 99 w 365"/>
                  <a:gd name="T65" fmla="*/ 173 h 907"/>
                  <a:gd name="T66" fmla="*/ 30 w 365"/>
                  <a:gd name="T67" fmla="*/ 129 h 90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65"/>
                  <a:gd name="T103" fmla="*/ 0 h 907"/>
                  <a:gd name="T104" fmla="*/ 365 w 365"/>
                  <a:gd name="T105" fmla="*/ 907 h 907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65" h="907">
                    <a:moveTo>
                      <a:pt x="30" y="129"/>
                    </a:moveTo>
                    <a:lnTo>
                      <a:pt x="0" y="44"/>
                    </a:lnTo>
                    <a:lnTo>
                      <a:pt x="39" y="0"/>
                    </a:lnTo>
                    <a:lnTo>
                      <a:pt x="93" y="9"/>
                    </a:lnTo>
                    <a:lnTo>
                      <a:pt x="181" y="106"/>
                    </a:lnTo>
                    <a:lnTo>
                      <a:pt x="253" y="217"/>
                    </a:lnTo>
                    <a:lnTo>
                      <a:pt x="301" y="314"/>
                    </a:lnTo>
                    <a:lnTo>
                      <a:pt x="319" y="379"/>
                    </a:lnTo>
                    <a:lnTo>
                      <a:pt x="316" y="440"/>
                    </a:lnTo>
                    <a:lnTo>
                      <a:pt x="271" y="560"/>
                    </a:lnTo>
                    <a:lnTo>
                      <a:pt x="217" y="635"/>
                    </a:lnTo>
                    <a:lnTo>
                      <a:pt x="190" y="693"/>
                    </a:lnTo>
                    <a:lnTo>
                      <a:pt x="181" y="755"/>
                    </a:lnTo>
                    <a:lnTo>
                      <a:pt x="217" y="773"/>
                    </a:lnTo>
                    <a:lnTo>
                      <a:pt x="328" y="811"/>
                    </a:lnTo>
                    <a:lnTo>
                      <a:pt x="365" y="855"/>
                    </a:lnTo>
                    <a:lnTo>
                      <a:pt x="352" y="887"/>
                    </a:lnTo>
                    <a:lnTo>
                      <a:pt x="319" y="907"/>
                    </a:lnTo>
                    <a:lnTo>
                      <a:pt x="289" y="872"/>
                    </a:lnTo>
                    <a:lnTo>
                      <a:pt x="244" y="843"/>
                    </a:lnTo>
                    <a:lnTo>
                      <a:pt x="184" y="802"/>
                    </a:lnTo>
                    <a:lnTo>
                      <a:pt x="127" y="790"/>
                    </a:lnTo>
                    <a:lnTo>
                      <a:pt x="93" y="781"/>
                    </a:lnTo>
                    <a:lnTo>
                      <a:pt x="93" y="746"/>
                    </a:lnTo>
                    <a:lnTo>
                      <a:pt x="136" y="705"/>
                    </a:lnTo>
                    <a:lnTo>
                      <a:pt x="175" y="608"/>
                    </a:lnTo>
                    <a:lnTo>
                      <a:pt x="217" y="537"/>
                    </a:lnTo>
                    <a:lnTo>
                      <a:pt x="244" y="464"/>
                    </a:lnTo>
                    <a:lnTo>
                      <a:pt x="247" y="405"/>
                    </a:lnTo>
                    <a:lnTo>
                      <a:pt x="238" y="358"/>
                    </a:lnTo>
                    <a:lnTo>
                      <a:pt x="193" y="273"/>
                    </a:lnTo>
                    <a:lnTo>
                      <a:pt x="136" y="212"/>
                    </a:lnTo>
                    <a:lnTo>
                      <a:pt x="99" y="173"/>
                    </a:lnTo>
                    <a:lnTo>
                      <a:pt x="30" y="1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6164" name="Freeform 28"/>
              <p:cNvSpPr>
                <a:spLocks/>
              </p:cNvSpPr>
              <p:nvPr/>
            </p:nvSpPr>
            <p:spPr bwMode="auto">
              <a:xfrm flipH="1">
                <a:off x="3975" y="3300"/>
                <a:ext cx="361" cy="768"/>
              </a:xfrm>
              <a:custGeom>
                <a:avLst/>
                <a:gdLst>
                  <a:gd name="T0" fmla="*/ 190 w 361"/>
                  <a:gd name="T1" fmla="*/ 158 h 768"/>
                  <a:gd name="T2" fmla="*/ 244 w 361"/>
                  <a:gd name="T3" fmla="*/ 61 h 768"/>
                  <a:gd name="T4" fmla="*/ 298 w 361"/>
                  <a:gd name="T5" fmla="*/ 0 h 768"/>
                  <a:gd name="T6" fmla="*/ 331 w 361"/>
                  <a:gd name="T7" fmla="*/ 0 h 768"/>
                  <a:gd name="T8" fmla="*/ 361 w 361"/>
                  <a:gd name="T9" fmla="*/ 17 h 768"/>
                  <a:gd name="T10" fmla="*/ 358 w 361"/>
                  <a:gd name="T11" fmla="*/ 73 h 768"/>
                  <a:gd name="T12" fmla="*/ 322 w 361"/>
                  <a:gd name="T13" fmla="*/ 125 h 768"/>
                  <a:gd name="T14" fmla="*/ 268 w 361"/>
                  <a:gd name="T15" fmla="*/ 175 h 768"/>
                  <a:gd name="T16" fmla="*/ 235 w 361"/>
                  <a:gd name="T17" fmla="*/ 266 h 768"/>
                  <a:gd name="T18" fmla="*/ 223 w 361"/>
                  <a:gd name="T19" fmla="*/ 301 h 768"/>
                  <a:gd name="T20" fmla="*/ 226 w 361"/>
                  <a:gd name="T21" fmla="*/ 371 h 768"/>
                  <a:gd name="T22" fmla="*/ 280 w 361"/>
                  <a:gd name="T23" fmla="*/ 509 h 768"/>
                  <a:gd name="T24" fmla="*/ 322 w 361"/>
                  <a:gd name="T25" fmla="*/ 633 h 768"/>
                  <a:gd name="T26" fmla="*/ 358 w 361"/>
                  <a:gd name="T27" fmla="*/ 688 h 768"/>
                  <a:gd name="T28" fmla="*/ 352 w 361"/>
                  <a:gd name="T29" fmla="*/ 729 h 768"/>
                  <a:gd name="T30" fmla="*/ 316 w 361"/>
                  <a:gd name="T31" fmla="*/ 738 h 768"/>
                  <a:gd name="T32" fmla="*/ 235 w 361"/>
                  <a:gd name="T33" fmla="*/ 724 h 768"/>
                  <a:gd name="T34" fmla="*/ 196 w 361"/>
                  <a:gd name="T35" fmla="*/ 724 h 768"/>
                  <a:gd name="T36" fmla="*/ 133 w 361"/>
                  <a:gd name="T37" fmla="*/ 750 h 768"/>
                  <a:gd name="T38" fmla="*/ 70 w 361"/>
                  <a:gd name="T39" fmla="*/ 768 h 768"/>
                  <a:gd name="T40" fmla="*/ 34 w 361"/>
                  <a:gd name="T41" fmla="*/ 759 h 768"/>
                  <a:gd name="T42" fmla="*/ 0 w 361"/>
                  <a:gd name="T43" fmla="*/ 724 h 768"/>
                  <a:gd name="T44" fmla="*/ 70 w 361"/>
                  <a:gd name="T45" fmla="*/ 703 h 768"/>
                  <a:gd name="T46" fmla="*/ 145 w 361"/>
                  <a:gd name="T47" fmla="*/ 688 h 768"/>
                  <a:gd name="T48" fmla="*/ 223 w 361"/>
                  <a:gd name="T49" fmla="*/ 688 h 768"/>
                  <a:gd name="T50" fmla="*/ 268 w 361"/>
                  <a:gd name="T51" fmla="*/ 694 h 768"/>
                  <a:gd name="T52" fmla="*/ 295 w 361"/>
                  <a:gd name="T53" fmla="*/ 694 h 768"/>
                  <a:gd name="T54" fmla="*/ 289 w 361"/>
                  <a:gd name="T55" fmla="*/ 659 h 768"/>
                  <a:gd name="T56" fmla="*/ 241 w 361"/>
                  <a:gd name="T57" fmla="*/ 538 h 768"/>
                  <a:gd name="T58" fmla="*/ 196 w 361"/>
                  <a:gd name="T59" fmla="*/ 415 h 768"/>
                  <a:gd name="T60" fmla="*/ 178 w 361"/>
                  <a:gd name="T61" fmla="*/ 345 h 768"/>
                  <a:gd name="T62" fmla="*/ 172 w 361"/>
                  <a:gd name="T63" fmla="*/ 266 h 768"/>
                  <a:gd name="T64" fmla="*/ 178 w 361"/>
                  <a:gd name="T65" fmla="*/ 210 h 768"/>
                  <a:gd name="T66" fmla="*/ 190 w 361"/>
                  <a:gd name="T67" fmla="*/ 158 h 76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61"/>
                  <a:gd name="T103" fmla="*/ 0 h 768"/>
                  <a:gd name="T104" fmla="*/ 361 w 361"/>
                  <a:gd name="T105" fmla="*/ 768 h 76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61" h="768">
                    <a:moveTo>
                      <a:pt x="190" y="158"/>
                    </a:moveTo>
                    <a:lnTo>
                      <a:pt x="244" y="61"/>
                    </a:lnTo>
                    <a:lnTo>
                      <a:pt x="298" y="0"/>
                    </a:lnTo>
                    <a:lnTo>
                      <a:pt x="331" y="0"/>
                    </a:lnTo>
                    <a:lnTo>
                      <a:pt x="361" y="17"/>
                    </a:lnTo>
                    <a:lnTo>
                      <a:pt x="358" y="73"/>
                    </a:lnTo>
                    <a:lnTo>
                      <a:pt x="322" y="125"/>
                    </a:lnTo>
                    <a:lnTo>
                      <a:pt x="268" y="175"/>
                    </a:lnTo>
                    <a:lnTo>
                      <a:pt x="235" y="266"/>
                    </a:lnTo>
                    <a:lnTo>
                      <a:pt x="223" y="301"/>
                    </a:lnTo>
                    <a:lnTo>
                      <a:pt x="226" y="371"/>
                    </a:lnTo>
                    <a:lnTo>
                      <a:pt x="280" y="509"/>
                    </a:lnTo>
                    <a:lnTo>
                      <a:pt x="322" y="633"/>
                    </a:lnTo>
                    <a:lnTo>
                      <a:pt x="358" y="688"/>
                    </a:lnTo>
                    <a:lnTo>
                      <a:pt x="352" y="729"/>
                    </a:lnTo>
                    <a:lnTo>
                      <a:pt x="316" y="738"/>
                    </a:lnTo>
                    <a:lnTo>
                      <a:pt x="235" y="724"/>
                    </a:lnTo>
                    <a:lnTo>
                      <a:pt x="196" y="724"/>
                    </a:lnTo>
                    <a:lnTo>
                      <a:pt x="133" y="750"/>
                    </a:lnTo>
                    <a:lnTo>
                      <a:pt x="70" y="768"/>
                    </a:lnTo>
                    <a:lnTo>
                      <a:pt x="34" y="759"/>
                    </a:lnTo>
                    <a:lnTo>
                      <a:pt x="0" y="724"/>
                    </a:lnTo>
                    <a:lnTo>
                      <a:pt x="70" y="703"/>
                    </a:lnTo>
                    <a:lnTo>
                      <a:pt x="145" y="688"/>
                    </a:lnTo>
                    <a:lnTo>
                      <a:pt x="223" y="688"/>
                    </a:lnTo>
                    <a:lnTo>
                      <a:pt x="268" y="694"/>
                    </a:lnTo>
                    <a:lnTo>
                      <a:pt x="295" y="694"/>
                    </a:lnTo>
                    <a:lnTo>
                      <a:pt x="289" y="659"/>
                    </a:lnTo>
                    <a:lnTo>
                      <a:pt x="241" y="538"/>
                    </a:lnTo>
                    <a:lnTo>
                      <a:pt x="196" y="415"/>
                    </a:lnTo>
                    <a:lnTo>
                      <a:pt x="178" y="345"/>
                    </a:lnTo>
                    <a:lnTo>
                      <a:pt x="172" y="266"/>
                    </a:lnTo>
                    <a:lnTo>
                      <a:pt x="178" y="210"/>
                    </a:lnTo>
                    <a:lnTo>
                      <a:pt x="190" y="1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154" name="Freeform 29"/>
            <p:cNvSpPr>
              <a:spLocks/>
            </p:cNvSpPr>
            <p:nvPr/>
          </p:nvSpPr>
          <p:spPr bwMode="auto">
            <a:xfrm rot="3465303" flipH="1">
              <a:off x="4498" y="2476"/>
              <a:ext cx="653" cy="696"/>
            </a:xfrm>
            <a:custGeom>
              <a:avLst/>
              <a:gdLst>
                <a:gd name="T0" fmla="*/ 644 w 653"/>
                <a:gd name="T1" fmla="*/ 685 h 696"/>
                <a:gd name="T2" fmla="*/ 571 w 653"/>
                <a:gd name="T3" fmla="*/ 696 h 696"/>
                <a:gd name="T4" fmla="*/ 490 w 653"/>
                <a:gd name="T5" fmla="*/ 643 h 696"/>
                <a:gd name="T6" fmla="*/ 389 w 653"/>
                <a:gd name="T7" fmla="*/ 572 h 696"/>
                <a:gd name="T8" fmla="*/ 281 w 653"/>
                <a:gd name="T9" fmla="*/ 447 h 696"/>
                <a:gd name="T10" fmla="*/ 211 w 653"/>
                <a:gd name="T11" fmla="*/ 327 h 696"/>
                <a:gd name="T12" fmla="*/ 157 w 653"/>
                <a:gd name="T13" fmla="*/ 224 h 696"/>
                <a:gd name="T14" fmla="*/ 136 w 653"/>
                <a:gd name="T15" fmla="*/ 145 h 696"/>
                <a:gd name="T16" fmla="*/ 91 w 653"/>
                <a:gd name="T17" fmla="*/ 75 h 696"/>
                <a:gd name="T18" fmla="*/ 18 w 653"/>
                <a:gd name="T19" fmla="*/ 40 h 696"/>
                <a:gd name="T20" fmla="*/ 0 w 653"/>
                <a:gd name="T21" fmla="*/ 12 h 696"/>
                <a:gd name="T22" fmla="*/ 27 w 653"/>
                <a:gd name="T23" fmla="*/ 0 h 696"/>
                <a:gd name="T24" fmla="*/ 91 w 653"/>
                <a:gd name="T25" fmla="*/ 9 h 696"/>
                <a:gd name="T26" fmla="*/ 127 w 653"/>
                <a:gd name="T27" fmla="*/ 40 h 696"/>
                <a:gd name="T28" fmla="*/ 172 w 653"/>
                <a:gd name="T29" fmla="*/ 81 h 696"/>
                <a:gd name="T30" fmla="*/ 190 w 653"/>
                <a:gd name="T31" fmla="*/ 127 h 696"/>
                <a:gd name="T32" fmla="*/ 184 w 653"/>
                <a:gd name="T33" fmla="*/ 171 h 696"/>
                <a:gd name="T34" fmla="*/ 184 w 653"/>
                <a:gd name="T35" fmla="*/ 198 h 696"/>
                <a:gd name="T36" fmla="*/ 217 w 653"/>
                <a:gd name="T37" fmla="*/ 265 h 696"/>
                <a:gd name="T38" fmla="*/ 254 w 653"/>
                <a:gd name="T39" fmla="*/ 332 h 696"/>
                <a:gd name="T40" fmla="*/ 299 w 653"/>
                <a:gd name="T41" fmla="*/ 388 h 696"/>
                <a:gd name="T42" fmla="*/ 353 w 653"/>
                <a:gd name="T43" fmla="*/ 438 h 696"/>
                <a:gd name="T44" fmla="*/ 417 w 653"/>
                <a:gd name="T45" fmla="*/ 499 h 696"/>
                <a:gd name="T46" fmla="*/ 508 w 653"/>
                <a:gd name="T47" fmla="*/ 543 h 696"/>
                <a:gd name="T48" fmla="*/ 571 w 653"/>
                <a:gd name="T49" fmla="*/ 587 h 696"/>
                <a:gd name="T50" fmla="*/ 617 w 653"/>
                <a:gd name="T51" fmla="*/ 622 h 696"/>
                <a:gd name="T52" fmla="*/ 653 w 653"/>
                <a:gd name="T53" fmla="*/ 667 h 696"/>
                <a:gd name="T54" fmla="*/ 644 w 653"/>
                <a:gd name="T55" fmla="*/ 685 h 6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53"/>
                <a:gd name="T85" fmla="*/ 0 h 696"/>
                <a:gd name="T86" fmla="*/ 653 w 653"/>
                <a:gd name="T87" fmla="*/ 696 h 6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53" h="696">
                  <a:moveTo>
                    <a:pt x="644" y="685"/>
                  </a:moveTo>
                  <a:lnTo>
                    <a:pt x="571" y="696"/>
                  </a:lnTo>
                  <a:lnTo>
                    <a:pt x="490" y="643"/>
                  </a:lnTo>
                  <a:lnTo>
                    <a:pt x="389" y="572"/>
                  </a:lnTo>
                  <a:lnTo>
                    <a:pt x="281" y="447"/>
                  </a:lnTo>
                  <a:lnTo>
                    <a:pt x="211" y="327"/>
                  </a:lnTo>
                  <a:lnTo>
                    <a:pt x="157" y="224"/>
                  </a:lnTo>
                  <a:lnTo>
                    <a:pt x="136" y="145"/>
                  </a:lnTo>
                  <a:lnTo>
                    <a:pt x="91" y="75"/>
                  </a:lnTo>
                  <a:lnTo>
                    <a:pt x="18" y="40"/>
                  </a:lnTo>
                  <a:lnTo>
                    <a:pt x="0" y="12"/>
                  </a:lnTo>
                  <a:lnTo>
                    <a:pt x="27" y="0"/>
                  </a:lnTo>
                  <a:lnTo>
                    <a:pt x="91" y="9"/>
                  </a:lnTo>
                  <a:lnTo>
                    <a:pt x="127" y="40"/>
                  </a:lnTo>
                  <a:lnTo>
                    <a:pt x="172" y="81"/>
                  </a:lnTo>
                  <a:lnTo>
                    <a:pt x="190" y="127"/>
                  </a:lnTo>
                  <a:lnTo>
                    <a:pt x="184" y="171"/>
                  </a:lnTo>
                  <a:lnTo>
                    <a:pt x="184" y="198"/>
                  </a:lnTo>
                  <a:lnTo>
                    <a:pt x="217" y="265"/>
                  </a:lnTo>
                  <a:lnTo>
                    <a:pt x="254" y="332"/>
                  </a:lnTo>
                  <a:lnTo>
                    <a:pt x="299" y="388"/>
                  </a:lnTo>
                  <a:lnTo>
                    <a:pt x="353" y="438"/>
                  </a:lnTo>
                  <a:lnTo>
                    <a:pt x="417" y="499"/>
                  </a:lnTo>
                  <a:lnTo>
                    <a:pt x="508" y="543"/>
                  </a:lnTo>
                  <a:lnTo>
                    <a:pt x="571" y="587"/>
                  </a:lnTo>
                  <a:lnTo>
                    <a:pt x="617" y="622"/>
                  </a:lnTo>
                  <a:lnTo>
                    <a:pt x="653" y="667"/>
                  </a:lnTo>
                  <a:lnTo>
                    <a:pt x="644" y="6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6155" name="Group 30"/>
            <p:cNvGrpSpPr>
              <a:grpSpLocks/>
            </p:cNvGrpSpPr>
            <p:nvPr/>
          </p:nvGrpSpPr>
          <p:grpSpPr bwMode="auto">
            <a:xfrm>
              <a:off x="4779" y="3279"/>
              <a:ext cx="420" cy="801"/>
              <a:chOff x="2019" y="3258"/>
              <a:chExt cx="234" cy="462"/>
            </a:xfrm>
          </p:grpSpPr>
          <p:grpSp>
            <p:nvGrpSpPr>
              <p:cNvPr id="6156" name="Group 31"/>
              <p:cNvGrpSpPr>
                <a:grpSpLocks/>
              </p:cNvGrpSpPr>
              <p:nvPr/>
            </p:nvGrpSpPr>
            <p:grpSpPr bwMode="auto">
              <a:xfrm>
                <a:off x="2019" y="3258"/>
                <a:ext cx="225" cy="462"/>
                <a:chOff x="2019" y="3258"/>
                <a:chExt cx="225" cy="462"/>
              </a:xfrm>
            </p:grpSpPr>
            <p:sp>
              <p:nvSpPr>
                <p:cNvPr id="6158" name="Freeform 32"/>
                <p:cNvSpPr>
                  <a:spLocks/>
                </p:cNvSpPr>
                <p:nvPr/>
              </p:nvSpPr>
              <p:spPr bwMode="auto">
                <a:xfrm>
                  <a:off x="2028" y="3258"/>
                  <a:ext cx="216" cy="447"/>
                </a:xfrm>
                <a:custGeom>
                  <a:avLst/>
                  <a:gdLst>
                    <a:gd name="T0" fmla="*/ 60 w 216"/>
                    <a:gd name="T1" fmla="*/ 0 h 447"/>
                    <a:gd name="T2" fmla="*/ 126 w 216"/>
                    <a:gd name="T3" fmla="*/ 30 h 447"/>
                    <a:gd name="T4" fmla="*/ 159 w 216"/>
                    <a:gd name="T5" fmla="*/ 30 h 447"/>
                    <a:gd name="T6" fmla="*/ 186 w 216"/>
                    <a:gd name="T7" fmla="*/ 132 h 447"/>
                    <a:gd name="T8" fmla="*/ 198 w 216"/>
                    <a:gd name="T9" fmla="*/ 174 h 447"/>
                    <a:gd name="T10" fmla="*/ 216 w 216"/>
                    <a:gd name="T11" fmla="*/ 183 h 447"/>
                    <a:gd name="T12" fmla="*/ 192 w 216"/>
                    <a:gd name="T13" fmla="*/ 276 h 447"/>
                    <a:gd name="T14" fmla="*/ 147 w 216"/>
                    <a:gd name="T15" fmla="*/ 279 h 447"/>
                    <a:gd name="T16" fmla="*/ 138 w 216"/>
                    <a:gd name="T17" fmla="*/ 339 h 447"/>
                    <a:gd name="T18" fmla="*/ 138 w 216"/>
                    <a:gd name="T19" fmla="*/ 399 h 447"/>
                    <a:gd name="T20" fmla="*/ 81 w 216"/>
                    <a:gd name="T21" fmla="*/ 447 h 447"/>
                    <a:gd name="T22" fmla="*/ 63 w 216"/>
                    <a:gd name="T23" fmla="*/ 411 h 447"/>
                    <a:gd name="T24" fmla="*/ 84 w 216"/>
                    <a:gd name="T25" fmla="*/ 363 h 447"/>
                    <a:gd name="T26" fmla="*/ 30 w 216"/>
                    <a:gd name="T27" fmla="*/ 330 h 447"/>
                    <a:gd name="T28" fmla="*/ 0 w 216"/>
                    <a:gd name="T29" fmla="*/ 255 h 447"/>
                    <a:gd name="T30" fmla="*/ 15 w 216"/>
                    <a:gd name="T31" fmla="*/ 168 h 447"/>
                    <a:gd name="T32" fmla="*/ 0 w 216"/>
                    <a:gd name="T33" fmla="*/ 105 h 447"/>
                    <a:gd name="T34" fmla="*/ 18 w 216"/>
                    <a:gd name="T35" fmla="*/ 30 h 447"/>
                    <a:gd name="T36" fmla="*/ 60 w 216"/>
                    <a:gd name="T37" fmla="*/ 0 h 44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216"/>
                    <a:gd name="T58" fmla="*/ 0 h 447"/>
                    <a:gd name="T59" fmla="*/ 216 w 216"/>
                    <a:gd name="T60" fmla="*/ 447 h 44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216" h="447">
                      <a:moveTo>
                        <a:pt x="60" y="0"/>
                      </a:moveTo>
                      <a:lnTo>
                        <a:pt x="126" y="30"/>
                      </a:lnTo>
                      <a:lnTo>
                        <a:pt x="159" y="30"/>
                      </a:lnTo>
                      <a:lnTo>
                        <a:pt x="186" y="132"/>
                      </a:lnTo>
                      <a:lnTo>
                        <a:pt x="198" y="174"/>
                      </a:lnTo>
                      <a:lnTo>
                        <a:pt x="216" y="183"/>
                      </a:lnTo>
                      <a:lnTo>
                        <a:pt x="192" y="276"/>
                      </a:lnTo>
                      <a:lnTo>
                        <a:pt x="147" y="279"/>
                      </a:lnTo>
                      <a:lnTo>
                        <a:pt x="138" y="339"/>
                      </a:lnTo>
                      <a:lnTo>
                        <a:pt x="138" y="399"/>
                      </a:lnTo>
                      <a:lnTo>
                        <a:pt x="81" y="447"/>
                      </a:lnTo>
                      <a:lnTo>
                        <a:pt x="63" y="411"/>
                      </a:lnTo>
                      <a:lnTo>
                        <a:pt x="84" y="363"/>
                      </a:lnTo>
                      <a:lnTo>
                        <a:pt x="30" y="330"/>
                      </a:lnTo>
                      <a:lnTo>
                        <a:pt x="0" y="255"/>
                      </a:lnTo>
                      <a:lnTo>
                        <a:pt x="15" y="168"/>
                      </a:lnTo>
                      <a:lnTo>
                        <a:pt x="0" y="105"/>
                      </a:lnTo>
                      <a:lnTo>
                        <a:pt x="18" y="30"/>
                      </a:lnTo>
                      <a:lnTo>
                        <a:pt x="6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6159" name="Freeform 33"/>
                <p:cNvSpPr>
                  <a:spLocks/>
                </p:cNvSpPr>
                <p:nvPr/>
              </p:nvSpPr>
              <p:spPr bwMode="auto">
                <a:xfrm>
                  <a:off x="2019" y="3282"/>
                  <a:ext cx="156" cy="438"/>
                </a:xfrm>
                <a:custGeom>
                  <a:avLst/>
                  <a:gdLst>
                    <a:gd name="T0" fmla="*/ 30 w 156"/>
                    <a:gd name="T1" fmla="*/ 0 h 438"/>
                    <a:gd name="T2" fmla="*/ 18 w 156"/>
                    <a:gd name="T3" fmla="*/ 54 h 438"/>
                    <a:gd name="T4" fmla="*/ 6 w 156"/>
                    <a:gd name="T5" fmla="*/ 132 h 438"/>
                    <a:gd name="T6" fmla="*/ 12 w 156"/>
                    <a:gd name="T7" fmla="*/ 180 h 438"/>
                    <a:gd name="T8" fmla="*/ 0 w 156"/>
                    <a:gd name="T9" fmla="*/ 234 h 438"/>
                    <a:gd name="T10" fmla="*/ 18 w 156"/>
                    <a:gd name="T11" fmla="*/ 276 h 438"/>
                    <a:gd name="T12" fmla="*/ 33 w 156"/>
                    <a:gd name="T13" fmla="*/ 306 h 438"/>
                    <a:gd name="T14" fmla="*/ 63 w 156"/>
                    <a:gd name="T15" fmla="*/ 333 h 438"/>
                    <a:gd name="T16" fmla="*/ 90 w 156"/>
                    <a:gd name="T17" fmla="*/ 348 h 438"/>
                    <a:gd name="T18" fmla="*/ 60 w 156"/>
                    <a:gd name="T19" fmla="*/ 396 h 438"/>
                    <a:gd name="T20" fmla="*/ 84 w 156"/>
                    <a:gd name="T21" fmla="*/ 411 h 438"/>
                    <a:gd name="T22" fmla="*/ 90 w 156"/>
                    <a:gd name="T23" fmla="*/ 438 h 438"/>
                    <a:gd name="T24" fmla="*/ 156 w 156"/>
                    <a:gd name="T25" fmla="*/ 384 h 438"/>
                    <a:gd name="T26" fmla="*/ 135 w 156"/>
                    <a:gd name="T27" fmla="*/ 372 h 438"/>
                    <a:gd name="T28" fmla="*/ 123 w 156"/>
                    <a:gd name="T29" fmla="*/ 393 h 438"/>
                    <a:gd name="T30" fmla="*/ 105 w 156"/>
                    <a:gd name="T31" fmla="*/ 411 h 438"/>
                    <a:gd name="T32" fmla="*/ 78 w 156"/>
                    <a:gd name="T33" fmla="*/ 393 h 438"/>
                    <a:gd name="T34" fmla="*/ 90 w 156"/>
                    <a:gd name="T35" fmla="*/ 369 h 438"/>
                    <a:gd name="T36" fmla="*/ 108 w 156"/>
                    <a:gd name="T37" fmla="*/ 336 h 438"/>
                    <a:gd name="T38" fmla="*/ 69 w 156"/>
                    <a:gd name="T39" fmla="*/ 312 h 438"/>
                    <a:gd name="T40" fmla="*/ 48 w 156"/>
                    <a:gd name="T41" fmla="*/ 288 h 438"/>
                    <a:gd name="T42" fmla="*/ 48 w 156"/>
                    <a:gd name="T43" fmla="*/ 288 h 438"/>
                    <a:gd name="T44" fmla="*/ 6 w 156"/>
                    <a:gd name="T45" fmla="*/ 240 h 438"/>
                    <a:gd name="T46" fmla="*/ 30 w 156"/>
                    <a:gd name="T47" fmla="*/ 150 h 438"/>
                    <a:gd name="T48" fmla="*/ 18 w 156"/>
                    <a:gd name="T49" fmla="*/ 84 h 438"/>
                    <a:gd name="T50" fmla="*/ 42 w 156"/>
                    <a:gd name="T51" fmla="*/ 36 h 438"/>
                    <a:gd name="T52" fmla="*/ 30 w 156"/>
                    <a:gd name="T53" fmla="*/ 0 h 438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56"/>
                    <a:gd name="T82" fmla="*/ 0 h 438"/>
                    <a:gd name="T83" fmla="*/ 156 w 156"/>
                    <a:gd name="T84" fmla="*/ 438 h 438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56" h="438">
                      <a:moveTo>
                        <a:pt x="30" y="0"/>
                      </a:moveTo>
                      <a:lnTo>
                        <a:pt x="18" y="54"/>
                      </a:lnTo>
                      <a:lnTo>
                        <a:pt x="6" y="132"/>
                      </a:lnTo>
                      <a:lnTo>
                        <a:pt x="12" y="180"/>
                      </a:lnTo>
                      <a:lnTo>
                        <a:pt x="0" y="234"/>
                      </a:lnTo>
                      <a:lnTo>
                        <a:pt x="18" y="276"/>
                      </a:lnTo>
                      <a:lnTo>
                        <a:pt x="33" y="306"/>
                      </a:lnTo>
                      <a:lnTo>
                        <a:pt x="63" y="333"/>
                      </a:lnTo>
                      <a:lnTo>
                        <a:pt x="90" y="348"/>
                      </a:lnTo>
                      <a:lnTo>
                        <a:pt x="60" y="396"/>
                      </a:lnTo>
                      <a:lnTo>
                        <a:pt x="84" y="411"/>
                      </a:lnTo>
                      <a:lnTo>
                        <a:pt x="90" y="438"/>
                      </a:lnTo>
                      <a:lnTo>
                        <a:pt x="156" y="384"/>
                      </a:lnTo>
                      <a:lnTo>
                        <a:pt x="135" y="372"/>
                      </a:lnTo>
                      <a:lnTo>
                        <a:pt x="123" y="393"/>
                      </a:lnTo>
                      <a:lnTo>
                        <a:pt x="105" y="411"/>
                      </a:lnTo>
                      <a:lnTo>
                        <a:pt x="78" y="393"/>
                      </a:lnTo>
                      <a:lnTo>
                        <a:pt x="90" y="369"/>
                      </a:lnTo>
                      <a:lnTo>
                        <a:pt x="108" y="336"/>
                      </a:lnTo>
                      <a:lnTo>
                        <a:pt x="69" y="312"/>
                      </a:lnTo>
                      <a:lnTo>
                        <a:pt x="48" y="288"/>
                      </a:lnTo>
                      <a:lnTo>
                        <a:pt x="6" y="240"/>
                      </a:lnTo>
                      <a:lnTo>
                        <a:pt x="30" y="150"/>
                      </a:lnTo>
                      <a:lnTo>
                        <a:pt x="18" y="84"/>
                      </a:lnTo>
                      <a:lnTo>
                        <a:pt x="42" y="36"/>
                      </a:lnTo>
                      <a:lnTo>
                        <a:pt x="30" y="0"/>
                      </a:lnTo>
                      <a:close/>
                    </a:path>
                  </a:pathLst>
                </a:custGeom>
                <a:solidFill>
                  <a:srgbClr val="080808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6157" name="Freeform 34"/>
              <p:cNvSpPr>
                <a:spLocks/>
              </p:cNvSpPr>
              <p:nvPr/>
            </p:nvSpPr>
            <p:spPr bwMode="auto">
              <a:xfrm>
                <a:off x="2115" y="3267"/>
                <a:ext cx="138" cy="393"/>
              </a:xfrm>
              <a:custGeom>
                <a:avLst/>
                <a:gdLst>
                  <a:gd name="T0" fmla="*/ 93 w 138"/>
                  <a:gd name="T1" fmla="*/ 135 h 393"/>
                  <a:gd name="T2" fmla="*/ 81 w 138"/>
                  <a:gd name="T3" fmla="*/ 81 h 393"/>
                  <a:gd name="T4" fmla="*/ 78 w 138"/>
                  <a:gd name="T5" fmla="*/ 21 h 393"/>
                  <a:gd name="T6" fmla="*/ 30 w 138"/>
                  <a:gd name="T7" fmla="*/ 15 h 393"/>
                  <a:gd name="T8" fmla="*/ 0 w 138"/>
                  <a:gd name="T9" fmla="*/ 0 h 393"/>
                  <a:gd name="T10" fmla="*/ 12 w 138"/>
                  <a:gd name="T11" fmla="*/ 138 h 393"/>
                  <a:gd name="T12" fmla="*/ 12 w 138"/>
                  <a:gd name="T13" fmla="*/ 39 h 393"/>
                  <a:gd name="T14" fmla="*/ 42 w 138"/>
                  <a:gd name="T15" fmla="*/ 21 h 393"/>
                  <a:gd name="T16" fmla="*/ 54 w 138"/>
                  <a:gd name="T17" fmla="*/ 30 h 393"/>
                  <a:gd name="T18" fmla="*/ 84 w 138"/>
                  <a:gd name="T19" fmla="*/ 45 h 393"/>
                  <a:gd name="T20" fmla="*/ 102 w 138"/>
                  <a:gd name="T21" fmla="*/ 108 h 393"/>
                  <a:gd name="T22" fmla="*/ 111 w 138"/>
                  <a:gd name="T23" fmla="*/ 141 h 393"/>
                  <a:gd name="T24" fmla="*/ 126 w 138"/>
                  <a:gd name="T25" fmla="*/ 165 h 393"/>
                  <a:gd name="T26" fmla="*/ 129 w 138"/>
                  <a:gd name="T27" fmla="*/ 201 h 393"/>
                  <a:gd name="T28" fmla="*/ 114 w 138"/>
                  <a:gd name="T29" fmla="*/ 219 h 393"/>
                  <a:gd name="T30" fmla="*/ 114 w 138"/>
                  <a:gd name="T31" fmla="*/ 255 h 393"/>
                  <a:gd name="T32" fmla="*/ 54 w 138"/>
                  <a:gd name="T33" fmla="*/ 273 h 393"/>
                  <a:gd name="T34" fmla="*/ 48 w 138"/>
                  <a:gd name="T35" fmla="*/ 300 h 393"/>
                  <a:gd name="T36" fmla="*/ 48 w 138"/>
                  <a:gd name="T37" fmla="*/ 378 h 393"/>
                  <a:gd name="T38" fmla="*/ 54 w 138"/>
                  <a:gd name="T39" fmla="*/ 393 h 393"/>
                  <a:gd name="T40" fmla="*/ 54 w 138"/>
                  <a:gd name="T41" fmla="*/ 339 h 393"/>
                  <a:gd name="T42" fmla="*/ 66 w 138"/>
                  <a:gd name="T43" fmla="*/ 273 h 393"/>
                  <a:gd name="T44" fmla="*/ 102 w 138"/>
                  <a:gd name="T45" fmla="*/ 273 h 393"/>
                  <a:gd name="T46" fmla="*/ 138 w 138"/>
                  <a:gd name="T47" fmla="*/ 219 h 393"/>
                  <a:gd name="T48" fmla="*/ 138 w 138"/>
                  <a:gd name="T49" fmla="*/ 171 h 393"/>
                  <a:gd name="T50" fmla="*/ 108 w 138"/>
                  <a:gd name="T51" fmla="*/ 162 h 393"/>
                  <a:gd name="T52" fmla="*/ 90 w 138"/>
                  <a:gd name="T53" fmla="*/ 135 h 39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8"/>
                  <a:gd name="T82" fmla="*/ 0 h 393"/>
                  <a:gd name="T83" fmla="*/ 138 w 138"/>
                  <a:gd name="T84" fmla="*/ 393 h 393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8" h="393">
                    <a:moveTo>
                      <a:pt x="93" y="135"/>
                    </a:moveTo>
                    <a:lnTo>
                      <a:pt x="81" y="81"/>
                    </a:lnTo>
                    <a:lnTo>
                      <a:pt x="78" y="21"/>
                    </a:lnTo>
                    <a:lnTo>
                      <a:pt x="30" y="15"/>
                    </a:lnTo>
                    <a:lnTo>
                      <a:pt x="0" y="0"/>
                    </a:lnTo>
                    <a:lnTo>
                      <a:pt x="12" y="138"/>
                    </a:lnTo>
                    <a:lnTo>
                      <a:pt x="12" y="39"/>
                    </a:lnTo>
                    <a:lnTo>
                      <a:pt x="42" y="21"/>
                    </a:lnTo>
                    <a:lnTo>
                      <a:pt x="54" y="30"/>
                    </a:lnTo>
                    <a:lnTo>
                      <a:pt x="84" y="45"/>
                    </a:lnTo>
                    <a:lnTo>
                      <a:pt x="102" y="108"/>
                    </a:lnTo>
                    <a:lnTo>
                      <a:pt x="111" y="141"/>
                    </a:lnTo>
                    <a:lnTo>
                      <a:pt x="126" y="165"/>
                    </a:lnTo>
                    <a:lnTo>
                      <a:pt x="129" y="201"/>
                    </a:lnTo>
                    <a:lnTo>
                      <a:pt x="114" y="219"/>
                    </a:lnTo>
                    <a:lnTo>
                      <a:pt x="114" y="255"/>
                    </a:lnTo>
                    <a:lnTo>
                      <a:pt x="54" y="273"/>
                    </a:lnTo>
                    <a:lnTo>
                      <a:pt x="48" y="300"/>
                    </a:lnTo>
                    <a:lnTo>
                      <a:pt x="48" y="378"/>
                    </a:lnTo>
                    <a:lnTo>
                      <a:pt x="54" y="393"/>
                    </a:lnTo>
                    <a:lnTo>
                      <a:pt x="54" y="339"/>
                    </a:lnTo>
                    <a:lnTo>
                      <a:pt x="66" y="273"/>
                    </a:lnTo>
                    <a:lnTo>
                      <a:pt x="102" y="273"/>
                    </a:lnTo>
                    <a:lnTo>
                      <a:pt x="138" y="219"/>
                    </a:lnTo>
                    <a:lnTo>
                      <a:pt x="138" y="171"/>
                    </a:lnTo>
                    <a:lnTo>
                      <a:pt x="108" y="162"/>
                    </a:lnTo>
                    <a:lnTo>
                      <a:pt x="90" y="135"/>
                    </a:lnTo>
                  </a:path>
                </a:pathLst>
              </a:custGeom>
              <a:solidFill>
                <a:srgbClr val="08080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7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7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7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7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7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577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57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577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57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22" name="Group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78538"/>
              </p:ext>
            </p:extLst>
          </p:nvPr>
        </p:nvGraphicFramePr>
        <p:xfrm>
          <a:off x="395288" y="333375"/>
          <a:ext cx="8424862" cy="5376135"/>
        </p:xfrm>
        <a:graphic>
          <a:graphicData uri="http://schemas.openxmlformats.org/drawingml/2006/table">
            <a:tbl>
              <a:tblPr/>
              <a:tblGrid>
                <a:gridCol w="2808287"/>
                <a:gridCol w="2553159"/>
                <a:gridCol w="3063416"/>
              </a:tblGrid>
              <a:tr h="81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Malzeme/Yüzey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Temizlenme Sıklığı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Nasıl Temizlenecek?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Radyatörler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Günde bir kez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Haftada bir kez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Toz alma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Fırçalama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Ahşap bölgeler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Günde bir kez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Toz alma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Zemin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Kirlendikçe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 ve uygun deterjanla silinmeli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Halı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Kirlendikçe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 ve uygun deterjanla silinmeli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Baca kapakları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Havalandırma boşlukları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Ayda bir kez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Mekanik temizlik ve kuru vakum uygulama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1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Teras ve çatı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Haftada bir kez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Süpürme ve yıkama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9" marR="91439"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E2986F-943F-4645-9C25-BA9556B34AA7}" type="slidenum">
              <a:rPr lang="tr-TR" altLang="tr-TR" sz="1400" smtClean="0">
                <a:solidFill>
                  <a:schemeClr val="tx1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tr-TR" altLang="tr-TR" sz="140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9059" y="5085184"/>
            <a:ext cx="8134350" cy="108012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marL="1524000" indent="-1524000" eaLnBrk="1" hangingPunct="1">
              <a:defRPr/>
            </a:pPr>
            <a:r>
              <a:rPr lang="tr-TR" altLang="tr-TR" dirty="0" smtClean="0">
                <a:solidFill>
                  <a:srgbClr val="333399"/>
                </a:solidFill>
              </a:rPr>
              <a:t>Teşekkürler </a:t>
            </a:r>
            <a:r>
              <a:rPr lang="tr-TR" altLang="tr-TR" dirty="0" smtClean="0">
                <a:solidFill>
                  <a:srgbClr val="333399"/>
                </a:solidFill>
                <a:sym typeface="Wingdings" pitchFamily="2" charset="2"/>
              </a:rPr>
              <a:t></a:t>
            </a:r>
            <a:br>
              <a:rPr lang="tr-TR" altLang="tr-TR" dirty="0" smtClean="0">
                <a:solidFill>
                  <a:srgbClr val="333399"/>
                </a:solidFill>
                <a:sym typeface="Wingdings" pitchFamily="2" charset="2"/>
              </a:rPr>
            </a:br>
            <a:r>
              <a:rPr lang="tr-TR" altLang="tr-TR" dirty="0" smtClean="0">
                <a:solidFill>
                  <a:srgbClr val="333399"/>
                </a:solidFill>
                <a:sym typeface="Wingdings" pitchFamily="2" charset="2"/>
              </a:rPr>
              <a:t/>
            </a:r>
            <a:br>
              <a:rPr lang="tr-TR" altLang="tr-TR" dirty="0" smtClean="0">
                <a:solidFill>
                  <a:srgbClr val="333399"/>
                </a:solidFill>
                <a:sym typeface="Wingdings" pitchFamily="2" charset="2"/>
              </a:rPr>
            </a:br>
            <a:r>
              <a:rPr lang="tr-TR" altLang="tr-TR" dirty="0">
                <a:solidFill>
                  <a:srgbClr val="333399"/>
                </a:solidFill>
                <a:sym typeface="Wingdings" pitchFamily="2" charset="2"/>
              </a:rPr>
              <a:t/>
            </a:r>
            <a:br>
              <a:rPr lang="tr-TR" altLang="tr-TR" dirty="0">
                <a:solidFill>
                  <a:srgbClr val="333399"/>
                </a:solidFill>
                <a:sym typeface="Wingdings" pitchFamily="2" charset="2"/>
              </a:rPr>
            </a:br>
            <a:r>
              <a:rPr lang="tr-TR" altLang="tr-TR" dirty="0" smtClean="0">
                <a:solidFill>
                  <a:srgbClr val="333399"/>
                </a:solidFill>
                <a:sym typeface="Wingdings" pitchFamily="2" charset="2"/>
              </a:rPr>
              <a:t/>
            </a:r>
            <a:br>
              <a:rPr lang="tr-TR" altLang="tr-TR" dirty="0" smtClean="0">
                <a:solidFill>
                  <a:srgbClr val="333399"/>
                </a:solidFill>
                <a:sym typeface="Wingdings" pitchFamily="2" charset="2"/>
              </a:rPr>
            </a:br>
            <a:r>
              <a:rPr lang="tr-TR" altLang="tr-TR" sz="3100" dirty="0" smtClean="0">
                <a:solidFill>
                  <a:srgbClr val="333399"/>
                </a:solidFill>
                <a:sym typeface="Wingdings" pitchFamily="2" charset="2"/>
              </a:rPr>
              <a:t>TURGUT KUL</a:t>
            </a:r>
            <a:br>
              <a:rPr lang="tr-TR" altLang="tr-TR" sz="3100" dirty="0" smtClean="0">
                <a:solidFill>
                  <a:srgbClr val="333399"/>
                </a:solidFill>
                <a:sym typeface="Wingdings" pitchFamily="2" charset="2"/>
              </a:rPr>
            </a:br>
            <a:r>
              <a:rPr lang="tr-TR" altLang="tr-TR" sz="3100" dirty="0" smtClean="0">
                <a:solidFill>
                  <a:srgbClr val="333399"/>
                </a:solidFill>
                <a:sym typeface="Wingdings" pitchFamily="2" charset="2"/>
              </a:rPr>
              <a:t>ELEKTRİK MÜHENDİSİ</a:t>
            </a:r>
            <a:br>
              <a:rPr lang="tr-TR" altLang="tr-TR" sz="3100" dirty="0" smtClean="0">
                <a:solidFill>
                  <a:srgbClr val="333399"/>
                </a:solidFill>
                <a:sym typeface="Wingdings" pitchFamily="2" charset="2"/>
              </a:rPr>
            </a:br>
            <a:r>
              <a:rPr lang="tr-TR" altLang="tr-TR" sz="3100" dirty="0" smtClean="0">
                <a:solidFill>
                  <a:srgbClr val="333399"/>
                </a:solidFill>
                <a:sym typeface="Wingdings" pitchFamily="2" charset="2"/>
              </a:rPr>
              <a:t>B SINIFI İSG UZMANI</a:t>
            </a:r>
            <a:endParaRPr lang="tr-TR" altLang="tr-TR" sz="3100" dirty="0" smtClean="0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5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991D6C0C-CD64-4EC6-BA01-ACBAC1AB869B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3</a:t>
            </a:fld>
            <a:endParaRPr lang="en-US" altLang="tr-TR" sz="1400" smtClean="0"/>
          </a:p>
        </p:txBody>
      </p:sp>
      <p:sp>
        <p:nvSpPr>
          <p:cNvPr id="5123" name="Freeform 69"/>
          <p:cNvSpPr>
            <a:spLocks/>
          </p:cNvSpPr>
          <p:nvPr/>
        </p:nvSpPr>
        <p:spPr bwMode="auto">
          <a:xfrm>
            <a:off x="493713" y="6030913"/>
            <a:ext cx="8451850" cy="601662"/>
          </a:xfrm>
          <a:custGeom>
            <a:avLst/>
            <a:gdLst>
              <a:gd name="T0" fmla="*/ 2147483647 w 2252"/>
              <a:gd name="T1" fmla="*/ 2147483647 h 803"/>
              <a:gd name="T2" fmla="*/ 2147483647 w 2252"/>
              <a:gd name="T3" fmla="*/ 2147483647 h 803"/>
              <a:gd name="T4" fmla="*/ 2147483647 w 2252"/>
              <a:gd name="T5" fmla="*/ 2147483647 h 803"/>
              <a:gd name="T6" fmla="*/ 2147483647 w 2252"/>
              <a:gd name="T7" fmla="*/ 2147483647 h 803"/>
              <a:gd name="T8" fmla="*/ 2147483647 w 2252"/>
              <a:gd name="T9" fmla="*/ 2147483647 h 803"/>
              <a:gd name="T10" fmla="*/ 2147483647 w 2252"/>
              <a:gd name="T11" fmla="*/ 2147483647 h 803"/>
              <a:gd name="T12" fmla="*/ 2147483647 w 2252"/>
              <a:gd name="T13" fmla="*/ 2147483647 h 803"/>
              <a:gd name="T14" fmla="*/ 2147483647 w 2252"/>
              <a:gd name="T15" fmla="*/ 2147483647 h 803"/>
              <a:gd name="T16" fmla="*/ 2147483647 w 2252"/>
              <a:gd name="T17" fmla="*/ 2147483647 h 803"/>
              <a:gd name="T18" fmla="*/ 2147483647 w 2252"/>
              <a:gd name="T19" fmla="*/ 2147483647 h 803"/>
              <a:gd name="T20" fmla="*/ 2147483647 w 2252"/>
              <a:gd name="T21" fmla="*/ 2147483647 h 803"/>
              <a:gd name="T22" fmla="*/ 2147483647 w 2252"/>
              <a:gd name="T23" fmla="*/ 2147483647 h 803"/>
              <a:gd name="T24" fmla="*/ 2147483647 w 2252"/>
              <a:gd name="T25" fmla="*/ 2147483647 h 803"/>
              <a:gd name="T26" fmla="*/ 2147483647 w 2252"/>
              <a:gd name="T27" fmla="*/ 2147483647 h 803"/>
              <a:gd name="T28" fmla="*/ 2147483647 w 2252"/>
              <a:gd name="T29" fmla="*/ 2147483647 h 803"/>
              <a:gd name="T30" fmla="*/ 2147483647 w 2252"/>
              <a:gd name="T31" fmla="*/ 2147483647 h 803"/>
              <a:gd name="T32" fmla="*/ 2147483647 w 2252"/>
              <a:gd name="T33" fmla="*/ 2147483647 h 803"/>
              <a:gd name="T34" fmla="*/ 2147483647 w 2252"/>
              <a:gd name="T35" fmla="*/ 2147483647 h 803"/>
              <a:gd name="T36" fmla="*/ 2147483647 w 2252"/>
              <a:gd name="T37" fmla="*/ 2147483647 h 803"/>
              <a:gd name="T38" fmla="*/ 2147483647 w 2252"/>
              <a:gd name="T39" fmla="*/ 2147483647 h 803"/>
              <a:gd name="T40" fmla="*/ 2147483647 w 2252"/>
              <a:gd name="T41" fmla="*/ 2147483647 h 803"/>
              <a:gd name="T42" fmla="*/ 2147483647 w 2252"/>
              <a:gd name="T43" fmla="*/ 2147483647 h 803"/>
              <a:gd name="T44" fmla="*/ 2147483647 w 2252"/>
              <a:gd name="T45" fmla="*/ 2147483647 h 803"/>
              <a:gd name="T46" fmla="*/ 2147483647 w 2252"/>
              <a:gd name="T47" fmla="*/ 2147483647 h 803"/>
              <a:gd name="T48" fmla="*/ 2147483647 w 2252"/>
              <a:gd name="T49" fmla="*/ 2147483647 h 803"/>
              <a:gd name="T50" fmla="*/ 2147483647 w 2252"/>
              <a:gd name="T51" fmla="*/ 2147483647 h 803"/>
              <a:gd name="T52" fmla="*/ 2147483647 w 2252"/>
              <a:gd name="T53" fmla="*/ 2147483647 h 803"/>
              <a:gd name="T54" fmla="*/ 2147483647 w 2252"/>
              <a:gd name="T55" fmla="*/ 2147483647 h 803"/>
              <a:gd name="T56" fmla="*/ 2147483647 w 2252"/>
              <a:gd name="T57" fmla="*/ 2147483647 h 803"/>
              <a:gd name="T58" fmla="*/ 2147483647 w 2252"/>
              <a:gd name="T59" fmla="*/ 2147483647 h 803"/>
              <a:gd name="T60" fmla="*/ 2147483647 w 2252"/>
              <a:gd name="T61" fmla="*/ 2147483647 h 803"/>
              <a:gd name="T62" fmla="*/ 2147483647 w 2252"/>
              <a:gd name="T63" fmla="*/ 2147483647 h 803"/>
              <a:gd name="T64" fmla="*/ 2147483647 w 2252"/>
              <a:gd name="T65" fmla="*/ 2147483647 h 803"/>
              <a:gd name="T66" fmla="*/ 2147483647 w 2252"/>
              <a:gd name="T67" fmla="*/ 2147483647 h 803"/>
              <a:gd name="T68" fmla="*/ 2147483647 w 2252"/>
              <a:gd name="T69" fmla="*/ 2147483647 h 803"/>
              <a:gd name="T70" fmla="*/ 2147483647 w 2252"/>
              <a:gd name="T71" fmla="*/ 2147483647 h 803"/>
              <a:gd name="T72" fmla="*/ 2147483647 w 2252"/>
              <a:gd name="T73" fmla="*/ 2147483647 h 803"/>
              <a:gd name="T74" fmla="*/ 2147483647 w 2252"/>
              <a:gd name="T75" fmla="*/ 2147483647 h 803"/>
              <a:gd name="T76" fmla="*/ 2147483647 w 2252"/>
              <a:gd name="T77" fmla="*/ 2147483647 h 803"/>
              <a:gd name="T78" fmla="*/ 2147483647 w 2252"/>
              <a:gd name="T79" fmla="*/ 2147483647 h 803"/>
              <a:gd name="T80" fmla="*/ 2147483647 w 2252"/>
              <a:gd name="T81" fmla="*/ 2147483647 h 803"/>
              <a:gd name="T82" fmla="*/ 2147483647 w 2252"/>
              <a:gd name="T83" fmla="*/ 2147483647 h 803"/>
              <a:gd name="T84" fmla="*/ 2147483647 w 2252"/>
              <a:gd name="T85" fmla="*/ 2147483647 h 803"/>
              <a:gd name="T86" fmla="*/ 2147483647 w 2252"/>
              <a:gd name="T87" fmla="*/ 2147483647 h 803"/>
              <a:gd name="T88" fmla="*/ 2147483647 w 2252"/>
              <a:gd name="T89" fmla="*/ 2147483647 h 803"/>
              <a:gd name="T90" fmla="*/ 2147483647 w 2252"/>
              <a:gd name="T91" fmla="*/ 2147483647 h 803"/>
              <a:gd name="T92" fmla="*/ 2147483647 w 2252"/>
              <a:gd name="T93" fmla="*/ 2147483647 h 803"/>
              <a:gd name="T94" fmla="*/ 2147483647 w 2252"/>
              <a:gd name="T95" fmla="*/ 2147483647 h 803"/>
              <a:gd name="T96" fmla="*/ 2147483647 w 2252"/>
              <a:gd name="T97" fmla="*/ 2147483647 h 803"/>
              <a:gd name="T98" fmla="*/ 2147483647 w 2252"/>
              <a:gd name="T99" fmla="*/ 2147483647 h 803"/>
              <a:gd name="T100" fmla="*/ 2147483647 w 2252"/>
              <a:gd name="T101" fmla="*/ 2147483647 h 803"/>
              <a:gd name="T102" fmla="*/ 2147483647 w 2252"/>
              <a:gd name="T103" fmla="*/ 2147483647 h 803"/>
              <a:gd name="T104" fmla="*/ 2147483647 w 2252"/>
              <a:gd name="T105" fmla="*/ 2147483647 h 803"/>
              <a:gd name="T106" fmla="*/ 2147483647 w 2252"/>
              <a:gd name="T107" fmla="*/ 2147483647 h 803"/>
              <a:gd name="T108" fmla="*/ 2147483647 w 2252"/>
              <a:gd name="T109" fmla="*/ 2147483647 h 803"/>
              <a:gd name="T110" fmla="*/ 2147483647 w 2252"/>
              <a:gd name="T111" fmla="*/ 2147483647 h 803"/>
              <a:gd name="T112" fmla="*/ 0 w 2252"/>
              <a:gd name="T113" fmla="*/ 2147483647 h 803"/>
              <a:gd name="T114" fmla="*/ 2147483647 w 2252"/>
              <a:gd name="T115" fmla="*/ 2147483647 h 803"/>
              <a:gd name="T116" fmla="*/ 2147483647 w 2252"/>
              <a:gd name="T117" fmla="*/ 2147483647 h 803"/>
              <a:gd name="T118" fmla="*/ 2147483647 w 2252"/>
              <a:gd name="T119" fmla="*/ 2147483647 h 803"/>
              <a:gd name="T120" fmla="*/ 2147483647 w 2252"/>
              <a:gd name="T121" fmla="*/ 2147483647 h 80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52"/>
              <a:gd name="T184" fmla="*/ 0 h 803"/>
              <a:gd name="T185" fmla="*/ 2252 w 2252"/>
              <a:gd name="T186" fmla="*/ 803 h 80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52" h="803">
                <a:moveTo>
                  <a:pt x="323" y="58"/>
                </a:moveTo>
                <a:lnTo>
                  <a:pt x="1145" y="9"/>
                </a:lnTo>
                <a:lnTo>
                  <a:pt x="1165" y="0"/>
                </a:lnTo>
                <a:lnTo>
                  <a:pt x="1586" y="19"/>
                </a:lnTo>
                <a:lnTo>
                  <a:pt x="2017" y="97"/>
                </a:lnTo>
                <a:lnTo>
                  <a:pt x="2144" y="166"/>
                </a:lnTo>
                <a:lnTo>
                  <a:pt x="2174" y="176"/>
                </a:lnTo>
                <a:lnTo>
                  <a:pt x="2193" y="205"/>
                </a:lnTo>
                <a:lnTo>
                  <a:pt x="2193" y="235"/>
                </a:lnTo>
                <a:lnTo>
                  <a:pt x="2164" y="254"/>
                </a:lnTo>
                <a:lnTo>
                  <a:pt x="2144" y="283"/>
                </a:lnTo>
                <a:lnTo>
                  <a:pt x="2115" y="283"/>
                </a:lnTo>
                <a:lnTo>
                  <a:pt x="2086" y="293"/>
                </a:lnTo>
                <a:lnTo>
                  <a:pt x="2066" y="322"/>
                </a:lnTo>
                <a:lnTo>
                  <a:pt x="2046" y="332"/>
                </a:lnTo>
                <a:lnTo>
                  <a:pt x="2046" y="362"/>
                </a:lnTo>
                <a:lnTo>
                  <a:pt x="2066" y="372"/>
                </a:lnTo>
                <a:lnTo>
                  <a:pt x="2096" y="381"/>
                </a:lnTo>
                <a:lnTo>
                  <a:pt x="2125" y="391"/>
                </a:lnTo>
                <a:lnTo>
                  <a:pt x="2154" y="401"/>
                </a:lnTo>
                <a:lnTo>
                  <a:pt x="2184" y="420"/>
                </a:lnTo>
                <a:lnTo>
                  <a:pt x="2213" y="440"/>
                </a:lnTo>
                <a:lnTo>
                  <a:pt x="2233" y="460"/>
                </a:lnTo>
                <a:lnTo>
                  <a:pt x="2243" y="489"/>
                </a:lnTo>
                <a:lnTo>
                  <a:pt x="2252" y="519"/>
                </a:lnTo>
                <a:lnTo>
                  <a:pt x="2252" y="548"/>
                </a:lnTo>
                <a:lnTo>
                  <a:pt x="2233" y="577"/>
                </a:lnTo>
                <a:lnTo>
                  <a:pt x="2203" y="597"/>
                </a:lnTo>
                <a:lnTo>
                  <a:pt x="2164" y="607"/>
                </a:lnTo>
                <a:lnTo>
                  <a:pt x="2134" y="626"/>
                </a:lnTo>
                <a:lnTo>
                  <a:pt x="2105" y="626"/>
                </a:lnTo>
                <a:lnTo>
                  <a:pt x="2076" y="626"/>
                </a:lnTo>
                <a:lnTo>
                  <a:pt x="2046" y="626"/>
                </a:lnTo>
                <a:lnTo>
                  <a:pt x="2008" y="626"/>
                </a:lnTo>
                <a:lnTo>
                  <a:pt x="1978" y="626"/>
                </a:lnTo>
                <a:lnTo>
                  <a:pt x="1958" y="626"/>
                </a:lnTo>
                <a:lnTo>
                  <a:pt x="1929" y="626"/>
                </a:lnTo>
                <a:lnTo>
                  <a:pt x="1880" y="626"/>
                </a:lnTo>
                <a:lnTo>
                  <a:pt x="1851" y="626"/>
                </a:lnTo>
                <a:lnTo>
                  <a:pt x="1821" y="636"/>
                </a:lnTo>
                <a:lnTo>
                  <a:pt x="1792" y="656"/>
                </a:lnTo>
                <a:lnTo>
                  <a:pt x="1762" y="675"/>
                </a:lnTo>
                <a:lnTo>
                  <a:pt x="1772" y="704"/>
                </a:lnTo>
                <a:lnTo>
                  <a:pt x="1752" y="714"/>
                </a:lnTo>
                <a:lnTo>
                  <a:pt x="1723" y="724"/>
                </a:lnTo>
                <a:lnTo>
                  <a:pt x="1694" y="734"/>
                </a:lnTo>
                <a:lnTo>
                  <a:pt x="1645" y="744"/>
                </a:lnTo>
                <a:lnTo>
                  <a:pt x="1596" y="763"/>
                </a:lnTo>
                <a:lnTo>
                  <a:pt x="1567" y="763"/>
                </a:lnTo>
                <a:lnTo>
                  <a:pt x="1547" y="773"/>
                </a:lnTo>
                <a:lnTo>
                  <a:pt x="1508" y="773"/>
                </a:lnTo>
                <a:lnTo>
                  <a:pt x="1469" y="783"/>
                </a:lnTo>
                <a:lnTo>
                  <a:pt x="1439" y="793"/>
                </a:lnTo>
                <a:lnTo>
                  <a:pt x="1400" y="793"/>
                </a:lnTo>
                <a:lnTo>
                  <a:pt x="1380" y="803"/>
                </a:lnTo>
                <a:lnTo>
                  <a:pt x="1351" y="803"/>
                </a:lnTo>
                <a:lnTo>
                  <a:pt x="1312" y="803"/>
                </a:lnTo>
                <a:lnTo>
                  <a:pt x="1283" y="803"/>
                </a:lnTo>
                <a:lnTo>
                  <a:pt x="1254" y="803"/>
                </a:lnTo>
                <a:lnTo>
                  <a:pt x="1224" y="803"/>
                </a:lnTo>
                <a:lnTo>
                  <a:pt x="1195" y="803"/>
                </a:lnTo>
                <a:lnTo>
                  <a:pt x="1175" y="803"/>
                </a:lnTo>
                <a:lnTo>
                  <a:pt x="1145" y="803"/>
                </a:lnTo>
                <a:lnTo>
                  <a:pt x="1107" y="803"/>
                </a:lnTo>
                <a:lnTo>
                  <a:pt x="1077" y="803"/>
                </a:lnTo>
                <a:lnTo>
                  <a:pt x="1038" y="803"/>
                </a:lnTo>
                <a:lnTo>
                  <a:pt x="998" y="793"/>
                </a:lnTo>
                <a:lnTo>
                  <a:pt x="969" y="793"/>
                </a:lnTo>
                <a:lnTo>
                  <a:pt x="930" y="793"/>
                </a:lnTo>
                <a:lnTo>
                  <a:pt x="901" y="793"/>
                </a:lnTo>
                <a:lnTo>
                  <a:pt x="872" y="793"/>
                </a:lnTo>
                <a:lnTo>
                  <a:pt x="832" y="783"/>
                </a:lnTo>
                <a:lnTo>
                  <a:pt x="793" y="783"/>
                </a:lnTo>
                <a:lnTo>
                  <a:pt x="754" y="773"/>
                </a:lnTo>
                <a:lnTo>
                  <a:pt x="734" y="773"/>
                </a:lnTo>
                <a:lnTo>
                  <a:pt x="695" y="763"/>
                </a:lnTo>
                <a:lnTo>
                  <a:pt x="656" y="763"/>
                </a:lnTo>
                <a:lnTo>
                  <a:pt x="616" y="753"/>
                </a:lnTo>
                <a:lnTo>
                  <a:pt x="578" y="753"/>
                </a:lnTo>
                <a:lnTo>
                  <a:pt x="558" y="753"/>
                </a:lnTo>
                <a:lnTo>
                  <a:pt x="529" y="753"/>
                </a:lnTo>
                <a:lnTo>
                  <a:pt x="509" y="763"/>
                </a:lnTo>
                <a:lnTo>
                  <a:pt x="470" y="763"/>
                </a:lnTo>
                <a:lnTo>
                  <a:pt x="450" y="773"/>
                </a:lnTo>
                <a:lnTo>
                  <a:pt x="401" y="773"/>
                </a:lnTo>
                <a:lnTo>
                  <a:pt x="372" y="763"/>
                </a:lnTo>
                <a:lnTo>
                  <a:pt x="333" y="753"/>
                </a:lnTo>
                <a:lnTo>
                  <a:pt x="284" y="744"/>
                </a:lnTo>
                <a:lnTo>
                  <a:pt x="254" y="734"/>
                </a:lnTo>
                <a:lnTo>
                  <a:pt x="225" y="714"/>
                </a:lnTo>
                <a:lnTo>
                  <a:pt x="196" y="694"/>
                </a:lnTo>
                <a:lnTo>
                  <a:pt x="166" y="675"/>
                </a:lnTo>
                <a:lnTo>
                  <a:pt x="147" y="646"/>
                </a:lnTo>
                <a:lnTo>
                  <a:pt x="147" y="616"/>
                </a:lnTo>
                <a:lnTo>
                  <a:pt x="176" y="597"/>
                </a:lnTo>
                <a:lnTo>
                  <a:pt x="206" y="567"/>
                </a:lnTo>
                <a:lnTo>
                  <a:pt x="235" y="557"/>
                </a:lnTo>
                <a:lnTo>
                  <a:pt x="264" y="538"/>
                </a:lnTo>
                <a:lnTo>
                  <a:pt x="303" y="509"/>
                </a:lnTo>
                <a:lnTo>
                  <a:pt x="313" y="479"/>
                </a:lnTo>
                <a:lnTo>
                  <a:pt x="313" y="450"/>
                </a:lnTo>
                <a:lnTo>
                  <a:pt x="294" y="420"/>
                </a:lnTo>
                <a:lnTo>
                  <a:pt x="264" y="401"/>
                </a:lnTo>
                <a:lnTo>
                  <a:pt x="244" y="391"/>
                </a:lnTo>
                <a:lnTo>
                  <a:pt x="215" y="372"/>
                </a:lnTo>
                <a:lnTo>
                  <a:pt x="186" y="352"/>
                </a:lnTo>
                <a:lnTo>
                  <a:pt x="156" y="342"/>
                </a:lnTo>
                <a:lnTo>
                  <a:pt x="118" y="332"/>
                </a:lnTo>
                <a:lnTo>
                  <a:pt x="98" y="322"/>
                </a:lnTo>
                <a:lnTo>
                  <a:pt x="59" y="313"/>
                </a:lnTo>
                <a:lnTo>
                  <a:pt x="29" y="283"/>
                </a:lnTo>
                <a:lnTo>
                  <a:pt x="9" y="273"/>
                </a:lnTo>
                <a:lnTo>
                  <a:pt x="0" y="244"/>
                </a:lnTo>
                <a:lnTo>
                  <a:pt x="0" y="215"/>
                </a:lnTo>
                <a:lnTo>
                  <a:pt x="19" y="185"/>
                </a:lnTo>
                <a:lnTo>
                  <a:pt x="49" y="166"/>
                </a:lnTo>
                <a:lnTo>
                  <a:pt x="78" y="156"/>
                </a:lnTo>
                <a:lnTo>
                  <a:pt x="108" y="156"/>
                </a:lnTo>
                <a:lnTo>
                  <a:pt x="137" y="156"/>
                </a:lnTo>
                <a:lnTo>
                  <a:pt x="166" y="156"/>
                </a:lnTo>
                <a:lnTo>
                  <a:pt x="186" y="126"/>
                </a:lnTo>
                <a:lnTo>
                  <a:pt x="206" y="117"/>
                </a:lnTo>
                <a:lnTo>
                  <a:pt x="323" y="58"/>
                </a:lnTo>
                <a:close/>
              </a:path>
            </a:pathLst>
          </a:custGeom>
          <a:solidFill>
            <a:srgbClr val="96969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graphicFrame>
        <p:nvGraphicFramePr>
          <p:cNvPr id="5124" name="Object 46"/>
          <p:cNvGraphicFramePr>
            <a:graphicFrameLocks noChangeAspect="1"/>
          </p:cNvGraphicFramePr>
          <p:nvPr/>
        </p:nvGraphicFramePr>
        <p:xfrm>
          <a:off x="2795588" y="4454525"/>
          <a:ext cx="3716337" cy="192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Clip" r:id="rId4" imgW="5807075" imgH="3009900" progId="MS_ClipArt_Gallery.2">
                  <p:embed/>
                </p:oleObj>
              </mc:Choice>
              <mc:Fallback>
                <p:oleObj name="Clip" r:id="rId4" imgW="5807075" imgH="3009900" progId="MS_ClipArt_Gallery.2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588" y="4454525"/>
                        <a:ext cx="3716337" cy="192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1675" y="436563"/>
            <a:ext cx="7772400" cy="151447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İŞYERİNDE </a:t>
            </a:r>
            <a:r>
              <a:rPr lang="en-US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TERTİP, DÜZEN, TEMİZLİK</a:t>
            </a:r>
            <a:endParaRPr lang="tr-TR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2787" y="1930400"/>
            <a:ext cx="8232775" cy="2895600"/>
          </a:xfrm>
        </p:spPr>
        <p:txBody>
          <a:bodyPr/>
          <a:lstStyle/>
          <a:p>
            <a:pPr marR="0" algn="l" eaLnBrk="1" hangingPunct="1"/>
            <a:r>
              <a:rPr lang="tr-TR" altLang="tr-TR" sz="2800" b="1" dirty="0" smtClean="0"/>
              <a:t>1) </a:t>
            </a:r>
            <a:r>
              <a:rPr lang="en-AU" altLang="tr-TR" sz="2800" b="1" dirty="0" err="1" smtClean="0"/>
              <a:t>Seiri</a:t>
            </a:r>
            <a:r>
              <a:rPr lang="en-AU" altLang="tr-TR" sz="2800" b="1" dirty="0" smtClean="0"/>
              <a:t> </a:t>
            </a:r>
            <a:r>
              <a:rPr lang="tr-TR" altLang="tr-TR" sz="2800" b="1" dirty="0" smtClean="0"/>
              <a:t>      </a:t>
            </a:r>
            <a:r>
              <a:rPr lang="en-AU" altLang="tr-TR" sz="2800" b="1" dirty="0" smtClean="0"/>
              <a:t>(</a:t>
            </a:r>
            <a:r>
              <a:rPr lang="tr-TR" altLang="tr-TR" sz="3200" b="1" dirty="0" smtClean="0">
                <a:solidFill>
                  <a:srgbClr val="FF3300"/>
                </a:solidFill>
              </a:rPr>
              <a:t>S</a:t>
            </a:r>
            <a:r>
              <a:rPr lang="en-AU" altLang="tr-TR" sz="3200" b="1" dirty="0" err="1" smtClean="0">
                <a:solidFill>
                  <a:srgbClr val="00B050"/>
                </a:solidFill>
              </a:rPr>
              <a:t>ınıfla</a:t>
            </a:r>
            <a:r>
              <a:rPr lang="en-AU" altLang="tr-TR" sz="3200" b="1" dirty="0" smtClean="0">
                <a:solidFill>
                  <a:srgbClr val="00B050"/>
                </a:solidFill>
              </a:rPr>
              <a:t>: </a:t>
            </a:r>
            <a:r>
              <a:rPr lang="en-AU" altLang="tr-TR" sz="3200" b="1" dirty="0" err="1" smtClean="0">
                <a:solidFill>
                  <a:srgbClr val="FF3300"/>
                </a:solidFill>
              </a:rPr>
              <a:t>Tertip</a:t>
            </a:r>
            <a:r>
              <a:rPr lang="en-AU" altLang="tr-TR" sz="2800" b="1" dirty="0" smtClean="0"/>
              <a:t>)</a:t>
            </a:r>
          </a:p>
          <a:p>
            <a:pPr marR="0" algn="l" eaLnBrk="1" hangingPunct="1"/>
            <a:r>
              <a:rPr lang="tr-TR" altLang="tr-TR" sz="2800" b="1" dirty="0" smtClean="0"/>
              <a:t>2) </a:t>
            </a:r>
            <a:r>
              <a:rPr lang="en-AU" altLang="tr-TR" sz="2800" b="1" dirty="0" err="1" smtClean="0"/>
              <a:t>Seiton</a:t>
            </a:r>
            <a:r>
              <a:rPr lang="en-AU" altLang="tr-TR" sz="2800" b="1" dirty="0" smtClean="0"/>
              <a:t> </a:t>
            </a:r>
            <a:r>
              <a:rPr lang="tr-TR" altLang="tr-TR" sz="2800" b="1" dirty="0" smtClean="0"/>
              <a:t>   </a:t>
            </a:r>
            <a:r>
              <a:rPr lang="en-AU" altLang="tr-TR" sz="2800" b="1" dirty="0" smtClean="0"/>
              <a:t>(</a:t>
            </a:r>
            <a:r>
              <a:rPr lang="tr-TR" altLang="tr-TR" sz="3200" b="1" dirty="0" smtClean="0">
                <a:solidFill>
                  <a:srgbClr val="FF3300"/>
                </a:solidFill>
              </a:rPr>
              <a:t>S</a:t>
            </a:r>
            <a:r>
              <a:rPr lang="en-AU" altLang="tr-TR" sz="3200" b="1" dirty="0" err="1" smtClean="0">
                <a:solidFill>
                  <a:srgbClr val="00B050"/>
                </a:solidFill>
              </a:rPr>
              <a:t>istemleştir</a:t>
            </a:r>
            <a:r>
              <a:rPr lang="en-AU" altLang="tr-TR" sz="3200" b="1" dirty="0" smtClean="0">
                <a:solidFill>
                  <a:srgbClr val="00B050"/>
                </a:solidFill>
              </a:rPr>
              <a:t>: </a:t>
            </a:r>
            <a:r>
              <a:rPr lang="en-AU" altLang="tr-TR" sz="3200" b="1" dirty="0" err="1" smtClean="0">
                <a:solidFill>
                  <a:srgbClr val="FF3300"/>
                </a:solidFill>
              </a:rPr>
              <a:t>Düzen</a:t>
            </a:r>
            <a:r>
              <a:rPr lang="en-AU" altLang="tr-TR" sz="2800" b="1" dirty="0" smtClean="0"/>
              <a:t>)</a:t>
            </a:r>
          </a:p>
          <a:p>
            <a:pPr marR="0" algn="l" eaLnBrk="1" hangingPunct="1"/>
            <a:r>
              <a:rPr lang="tr-TR" altLang="tr-TR" sz="2800" b="1" dirty="0" smtClean="0"/>
              <a:t>3) </a:t>
            </a:r>
            <a:r>
              <a:rPr lang="en-AU" altLang="tr-TR" sz="2800" b="1" dirty="0" err="1" smtClean="0"/>
              <a:t>Seiso</a:t>
            </a:r>
            <a:r>
              <a:rPr lang="en-AU" altLang="tr-TR" sz="2800" b="1" dirty="0" smtClean="0"/>
              <a:t> </a:t>
            </a:r>
            <a:r>
              <a:rPr lang="tr-TR" altLang="tr-TR" sz="2800" b="1" dirty="0" smtClean="0"/>
              <a:t>     </a:t>
            </a:r>
            <a:r>
              <a:rPr lang="en-AU" altLang="tr-TR" sz="2800" b="1" dirty="0" smtClean="0"/>
              <a:t>(</a:t>
            </a:r>
            <a:r>
              <a:rPr lang="tr-TR" altLang="tr-TR" sz="3200" b="1" dirty="0" smtClean="0">
                <a:solidFill>
                  <a:srgbClr val="FF3300"/>
                </a:solidFill>
              </a:rPr>
              <a:t>S</a:t>
            </a:r>
            <a:r>
              <a:rPr lang="en-AU" altLang="tr-TR" sz="3200" b="1" dirty="0" err="1" smtClean="0">
                <a:solidFill>
                  <a:srgbClr val="00B050"/>
                </a:solidFill>
              </a:rPr>
              <a:t>üpür</a:t>
            </a:r>
            <a:r>
              <a:rPr lang="en-AU" altLang="tr-TR" sz="3200" b="1" dirty="0" smtClean="0">
                <a:solidFill>
                  <a:srgbClr val="00B050"/>
                </a:solidFill>
              </a:rPr>
              <a:t>: </a:t>
            </a:r>
            <a:r>
              <a:rPr lang="en-AU" altLang="tr-TR" sz="3200" b="1" dirty="0" err="1" smtClean="0">
                <a:solidFill>
                  <a:srgbClr val="FF3300"/>
                </a:solidFill>
              </a:rPr>
              <a:t>Temizlik</a:t>
            </a:r>
            <a:r>
              <a:rPr lang="en-AU" altLang="tr-TR" sz="2800" b="1" dirty="0" smtClean="0"/>
              <a:t>) </a:t>
            </a:r>
          </a:p>
          <a:p>
            <a:pPr marR="0" algn="l" eaLnBrk="1" hangingPunct="1"/>
            <a:r>
              <a:rPr lang="tr-TR" altLang="tr-TR" sz="2800" b="1" dirty="0" smtClean="0"/>
              <a:t>4) </a:t>
            </a:r>
            <a:r>
              <a:rPr lang="en-AU" altLang="tr-TR" sz="2800" b="1" dirty="0" err="1" smtClean="0"/>
              <a:t>Seiketsu</a:t>
            </a:r>
            <a:r>
              <a:rPr lang="en-AU" altLang="tr-TR" sz="2800" b="1" dirty="0" smtClean="0"/>
              <a:t> (</a:t>
            </a:r>
            <a:r>
              <a:rPr lang="tr-TR" altLang="tr-TR" sz="3200" b="1" dirty="0" smtClean="0">
                <a:solidFill>
                  <a:srgbClr val="FF3300"/>
                </a:solidFill>
              </a:rPr>
              <a:t>S</a:t>
            </a:r>
            <a:r>
              <a:rPr lang="en-AU" altLang="tr-TR" sz="3200" b="1" dirty="0" err="1" smtClean="0">
                <a:solidFill>
                  <a:srgbClr val="00B050"/>
                </a:solidFill>
              </a:rPr>
              <a:t>tandardlaştır</a:t>
            </a:r>
            <a:r>
              <a:rPr lang="en-AU" altLang="tr-TR" sz="3200" b="1" dirty="0" smtClean="0">
                <a:solidFill>
                  <a:srgbClr val="00B050"/>
                </a:solidFill>
              </a:rPr>
              <a:t>: </a:t>
            </a:r>
            <a:r>
              <a:rPr lang="tr-TR" altLang="tr-TR" sz="3200" b="1" dirty="0" smtClean="0">
                <a:solidFill>
                  <a:srgbClr val="FF3300"/>
                </a:solidFill>
              </a:rPr>
              <a:t>Süreklilik=Sebat</a:t>
            </a:r>
            <a:r>
              <a:rPr lang="en-AU" altLang="tr-TR" sz="2800" b="1" dirty="0" smtClean="0"/>
              <a:t>)</a:t>
            </a:r>
          </a:p>
          <a:p>
            <a:pPr marR="0" algn="l" eaLnBrk="1" hangingPunct="1"/>
            <a:r>
              <a:rPr lang="tr-TR" altLang="tr-TR" sz="2800" b="1" dirty="0" smtClean="0"/>
              <a:t>5) </a:t>
            </a:r>
            <a:r>
              <a:rPr lang="en-AU" altLang="tr-TR" sz="2800" b="1" dirty="0" err="1" smtClean="0"/>
              <a:t>Shitsuke</a:t>
            </a:r>
            <a:r>
              <a:rPr lang="en-AU" altLang="tr-TR" sz="2800" b="1" dirty="0" smtClean="0"/>
              <a:t> (</a:t>
            </a:r>
            <a:r>
              <a:rPr lang="tr-TR" altLang="tr-TR" sz="3200" b="1" dirty="0" smtClean="0">
                <a:solidFill>
                  <a:srgbClr val="FF3300"/>
                </a:solidFill>
              </a:rPr>
              <a:t>S</a:t>
            </a:r>
            <a:r>
              <a:rPr lang="en-AU" altLang="tr-TR" sz="3200" b="1" dirty="0" err="1" smtClean="0">
                <a:solidFill>
                  <a:srgbClr val="00B050"/>
                </a:solidFill>
              </a:rPr>
              <a:t>ürdür</a:t>
            </a:r>
            <a:r>
              <a:rPr lang="en-AU" altLang="tr-TR" sz="3200" b="1" dirty="0" smtClean="0">
                <a:solidFill>
                  <a:srgbClr val="00B050"/>
                </a:solidFill>
              </a:rPr>
              <a:t>: </a:t>
            </a:r>
            <a:r>
              <a:rPr lang="en-AU" altLang="tr-TR" sz="3200" b="1" dirty="0" err="1" smtClean="0">
                <a:solidFill>
                  <a:srgbClr val="FF3300"/>
                </a:solidFill>
              </a:rPr>
              <a:t>Disiplin</a:t>
            </a:r>
            <a:r>
              <a:rPr lang="en-AU" altLang="tr-TR" sz="2800" b="1" dirty="0" smtClean="0"/>
              <a:t>)</a:t>
            </a:r>
            <a:endParaRPr lang="en-US" altLang="tr-TR" dirty="0" smtClean="0"/>
          </a:p>
        </p:txBody>
      </p:sp>
      <p:grpSp>
        <p:nvGrpSpPr>
          <p:cNvPr id="5127" name="Group 55"/>
          <p:cNvGrpSpPr>
            <a:grpSpLocks/>
          </p:cNvGrpSpPr>
          <p:nvPr/>
        </p:nvGrpSpPr>
        <p:grpSpPr bwMode="auto">
          <a:xfrm>
            <a:off x="5708650" y="4718050"/>
            <a:ext cx="1685925" cy="1874838"/>
            <a:chOff x="3596" y="2972"/>
            <a:chExt cx="1062" cy="1181"/>
          </a:xfrm>
        </p:grpSpPr>
        <p:sp>
          <p:nvSpPr>
            <p:cNvPr id="5141" name="Freeform 19"/>
            <p:cNvSpPr>
              <a:spLocks/>
            </p:cNvSpPr>
            <p:nvPr/>
          </p:nvSpPr>
          <p:spPr bwMode="auto">
            <a:xfrm>
              <a:off x="4132" y="3068"/>
              <a:ext cx="279" cy="253"/>
            </a:xfrm>
            <a:custGeom>
              <a:avLst/>
              <a:gdLst>
                <a:gd name="T0" fmla="*/ 101 w 279"/>
                <a:gd name="T1" fmla="*/ 134 h 253"/>
                <a:gd name="T2" fmla="*/ 107 w 279"/>
                <a:gd name="T3" fmla="*/ 93 h 253"/>
                <a:gd name="T4" fmla="*/ 112 w 279"/>
                <a:gd name="T5" fmla="*/ 64 h 253"/>
                <a:gd name="T6" fmla="*/ 124 w 279"/>
                <a:gd name="T7" fmla="*/ 40 h 253"/>
                <a:gd name="T8" fmla="*/ 137 w 279"/>
                <a:gd name="T9" fmla="*/ 20 h 253"/>
                <a:gd name="T10" fmla="*/ 150 w 279"/>
                <a:gd name="T11" fmla="*/ 12 h 253"/>
                <a:gd name="T12" fmla="*/ 164 w 279"/>
                <a:gd name="T13" fmla="*/ 4 h 253"/>
                <a:gd name="T14" fmla="*/ 188 w 279"/>
                <a:gd name="T15" fmla="*/ 0 h 253"/>
                <a:gd name="T16" fmla="*/ 203 w 279"/>
                <a:gd name="T17" fmla="*/ 4 h 253"/>
                <a:gd name="T18" fmla="*/ 228 w 279"/>
                <a:gd name="T19" fmla="*/ 13 h 253"/>
                <a:gd name="T20" fmla="*/ 246 w 279"/>
                <a:gd name="T21" fmla="*/ 29 h 253"/>
                <a:gd name="T22" fmla="*/ 263 w 279"/>
                <a:gd name="T23" fmla="*/ 55 h 253"/>
                <a:gd name="T24" fmla="*/ 275 w 279"/>
                <a:gd name="T25" fmla="*/ 86 h 253"/>
                <a:gd name="T26" fmla="*/ 278 w 279"/>
                <a:gd name="T27" fmla="*/ 110 h 253"/>
                <a:gd name="T28" fmla="*/ 279 w 279"/>
                <a:gd name="T29" fmla="*/ 140 h 253"/>
                <a:gd name="T30" fmla="*/ 272 w 279"/>
                <a:gd name="T31" fmla="*/ 175 h 253"/>
                <a:gd name="T32" fmla="*/ 263 w 279"/>
                <a:gd name="T33" fmla="*/ 207 h 253"/>
                <a:gd name="T34" fmla="*/ 250 w 279"/>
                <a:gd name="T35" fmla="*/ 229 h 253"/>
                <a:gd name="T36" fmla="*/ 233 w 279"/>
                <a:gd name="T37" fmla="*/ 244 h 253"/>
                <a:gd name="T38" fmla="*/ 214 w 279"/>
                <a:gd name="T39" fmla="*/ 251 h 253"/>
                <a:gd name="T40" fmla="*/ 194 w 279"/>
                <a:gd name="T41" fmla="*/ 253 h 253"/>
                <a:gd name="T42" fmla="*/ 177 w 279"/>
                <a:gd name="T43" fmla="*/ 245 h 253"/>
                <a:gd name="T44" fmla="*/ 147 w 279"/>
                <a:gd name="T45" fmla="*/ 230 h 253"/>
                <a:gd name="T46" fmla="*/ 126 w 279"/>
                <a:gd name="T47" fmla="*/ 207 h 253"/>
                <a:gd name="T48" fmla="*/ 112 w 279"/>
                <a:gd name="T49" fmla="*/ 184 h 253"/>
                <a:gd name="T50" fmla="*/ 105 w 279"/>
                <a:gd name="T51" fmla="*/ 160 h 253"/>
                <a:gd name="T52" fmla="*/ 64 w 279"/>
                <a:gd name="T53" fmla="*/ 173 h 253"/>
                <a:gd name="T54" fmla="*/ 25 w 279"/>
                <a:gd name="T55" fmla="*/ 190 h 253"/>
                <a:gd name="T56" fmla="*/ 16 w 279"/>
                <a:gd name="T57" fmla="*/ 192 h 253"/>
                <a:gd name="T58" fmla="*/ 4 w 279"/>
                <a:gd name="T59" fmla="*/ 190 h 253"/>
                <a:gd name="T60" fmla="*/ 0 w 279"/>
                <a:gd name="T61" fmla="*/ 181 h 253"/>
                <a:gd name="T62" fmla="*/ 2 w 279"/>
                <a:gd name="T63" fmla="*/ 170 h 253"/>
                <a:gd name="T64" fmla="*/ 8 w 279"/>
                <a:gd name="T65" fmla="*/ 163 h 253"/>
                <a:gd name="T66" fmla="*/ 20 w 279"/>
                <a:gd name="T67" fmla="*/ 158 h 253"/>
                <a:gd name="T68" fmla="*/ 45 w 279"/>
                <a:gd name="T69" fmla="*/ 155 h 253"/>
                <a:gd name="T70" fmla="*/ 76 w 279"/>
                <a:gd name="T71" fmla="*/ 145 h 253"/>
                <a:gd name="T72" fmla="*/ 101 w 279"/>
                <a:gd name="T73" fmla="*/ 134 h 25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79"/>
                <a:gd name="T112" fmla="*/ 0 h 253"/>
                <a:gd name="T113" fmla="*/ 279 w 279"/>
                <a:gd name="T114" fmla="*/ 253 h 25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79" h="253">
                  <a:moveTo>
                    <a:pt x="101" y="134"/>
                  </a:moveTo>
                  <a:lnTo>
                    <a:pt x="107" y="93"/>
                  </a:lnTo>
                  <a:lnTo>
                    <a:pt x="112" y="64"/>
                  </a:lnTo>
                  <a:lnTo>
                    <a:pt x="124" y="40"/>
                  </a:lnTo>
                  <a:lnTo>
                    <a:pt x="137" y="20"/>
                  </a:lnTo>
                  <a:lnTo>
                    <a:pt x="150" y="12"/>
                  </a:lnTo>
                  <a:lnTo>
                    <a:pt x="164" y="4"/>
                  </a:lnTo>
                  <a:lnTo>
                    <a:pt x="188" y="0"/>
                  </a:lnTo>
                  <a:lnTo>
                    <a:pt x="203" y="4"/>
                  </a:lnTo>
                  <a:lnTo>
                    <a:pt x="228" y="13"/>
                  </a:lnTo>
                  <a:lnTo>
                    <a:pt x="246" y="29"/>
                  </a:lnTo>
                  <a:lnTo>
                    <a:pt x="263" y="55"/>
                  </a:lnTo>
                  <a:lnTo>
                    <a:pt x="275" y="86"/>
                  </a:lnTo>
                  <a:lnTo>
                    <a:pt x="278" y="110"/>
                  </a:lnTo>
                  <a:lnTo>
                    <a:pt x="279" y="140"/>
                  </a:lnTo>
                  <a:lnTo>
                    <a:pt x="272" y="175"/>
                  </a:lnTo>
                  <a:lnTo>
                    <a:pt x="263" y="207"/>
                  </a:lnTo>
                  <a:lnTo>
                    <a:pt x="250" y="229"/>
                  </a:lnTo>
                  <a:lnTo>
                    <a:pt x="233" y="244"/>
                  </a:lnTo>
                  <a:lnTo>
                    <a:pt x="214" y="251"/>
                  </a:lnTo>
                  <a:lnTo>
                    <a:pt x="194" y="253"/>
                  </a:lnTo>
                  <a:lnTo>
                    <a:pt x="177" y="245"/>
                  </a:lnTo>
                  <a:lnTo>
                    <a:pt x="147" y="230"/>
                  </a:lnTo>
                  <a:lnTo>
                    <a:pt x="126" y="207"/>
                  </a:lnTo>
                  <a:lnTo>
                    <a:pt x="112" y="184"/>
                  </a:lnTo>
                  <a:lnTo>
                    <a:pt x="105" y="160"/>
                  </a:lnTo>
                  <a:lnTo>
                    <a:pt x="64" y="173"/>
                  </a:lnTo>
                  <a:lnTo>
                    <a:pt x="25" y="190"/>
                  </a:lnTo>
                  <a:lnTo>
                    <a:pt x="16" y="192"/>
                  </a:lnTo>
                  <a:lnTo>
                    <a:pt x="4" y="190"/>
                  </a:lnTo>
                  <a:lnTo>
                    <a:pt x="0" y="181"/>
                  </a:lnTo>
                  <a:lnTo>
                    <a:pt x="2" y="170"/>
                  </a:lnTo>
                  <a:lnTo>
                    <a:pt x="8" y="163"/>
                  </a:lnTo>
                  <a:lnTo>
                    <a:pt x="20" y="158"/>
                  </a:lnTo>
                  <a:lnTo>
                    <a:pt x="45" y="155"/>
                  </a:lnTo>
                  <a:lnTo>
                    <a:pt x="76" y="145"/>
                  </a:lnTo>
                  <a:lnTo>
                    <a:pt x="101" y="134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142" name="Freeform 20"/>
            <p:cNvSpPr>
              <a:spLocks/>
            </p:cNvSpPr>
            <p:nvPr/>
          </p:nvSpPr>
          <p:spPr bwMode="auto">
            <a:xfrm>
              <a:off x="4304" y="3340"/>
              <a:ext cx="227" cy="470"/>
            </a:xfrm>
            <a:custGeom>
              <a:avLst/>
              <a:gdLst>
                <a:gd name="T0" fmla="*/ 192 w 227"/>
                <a:gd name="T1" fmla="*/ 125 h 470"/>
                <a:gd name="T2" fmla="*/ 174 w 227"/>
                <a:gd name="T3" fmla="*/ 80 h 470"/>
                <a:gd name="T4" fmla="*/ 148 w 227"/>
                <a:gd name="T5" fmla="*/ 45 h 470"/>
                <a:gd name="T6" fmla="*/ 119 w 227"/>
                <a:gd name="T7" fmla="*/ 19 h 470"/>
                <a:gd name="T8" fmla="*/ 90 w 227"/>
                <a:gd name="T9" fmla="*/ 6 h 470"/>
                <a:gd name="T10" fmla="*/ 65 w 227"/>
                <a:gd name="T11" fmla="*/ 0 h 470"/>
                <a:gd name="T12" fmla="*/ 48 w 227"/>
                <a:gd name="T13" fmla="*/ 5 h 470"/>
                <a:gd name="T14" fmla="*/ 33 w 227"/>
                <a:gd name="T15" fmla="*/ 12 h 470"/>
                <a:gd name="T16" fmla="*/ 25 w 227"/>
                <a:gd name="T17" fmla="*/ 26 h 470"/>
                <a:gd name="T18" fmla="*/ 20 w 227"/>
                <a:gd name="T19" fmla="*/ 53 h 470"/>
                <a:gd name="T20" fmla="*/ 21 w 227"/>
                <a:gd name="T21" fmla="*/ 79 h 470"/>
                <a:gd name="T22" fmla="*/ 30 w 227"/>
                <a:gd name="T23" fmla="*/ 108 h 470"/>
                <a:gd name="T24" fmla="*/ 44 w 227"/>
                <a:gd name="T25" fmla="*/ 131 h 470"/>
                <a:gd name="T26" fmla="*/ 55 w 227"/>
                <a:gd name="T27" fmla="*/ 170 h 470"/>
                <a:gd name="T28" fmla="*/ 61 w 227"/>
                <a:gd name="T29" fmla="*/ 204 h 470"/>
                <a:gd name="T30" fmla="*/ 63 w 227"/>
                <a:gd name="T31" fmla="*/ 231 h 470"/>
                <a:gd name="T32" fmla="*/ 59 w 227"/>
                <a:gd name="T33" fmla="*/ 268 h 470"/>
                <a:gd name="T34" fmla="*/ 49 w 227"/>
                <a:gd name="T35" fmla="*/ 293 h 470"/>
                <a:gd name="T36" fmla="*/ 31 w 227"/>
                <a:gd name="T37" fmla="*/ 322 h 470"/>
                <a:gd name="T38" fmla="*/ 17 w 227"/>
                <a:gd name="T39" fmla="*/ 347 h 470"/>
                <a:gd name="T40" fmla="*/ 3 w 227"/>
                <a:gd name="T41" fmla="*/ 368 h 470"/>
                <a:gd name="T42" fmla="*/ 0 w 227"/>
                <a:gd name="T43" fmla="*/ 390 h 470"/>
                <a:gd name="T44" fmla="*/ 2 w 227"/>
                <a:gd name="T45" fmla="*/ 409 h 470"/>
                <a:gd name="T46" fmla="*/ 14 w 227"/>
                <a:gd name="T47" fmla="*/ 427 h 470"/>
                <a:gd name="T48" fmla="*/ 29 w 227"/>
                <a:gd name="T49" fmla="*/ 442 h 470"/>
                <a:gd name="T50" fmla="*/ 50 w 227"/>
                <a:gd name="T51" fmla="*/ 453 h 470"/>
                <a:gd name="T52" fmla="*/ 69 w 227"/>
                <a:gd name="T53" fmla="*/ 464 h 470"/>
                <a:gd name="T54" fmla="*/ 93 w 227"/>
                <a:gd name="T55" fmla="*/ 470 h 470"/>
                <a:gd name="T56" fmla="*/ 116 w 227"/>
                <a:gd name="T57" fmla="*/ 464 h 470"/>
                <a:gd name="T58" fmla="*/ 139 w 227"/>
                <a:gd name="T59" fmla="*/ 450 h 470"/>
                <a:gd name="T60" fmla="*/ 161 w 227"/>
                <a:gd name="T61" fmla="*/ 425 h 470"/>
                <a:gd name="T62" fmla="*/ 185 w 227"/>
                <a:gd name="T63" fmla="*/ 396 h 470"/>
                <a:gd name="T64" fmla="*/ 201 w 227"/>
                <a:gd name="T65" fmla="*/ 364 h 470"/>
                <a:gd name="T66" fmla="*/ 214 w 227"/>
                <a:gd name="T67" fmla="*/ 322 h 470"/>
                <a:gd name="T68" fmla="*/ 224 w 227"/>
                <a:gd name="T69" fmla="*/ 278 h 470"/>
                <a:gd name="T70" fmla="*/ 227 w 227"/>
                <a:gd name="T71" fmla="*/ 230 h 470"/>
                <a:gd name="T72" fmla="*/ 222 w 227"/>
                <a:gd name="T73" fmla="*/ 199 h 470"/>
                <a:gd name="T74" fmla="*/ 218 w 227"/>
                <a:gd name="T75" fmla="*/ 173 h 470"/>
                <a:gd name="T76" fmla="*/ 204 w 227"/>
                <a:gd name="T77" fmla="*/ 151 h 470"/>
                <a:gd name="T78" fmla="*/ 192 w 227"/>
                <a:gd name="T79" fmla="*/ 125 h 47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227"/>
                <a:gd name="T121" fmla="*/ 0 h 470"/>
                <a:gd name="T122" fmla="*/ 227 w 227"/>
                <a:gd name="T123" fmla="*/ 470 h 47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227" h="470">
                  <a:moveTo>
                    <a:pt x="192" y="125"/>
                  </a:moveTo>
                  <a:lnTo>
                    <a:pt x="174" y="80"/>
                  </a:lnTo>
                  <a:lnTo>
                    <a:pt x="148" y="45"/>
                  </a:lnTo>
                  <a:lnTo>
                    <a:pt x="119" y="19"/>
                  </a:lnTo>
                  <a:lnTo>
                    <a:pt x="90" y="6"/>
                  </a:lnTo>
                  <a:lnTo>
                    <a:pt x="65" y="0"/>
                  </a:lnTo>
                  <a:lnTo>
                    <a:pt x="48" y="5"/>
                  </a:lnTo>
                  <a:lnTo>
                    <a:pt x="33" y="12"/>
                  </a:lnTo>
                  <a:lnTo>
                    <a:pt x="25" y="26"/>
                  </a:lnTo>
                  <a:lnTo>
                    <a:pt x="20" y="53"/>
                  </a:lnTo>
                  <a:lnTo>
                    <a:pt x="21" y="79"/>
                  </a:lnTo>
                  <a:lnTo>
                    <a:pt x="30" y="108"/>
                  </a:lnTo>
                  <a:lnTo>
                    <a:pt x="44" y="131"/>
                  </a:lnTo>
                  <a:lnTo>
                    <a:pt x="55" y="170"/>
                  </a:lnTo>
                  <a:lnTo>
                    <a:pt x="61" y="204"/>
                  </a:lnTo>
                  <a:lnTo>
                    <a:pt x="63" y="231"/>
                  </a:lnTo>
                  <a:lnTo>
                    <a:pt x="59" y="268"/>
                  </a:lnTo>
                  <a:lnTo>
                    <a:pt x="49" y="293"/>
                  </a:lnTo>
                  <a:lnTo>
                    <a:pt x="31" y="322"/>
                  </a:lnTo>
                  <a:lnTo>
                    <a:pt x="17" y="347"/>
                  </a:lnTo>
                  <a:lnTo>
                    <a:pt x="3" y="368"/>
                  </a:lnTo>
                  <a:lnTo>
                    <a:pt x="0" y="390"/>
                  </a:lnTo>
                  <a:lnTo>
                    <a:pt x="2" y="409"/>
                  </a:lnTo>
                  <a:lnTo>
                    <a:pt x="14" y="427"/>
                  </a:lnTo>
                  <a:lnTo>
                    <a:pt x="29" y="442"/>
                  </a:lnTo>
                  <a:lnTo>
                    <a:pt x="50" y="453"/>
                  </a:lnTo>
                  <a:lnTo>
                    <a:pt x="69" y="464"/>
                  </a:lnTo>
                  <a:lnTo>
                    <a:pt x="93" y="470"/>
                  </a:lnTo>
                  <a:lnTo>
                    <a:pt x="116" y="464"/>
                  </a:lnTo>
                  <a:lnTo>
                    <a:pt x="139" y="450"/>
                  </a:lnTo>
                  <a:lnTo>
                    <a:pt x="161" y="425"/>
                  </a:lnTo>
                  <a:lnTo>
                    <a:pt x="185" y="396"/>
                  </a:lnTo>
                  <a:lnTo>
                    <a:pt x="201" y="364"/>
                  </a:lnTo>
                  <a:lnTo>
                    <a:pt x="214" y="322"/>
                  </a:lnTo>
                  <a:lnTo>
                    <a:pt x="224" y="278"/>
                  </a:lnTo>
                  <a:lnTo>
                    <a:pt x="227" y="230"/>
                  </a:lnTo>
                  <a:lnTo>
                    <a:pt x="222" y="199"/>
                  </a:lnTo>
                  <a:lnTo>
                    <a:pt x="218" y="173"/>
                  </a:lnTo>
                  <a:lnTo>
                    <a:pt x="204" y="151"/>
                  </a:lnTo>
                  <a:lnTo>
                    <a:pt x="192" y="125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143" name="Freeform 21"/>
            <p:cNvSpPr>
              <a:spLocks/>
            </p:cNvSpPr>
            <p:nvPr/>
          </p:nvSpPr>
          <p:spPr bwMode="auto">
            <a:xfrm>
              <a:off x="3964" y="3331"/>
              <a:ext cx="414" cy="178"/>
            </a:xfrm>
            <a:custGeom>
              <a:avLst/>
              <a:gdLst>
                <a:gd name="T0" fmla="*/ 414 w 414"/>
                <a:gd name="T1" fmla="*/ 47 h 178"/>
                <a:gd name="T2" fmla="*/ 395 w 414"/>
                <a:gd name="T3" fmla="*/ 34 h 178"/>
                <a:gd name="T4" fmla="*/ 377 w 414"/>
                <a:gd name="T5" fmla="*/ 35 h 178"/>
                <a:gd name="T6" fmla="*/ 348 w 414"/>
                <a:gd name="T7" fmla="*/ 44 h 178"/>
                <a:gd name="T8" fmla="*/ 316 w 414"/>
                <a:gd name="T9" fmla="*/ 66 h 178"/>
                <a:gd name="T10" fmla="*/ 271 w 414"/>
                <a:gd name="T11" fmla="*/ 95 h 178"/>
                <a:gd name="T12" fmla="*/ 228 w 414"/>
                <a:gd name="T13" fmla="*/ 120 h 178"/>
                <a:gd name="T14" fmla="*/ 183 w 414"/>
                <a:gd name="T15" fmla="*/ 142 h 178"/>
                <a:gd name="T16" fmla="*/ 153 w 414"/>
                <a:gd name="T17" fmla="*/ 146 h 178"/>
                <a:gd name="T18" fmla="*/ 123 w 414"/>
                <a:gd name="T19" fmla="*/ 145 h 178"/>
                <a:gd name="T20" fmla="*/ 105 w 414"/>
                <a:gd name="T21" fmla="*/ 137 h 178"/>
                <a:gd name="T22" fmla="*/ 85 w 414"/>
                <a:gd name="T23" fmla="*/ 117 h 178"/>
                <a:gd name="T24" fmla="*/ 65 w 414"/>
                <a:gd name="T25" fmla="*/ 91 h 178"/>
                <a:gd name="T26" fmla="*/ 59 w 414"/>
                <a:gd name="T27" fmla="*/ 66 h 178"/>
                <a:gd name="T28" fmla="*/ 65 w 414"/>
                <a:gd name="T29" fmla="*/ 34 h 178"/>
                <a:gd name="T30" fmla="*/ 51 w 414"/>
                <a:gd name="T31" fmla="*/ 13 h 178"/>
                <a:gd name="T32" fmla="*/ 36 w 414"/>
                <a:gd name="T33" fmla="*/ 0 h 178"/>
                <a:gd name="T34" fmla="*/ 17 w 414"/>
                <a:gd name="T35" fmla="*/ 10 h 178"/>
                <a:gd name="T36" fmla="*/ 0 w 414"/>
                <a:gd name="T37" fmla="*/ 36 h 178"/>
                <a:gd name="T38" fmla="*/ 0 w 414"/>
                <a:gd name="T39" fmla="*/ 67 h 178"/>
                <a:gd name="T40" fmla="*/ 17 w 414"/>
                <a:gd name="T41" fmla="*/ 98 h 178"/>
                <a:gd name="T42" fmla="*/ 56 w 414"/>
                <a:gd name="T43" fmla="*/ 133 h 178"/>
                <a:gd name="T44" fmla="*/ 106 w 414"/>
                <a:gd name="T45" fmla="*/ 172 h 178"/>
                <a:gd name="T46" fmla="*/ 143 w 414"/>
                <a:gd name="T47" fmla="*/ 178 h 178"/>
                <a:gd name="T48" fmla="*/ 188 w 414"/>
                <a:gd name="T49" fmla="*/ 171 h 178"/>
                <a:gd name="T50" fmla="*/ 248 w 414"/>
                <a:gd name="T51" fmla="*/ 147 h 178"/>
                <a:gd name="T52" fmla="*/ 287 w 414"/>
                <a:gd name="T53" fmla="*/ 116 h 178"/>
                <a:gd name="T54" fmla="*/ 338 w 414"/>
                <a:gd name="T55" fmla="*/ 89 h 178"/>
                <a:gd name="T56" fmla="*/ 373 w 414"/>
                <a:gd name="T57" fmla="*/ 78 h 178"/>
                <a:gd name="T58" fmla="*/ 398 w 414"/>
                <a:gd name="T59" fmla="*/ 64 h 178"/>
                <a:gd name="T60" fmla="*/ 414 w 414"/>
                <a:gd name="T61" fmla="*/ 47 h 17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414"/>
                <a:gd name="T94" fmla="*/ 0 h 178"/>
                <a:gd name="T95" fmla="*/ 414 w 414"/>
                <a:gd name="T96" fmla="*/ 178 h 178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414" h="178">
                  <a:moveTo>
                    <a:pt x="414" y="47"/>
                  </a:moveTo>
                  <a:lnTo>
                    <a:pt x="395" y="34"/>
                  </a:lnTo>
                  <a:lnTo>
                    <a:pt x="377" y="35"/>
                  </a:lnTo>
                  <a:lnTo>
                    <a:pt x="348" y="44"/>
                  </a:lnTo>
                  <a:lnTo>
                    <a:pt x="316" y="66"/>
                  </a:lnTo>
                  <a:lnTo>
                    <a:pt x="271" y="95"/>
                  </a:lnTo>
                  <a:lnTo>
                    <a:pt x="228" y="120"/>
                  </a:lnTo>
                  <a:lnTo>
                    <a:pt x="183" y="142"/>
                  </a:lnTo>
                  <a:lnTo>
                    <a:pt x="153" y="146"/>
                  </a:lnTo>
                  <a:lnTo>
                    <a:pt x="123" y="145"/>
                  </a:lnTo>
                  <a:lnTo>
                    <a:pt x="105" y="137"/>
                  </a:lnTo>
                  <a:lnTo>
                    <a:pt x="85" y="117"/>
                  </a:lnTo>
                  <a:lnTo>
                    <a:pt x="65" y="91"/>
                  </a:lnTo>
                  <a:lnTo>
                    <a:pt x="59" y="66"/>
                  </a:lnTo>
                  <a:lnTo>
                    <a:pt x="65" y="34"/>
                  </a:lnTo>
                  <a:lnTo>
                    <a:pt x="51" y="13"/>
                  </a:lnTo>
                  <a:lnTo>
                    <a:pt x="36" y="0"/>
                  </a:lnTo>
                  <a:lnTo>
                    <a:pt x="17" y="10"/>
                  </a:lnTo>
                  <a:lnTo>
                    <a:pt x="0" y="36"/>
                  </a:lnTo>
                  <a:lnTo>
                    <a:pt x="0" y="67"/>
                  </a:lnTo>
                  <a:lnTo>
                    <a:pt x="17" y="98"/>
                  </a:lnTo>
                  <a:lnTo>
                    <a:pt x="56" y="133"/>
                  </a:lnTo>
                  <a:lnTo>
                    <a:pt x="106" y="172"/>
                  </a:lnTo>
                  <a:lnTo>
                    <a:pt x="143" y="178"/>
                  </a:lnTo>
                  <a:lnTo>
                    <a:pt x="188" y="171"/>
                  </a:lnTo>
                  <a:lnTo>
                    <a:pt x="248" y="147"/>
                  </a:lnTo>
                  <a:lnTo>
                    <a:pt x="287" y="116"/>
                  </a:lnTo>
                  <a:lnTo>
                    <a:pt x="338" y="89"/>
                  </a:lnTo>
                  <a:lnTo>
                    <a:pt x="373" y="78"/>
                  </a:lnTo>
                  <a:lnTo>
                    <a:pt x="398" y="64"/>
                  </a:lnTo>
                  <a:lnTo>
                    <a:pt x="414" y="47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144" name="Freeform 22"/>
            <p:cNvSpPr>
              <a:spLocks/>
            </p:cNvSpPr>
            <p:nvPr/>
          </p:nvSpPr>
          <p:spPr bwMode="auto">
            <a:xfrm>
              <a:off x="4150" y="3710"/>
              <a:ext cx="253" cy="439"/>
            </a:xfrm>
            <a:custGeom>
              <a:avLst/>
              <a:gdLst>
                <a:gd name="T0" fmla="*/ 220 w 253"/>
                <a:gd name="T1" fmla="*/ 4 h 439"/>
                <a:gd name="T2" fmla="*/ 175 w 253"/>
                <a:gd name="T3" fmla="*/ 38 h 439"/>
                <a:gd name="T4" fmla="*/ 138 w 253"/>
                <a:gd name="T5" fmla="*/ 75 h 439"/>
                <a:gd name="T6" fmla="*/ 111 w 253"/>
                <a:gd name="T7" fmla="*/ 109 h 439"/>
                <a:gd name="T8" fmla="*/ 98 w 253"/>
                <a:gd name="T9" fmla="*/ 148 h 439"/>
                <a:gd name="T10" fmla="*/ 98 w 253"/>
                <a:gd name="T11" fmla="*/ 199 h 439"/>
                <a:gd name="T12" fmla="*/ 103 w 253"/>
                <a:gd name="T13" fmla="*/ 252 h 439"/>
                <a:gd name="T14" fmla="*/ 118 w 253"/>
                <a:gd name="T15" fmla="*/ 304 h 439"/>
                <a:gd name="T16" fmla="*/ 135 w 253"/>
                <a:gd name="T17" fmla="*/ 336 h 439"/>
                <a:gd name="T18" fmla="*/ 134 w 253"/>
                <a:gd name="T19" fmla="*/ 350 h 439"/>
                <a:gd name="T20" fmla="*/ 122 w 253"/>
                <a:gd name="T21" fmla="*/ 360 h 439"/>
                <a:gd name="T22" fmla="*/ 89 w 253"/>
                <a:gd name="T23" fmla="*/ 375 h 439"/>
                <a:gd name="T24" fmla="*/ 39 w 253"/>
                <a:gd name="T25" fmla="*/ 388 h 439"/>
                <a:gd name="T26" fmla="*/ 2 w 253"/>
                <a:gd name="T27" fmla="*/ 399 h 439"/>
                <a:gd name="T28" fmla="*/ 0 w 253"/>
                <a:gd name="T29" fmla="*/ 408 h 439"/>
                <a:gd name="T30" fmla="*/ 13 w 253"/>
                <a:gd name="T31" fmla="*/ 421 h 439"/>
                <a:gd name="T32" fmla="*/ 69 w 253"/>
                <a:gd name="T33" fmla="*/ 439 h 439"/>
                <a:gd name="T34" fmla="*/ 87 w 253"/>
                <a:gd name="T35" fmla="*/ 426 h 439"/>
                <a:gd name="T36" fmla="*/ 103 w 253"/>
                <a:gd name="T37" fmla="*/ 418 h 439"/>
                <a:gd name="T38" fmla="*/ 114 w 253"/>
                <a:gd name="T39" fmla="*/ 396 h 439"/>
                <a:gd name="T40" fmla="*/ 139 w 253"/>
                <a:gd name="T41" fmla="*/ 384 h 439"/>
                <a:gd name="T42" fmla="*/ 164 w 253"/>
                <a:gd name="T43" fmla="*/ 386 h 439"/>
                <a:gd name="T44" fmla="*/ 180 w 253"/>
                <a:gd name="T45" fmla="*/ 379 h 439"/>
                <a:gd name="T46" fmla="*/ 186 w 253"/>
                <a:gd name="T47" fmla="*/ 360 h 439"/>
                <a:gd name="T48" fmla="*/ 174 w 253"/>
                <a:gd name="T49" fmla="*/ 339 h 439"/>
                <a:gd name="T50" fmla="*/ 155 w 253"/>
                <a:gd name="T51" fmla="*/ 319 h 439"/>
                <a:gd name="T52" fmla="*/ 139 w 253"/>
                <a:gd name="T53" fmla="*/ 280 h 439"/>
                <a:gd name="T54" fmla="*/ 134 w 253"/>
                <a:gd name="T55" fmla="*/ 228 h 439"/>
                <a:gd name="T56" fmla="*/ 135 w 253"/>
                <a:gd name="T57" fmla="*/ 183 h 439"/>
                <a:gd name="T58" fmla="*/ 146 w 253"/>
                <a:gd name="T59" fmla="*/ 144 h 439"/>
                <a:gd name="T60" fmla="*/ 164 w 253"/>
                <a:gd name="T61" fmla="*/ 116 h 439"/>
                <a:gd name="T62" fmla="*/ 195 w 253"/>
                <a:gd name="T63" fmla="*/ 91 h 439"/>
                <a:gd name="T64" fmla="*/ 231 w 253"/>
                <a:gd name="T65" fmla="*/ 71 h 439"/>
                <a:gd name="T66" fmla="*/ 252 w 253"/>
                <a:gd name="T67" fmla="*/ 47 h 439"/>
                <a:gd name="T68" fmla="*/ 253 w 253"/>
                <a:gd name="T69" fmla="*/ 18 h 439"/>
                <a:gd name="T70" fmla="*/ 239 w 253"/>
                <a:gd name="T71" fmla="*/ 0 h 439"/>
                <a:gd name="T72" fmla="*/ 220 w 253"/>
                <a:gd name="T73" fmla="*/ 4 h 43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53"/>
                <a:gd name="T112" fmla="*/ 0 h 439"/>
                <a:gd name="T113" fmla="*/ 253 w 253"/>
                <a:gd name="T114" fmla="*/ 439 h 43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53" h="439">
                  <a:moveTo>
                    <a:pt x="220" y="4"/>
                  </a:moveTo>
                  <a:lnTo>
                    <a:pt x="175" y="38"/>
                  </a:lnTo>
                  <a:lnTo>
                    <a:pt x="138" y="75"/>
                  </a:lnTo>
                  <a:lnTo>
                    <a:pt x="111" y="109"/>
                  </a:lnTo>
                  <a:lnTo>
                    <a:pt x="98" y="148"/>
                  </a:lnTo>
                  <a:lnTo>
                    <a:pt x="98" y="199"/>
                  </a:lnTo>
                  <a:lnTo>
                    <a:pt x="103" y="252"/>
                  </a:lnTo>
                  <a:lnTo>
                    <a:pt x="118" y="304"/>
                  </a:lnTo>
                  <a:lnTo>
                    <a:pt x="135" y="336"/>
                  </a:lnTo>
                  <a:lnTo>
                    <a:pt x="134" y="350"/>
                  </a:lnTo>
                  <a:lnTo>
                    <a:pt x="122" y="360"/>
                  </a:lnTo>
                  <a:lnTo>
                    <a:pt x="89" y="375"/>
                  </a:lnTo>
                  <a:lnTo>
                    <a:pt x="39" y="388"/>
                  </a:lnTo>
                  <a:lnTo>
                    <a:pt x="2" y="399"/>
                  </a:lnTo>
                  <a:lnTo>
                    <a:pt x="0" y="408"/>
                  </a:lnTo>
                  <a:lnTo>
                    <a:pt x="13" y="421"/>
                  </a:lnTo>
                  <a:lnTo>
                    <a:pt x="69" y="439"/>
                  </a:lnTo>
                  <a:lnTo>
                    <a:pt x="87" y="426"/>
                  </a:lnTo>
                  <a:lnTo>
                    <a:pt x="103" y="418"/>
                  </a:lnTo>
                  <a:lnTo>
                    <a:pt x="114" y="396"/>
                  </a:lnTo>
                  <a:lnTo>
                    <a:pt x="139" y="384"/>
                  </a:lnTo>
                  <a:lnTo>
                    <a:pt x="164" y="386"/>
                  </a:lnTo>
                  <a:lnTo>
                    <a:pt x="180" y="379"/>
                  </a:lnTo>
                  <a:lnTo>
                    <a:pt x="186" y="360"/>
                  </a:lnTo>
                  <a:lnTo>
                    <a:pt x="174" y="339"/>
                  </a:lnTo>
                  <a:lnTo>
                    <a:pt x="155" y="319"/>
                  </a:lnTo>
                  <a:lnTo>
                    <a:pt x="139" y="280"/>
                  </a:lnTo>
                  <a:lnTo>
                    <a:pt x="134" y="228"/>
                  </a:lnTo>
                  <a:lnTo>
                    <a:pt x="135" y="183"/>
                  </a:lnTo>
                  <a:lnTo>
                    <a:pt x="146" y="144"/>
                  </a:lnTo>
                  <a:lnTo>
                    <a:pt x="164" y="116"/>
                  </a:lnTo>
                  <a:lnTo>
                    <a:pt x="195" y="91"/>
                  </a:lnTo>
                  <a:lnTo>
                    <a:pt x="231" y="71"/>
                  </a:lnTo>
                  <a:lnTo>
                    <a:pt x="252" y="47"/>
                  </a:lnTo>
                  <a:lnTo>
                    <a:pt x="253" y="18"/>
                  </a:lnTo>
                  <a:lnTo>
                    <a:pt x="239" y="0"/>
                  </a:lnTo>
                  <a:lnTo>
                    <a:pt x="220" y="4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145" name="Freeform 23"/>
            <p:cNvSpPr>
              <a:spLocks/>
            </p:cNvSpPr>
            <p:nvPr/>
          </p:nvSpPr>
          <p:spPr bwMode="auto">
            <a:xfrm>
              <a:off x="4383" y="3735"/>
              <a:ext cx="170" cy="418"/>
            </a:xfrm>
            <a:custGeom>
              <a:avLst/>
              <a:gdLst>
                <a:gd name="T0" fmla="*/ 108 w 170"/>
                <a:gd name="T1" fmla="*/ 46 h 418"/>
                <a:gd name="T2" fmla="*/ 86 w 170"/>
                <a:gd name="T3" fmla="*/ 4 h 418"/>
                <a:gd name="T4" fmla="*/ 56 w 170"/>
                <a:gd name="T5" fmla="*/ 0 h 418"/>
                <a:gd name="T6" fmla="*/ 38 w 170"/>
                <a:gd name="T7" fmla="*/ 25 h 418"/>
                <a:gd name="T8" fmla="*/ 33 w 170"/>
                <a:gd name="T9" fmla="*/ 43 h 418"/>
                <a:gd name="T10" fmla="*/ 56 w 170"/>
                <a:gd name="T11" fmla="*/ 66 h 418"/>
                <a:gd name="T12" fmla="*/ 74 w 170"/>
                <a:gd name="T13" fmla="*/ 90 h 418"/>
                <a:gd name="T14" fmla="*/ 86 w 170"/>
                <a:gd name="T15" fmla="*/ 120 h 418"/>
                <a:gd name="T16" fmla="*/ 86 w 170"/>
                <a:gd name="T17" fmla="*/ 145 h 418"/>
                <a:gd name="T18" fmla="*/ 82 w 170"/>
                <a:gd name="T19" fmla="*/ 171 h 418"/>
                <a:gd name="T20" fmla="*/ 72 w 170"/>
                <a:gd name="T21" fmla="*/ 206 h 418"/>
                <a:gd name="T22" fmla="*/ 50 w 170"/>
                <a:gd name="T23" fmla="*/ 254 h 418"/>
                <a:gd name="T24" fmla="*/ 25 w 170"/>
                <a:gd name="T25" fmla="*/ 291 h 418"/>
                <a:gd name="T26" fmla="*/ 8 w 170"/>
                <a:gd name="T27" fmla="*/ 318 h 418"/>
                <a:gd name="T28" fmla="*/ 0 w 170"/>
                <a:gd name="T29" fmla="*/ 334 h 418"/>
                <a:gd name="T30" fmla="*/ 1 w 170"/>
                <a:gd name="T31" fmla="*/ 355 h 418"/>
                <a:gd name="T32" fmla="*/ 11 w 170"/>
                <a:gd name="T33" fmla="*/ 371 h 418"/>
                <a:gd name="T34" fmla="*/ 31 w 170"/>
                <a:gd name="T35" fmla="*/ 378 h 418"/>
                <a:gd name="T36" fmla="*/ 59 w 170"/>
                <a:gd name="T37" fmla="*/ 376 h 418"/>
                <a:gd name="T38" fmla="*/ 88 w 170"/>
                <a:gd name="T39" fmla="*/ 387 h 418"/>
                <a:gd name="T40" fmla="*/ 112 w 170"/>
                <a:gd name="T41" fmla="*/ 403 h 418"/>
                <a:gd name="T42" fmla="*/ 123 w 170"/>
                <a:gd name="T43" fmla="*/ 418 h 418"/>
                <a:gd name="T44" fmla="*/ 145 w 170"/>
                <a:gd name="T45" fmla="*/ 414 h 418"/>
                <a:gd name="T46" fmla="*/ 156 w 170"/>
                <a:gd name="T47" fmla="*/ 405 h 418"/>
                <a:gd name="T48" fmla="*/ 170 w 170"/>
                <a:gd name="T49" fmla="*/ 374 h 418"/>
                <a:gd name="T50" fmla="*/ 156 w 170"/>
                <a:gd name="T51" fmla="*/ 363 h 418"/>
                <a:gd name="T52" fmla="*/ 106 w 170"/>
                <a:gd name="T53" fmla="*/ 351 h 418"/>
                <a:gd name="T54" fmla="*/ 52 w 170"/>
                <a:gd name="T55" fmla="*/ 346 h 418"/>
                <a:gd name="T56" fmla="*/ 38 w 170"/>
                <a:gd name="T57" fmla="*/ 338 h 418"/>
                <a:gd name="T58" fmla="*/ 38 w 170"/>
                <a:gd name="T59" fmla="*/ 323 h 418"/>
                <a:gd name="T60" fmla="*/ 46 w 170"/>
                <a:gd name="T61" fmla="*/ 302 h 418"/>
                <a:gd name="T62" fmla="*/ 82 w 170"/>
                <a:gd name="T63" fmla="*/ 255 h 418"/>
                <a:gd name="T64" fmla="*/ 104 w 170"/>
                <a:gd name="T65" fmla="*/ 220 h 418"/>
                <a:gd name="T66" fmla="*/ 118 w 170"/>
                <a:gd name="T67" fmla="*/ 188 h 418"/>
                <a:gd name="T68" fmla="*/ 129 w 170"/>
                <a:gd name="T69" fmla="*/ 150 h 418"/>
                <a:gd name="T70" fmla="*/ 129 w 170"/>
                <a:gd name="T71" fmla="*/ 116 h 418"/>
                <a:gd name="T72" fmla="*/ 124 w 170"/>
                <a:gd name="T73" fmla="*/ 87 h 418"/>
                <a:gd name="T74" fmla="*/ 108 w 170"/>
                <a:gd name="T75" fmla="*/ 46 h 41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0"/>
                <a:gd name="T115" fmla="*/ 0 h 418"/>
                <a:gd name="T116" fmla="*/ 170 w 170"/>
                <a:gd name="T117" fmla="*/ 418 h 41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0" h="418">
                  <a:moveTo>
                    <a:pt x="108" y="46"/>
                  </a:moveTo>
                  <a:lnTo>
                    <a:pt x="86" y="4"/>
                  </a:lnTo>
                  <a:lnTo>
                    <a:pt x="56" y="0"/>
                  </a:lnTo>
                  <a:lnTo>
                    <a:pt x="38" y="25"/>
                  </a:lnTo>
                  <a:lnTo>
                    <a:pt x="33" y="43"/>
                  </a:lnTo>
                  <a:lnTo>
                    <a:pt x="56" y="66"/>
                  </a:lnTo>
                  <a:lnTo>
                    <a:pt x="74" y="90"/>
                  </a:lnTo>
                  <a:lnTo>
                    <a:pt x="86" y="120"/>
                  </a:lnTo>
                  <a:lnTo>
                    <a:pt x="86" y="145"/>
                  </a:lnTo>
                  <a:lnTo>
                    <a:pt x="82" y="171"/>
                  </a:lnTo>
                  <a:lnTo>
                    <a:pt x="72" y="206"/>
                  </a:lnTo>
                  <a:lnTo>
                    <a:pt x="50" y="254"/>
                  </a:lnTo>
                  <a:lnTo>
                    <a:pt x="25" y="291"/>
                  </a:lnTo>
                  <a:lnTo>
                    <a:pt x="8" y="318"/>
                  </a:lnTo>
                  <a:lnTo>
                    <a:pt x="0" y="334"/>
                  </a:lnTo>
                  <a:lnTo>
                    <a:pt x="1" y="355"/>
                  </a:lnTo>
                  <a:lnTo>
                    <a:pt x="11" y="371"/>
                  </a:lnTo>
                  <a:lnTo>
                    <a:pt x="31" y="378"/>
                  </a:lnTo>
                  <a:lnTo>
                    <a:pt x="59" y="376"/>
                  </a:lnTo>
                  <a:lnTo>
                    <a:pt x="88" y="387"/>
                  </a:lnTo>
                  <a:lnTo>
                    <a:pt x="112" y="403"/>
                  </a:lnTo>
                  <a:lnTo>
                    <a:pt x="123" y="418"/>
                  </a:lnTo>
                  <a:lnTo>
                    <a:pt x="145" y="414"/>
                  </a:lnTo>
                  <a:lnTo>
                    <a:pt x="156" y="405"/>
                  </a:lnTo>
                  <a:lnTo>
                    <a:pt x="170" y="374"/>
                  </a:lnTo>
                  <a:lnTo>
                    <a:pt x="156" y="363"/>
                  </a:lnTo>
                  <a:lnTo>
                    <a:pt x="106" y="351"/>
                  </a:lnTo>
                  <a:lnTo>
                    <a:pt x="52" y="346"/>
                  </a:lnTo>
                  <a:lnTo>
                    <a:pt x="38" y="338"/>
                  </a:lnTo>
                  <a:lnTo>
                    <a:pt x="38" y="323"/>
                  </a:lnTo>
                  <a:lnTo>
                    <a:pt x="46" y="302"/>
                  </a:lnTo>
                  <a:lnTo>
                    <a:pt x="82" y="255"/>
                  </a:lnTo>
                  <a:lnTo>
                    <a:pt x="104" y="220"/>
                  </a:lnTo>
                  <a:lnTo>
                    <a:pt x="118" y="188"/>
                  </a:lnTo>
                  <a:lnTo>
                    <a:pt x="129" y="150"/>
                  </a:lnTo>
                  <a:lnTo>
                    <a:pt x="129" y="116"/>
                  </a:lnTo>
                  <a:lnTo>
                    <a:pt x="124" y="87"/>
                  </a:lnTo>
                  <a:lnTo>
                    <a:pt x="108" y="46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146" name="Freeform 24"/>
            <p:cNvSpPr>
              <a:spLocks/>
            </p:cNvSpPr>
            <p:nvPr/>
          </p:nvSpPr>
          <p:spPr bwMode="auto">
            <a:xfrm>
              <a:off x="3928" y="3271"/>
              <a:ext cx="502" cy="332"/>
            </a:xfrm>
            <a:custGeom>
              <a:avLst/>
              <a:gdLst>
                <a:gd name="T0" fmla="*/ 44 w 502"/>
                <a:gd name="T1" fmla="*/ 12 h 332"/>
                <a:gd name="T2" fmla="*/ 130 w 502"/>
                <a:gd name="T3" fmla="*/ 63 h 332"/>
                <a:gd name="T4" fmla="*/ 253 w 502"/>
                <a:gd name="T5" fmla="*/ 143 h 332"/>
                <a:gd name="T6" fmla="*/ 364 w 502"/>
                <a:gd name="T7" fmla="*/ 208 h 332"/>
                <a:gd name="T8" fmla="*/ 480 w 502"/>
                <a:gd name="T9" fmla="*/ 275 h 332"/>
                <a:gd name="T10" fmla="*/ 499 w 502"/>
                <a:gd name="T11" fmla="*/ 300 h 332"/>
                <a:gd name="T12" fmla="*/ 502 w 502"/>
                <a:gd name="T13" fmla="*/ 321 h 332"/>
                <a:gd name="T14" fmla="*/ 486 w 502"/>
                <a:gd name="T15" fmla="*/ 332 h 332"/>
                <a:gd name="T16" fmla="*/ 444 w 502"/>
                <a:gd name="T17" fmla="*/ 319 h 332"/>
                <a:gd name="T18" fmla="*/ 326 w 502"/>
                <a:gd name="T19" fmla="*/ 245 h 332"/>
                <a:gd name="T20" fmla="*/ 129 w 502"/>
                <a:gd name="T21" fmla="*/ 128 h 332"/>
                <a:gd name="T22" fmla="*/ 0 w 502"/>
                <a:gd name="T23" fmla="*/ 61 h 332"/>
                <a:gd name="T24" fmla="*/ 39 w 502"/>
                <a:gd name="T25" fmla="*/ 0 h 332"/>
                <a:gd name="T26" fmla="*/ 44 w 502"/>
                <a:gd name="T27" fmla="*/ 12 h 33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02"/>
                <a:gd name="T43" fmla="*/ 0 h 332"/>
                <a:gd name="T44" fmla="*/ 502 w 502"/>
                <a:gd name="T45" fmla="*/ 332 h 33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02" h="332">
                  <a:moveTo>
                    <a:pt x="44" y="12"/>
                  </a:moveTo>
                  <a:lnTo>
                    <a:pt x="130" y="63"/>
                  </a:lnTo>
                  <a:lnTo>
                    <a:pt x="253" y="143"/>
                  </a:lnTo>
                  <a:lnTo>
                    <a:pt x="364" y="208"/>
                  </a:lnTo>
                  <a:lnTo>
                    <a:pt x="480" y="275"/>
                  </a:lnTo>
                  <a:lnTo>
                    <a:pt x="499" y="300"/>
                  </a:lnTo>
                  <a:lnTo>
                    <a:pt x="502" y="321"/>
                  </a:lnTo>
                  <a:lnTo>
                    <a:pt x="486" y="332"/>
                  </a:lnTo>
                  <a:lnTo>
                    <a:pt x="444" y="319"/>
                  </a:lnTo>
                  <a:lnTo>
                    <a:pt x="326" y="245"/>
                  </a:lnTo>
                  <a:lnTo>
                    <a:pt x="129" y="128"/>
                  </a:lnTo>
                  <a:lnTo>
                    <a:pt x="0" y="61"/>
                  </a:lnTo>
                  <a:lnTo>
                    <a:pt x="39" y="0"/>
                  </a:lnTo>
                  <a:lnTo>
                    <a:pt x="44" y="12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5147" name="Freeform 25"/>
            <p:cNvSpPr>
              <a:spLocks/>
            </p:cNvSpPr>
            <p:nvPr/>
          </p:nvSpPr>
          <p:spPr bwMode="auto">
            <a:xfrm>
              <a:off x="3606" y="2979"/>
              <a:ext cx="374" cy="451"/>
            </a:xfrm>
            <a:custGeom>
              <a:avLst/>
              <a:gdLst>
                <a:gd name="T0" fmla="*/ 374 w 374"/>
                <a:gd name="T1" fmla="*/ 306 h 451"/>
                <a:gd name="T2" fmla="*/ 333 w 374"/>
                <a:gd name="T3" fmla="*/ 47 h 451"/>
                <a:gd name="T4" fmla="*/ 325 w 374"/>
                <a:gd name="T5" fmla="*/ 15 h 451"/>
                <a:gd name="T6" fmla="*/ 311 w 374"/>
                <a:gd name="T7" fmla="*/ 21 h 451"/>
                <a:gd name="T8" fmla="*/ 301 w 374"/>
                <a:gd name="T9" fmla="*/ 54 h 451"/>
                <a:gd name="T10" fmla="*/ 273 w 374"/>
                <a:gd name="T11" fmla="*/ 60 h 451"/>
                <a:gd name="T12" fmla="*/ 239 w 374"/>
                <a:gd name="T13" fmla="*/ 31 h 451"/>
                <a:gd name="T14" fmla="*/ 215 w 374"/>
                <a:gd name="T15" fmla="*/ 5 h 451"/>
                <a:gd name="T16" fmla="*/ 192 w 374"/>
                <a:gd name="T17" fmla="*/ 0 h 451"/>
                <a:gd name="T18" fmla="*/ 182 w 374"/>
                <a:gd name="T19" fmla="*/ 31 h 451"/>
                <a:gd name="T20" fmla="*/ 168 w 374"/>
                <a:gd name="T21" fmla="*/ 67 h 451"/>
                <a:gd name="T22" fmla="*/ 102 w 374"/>
                <a:gd name="T23" fmla="*/ 77 h 451"/>
                <a:gd name="T24" fmla="*/ 135 w 374"/>
                <a:gd name="T25" fmla="*/ 137 h 451"/>
                <a:gd name="T26" fmla="*/ 117 w 374"/>
                <a:gd name="T27" fmla="*/ 159 h 451"/>
                <a:gd name="T28" fmla="*/ 67 w 374"/>
                <a:gd name="T29" fmla="*/ 142 h 451"/>
                <a:gd name="T30" fmla="*/ 45 w 374"/>
                <a:gd name="T31" fmla="*/ 164 h 451"/>
                <a:gd name="T32" fmla="*/ 71 w 374"/>
                <a:gd name="T33" fmla="*/ 198 h 451"/>
                <a:gd name="T34" fmla="*/ 58 w 374"/>
                <a:gd name="T35" fmla="*/ 218 h 451"/>
                <a:gd name="T36" fmla="*/ 6 w 374"/>
                <a:gd name="T37" fmla="*/ 229 h 451"/>
                <a:gd name="T38" fmla="*/ 0 w 374"/>
                <a:gd name="T39" fmla="*/ 256 h 451"/>
                <a:gd name="T40" fmla="*/ 65 w 374"/>
                <a:gd name="T41" fmla="*/ 292 h 451"/>
                <a:gd name="T42" fmla="*/ 42 w 374"/>
                <a:gd name="T43" fmla="*/ 331 h 451"/>
                <a:gd name="T44" fmla="*/ 8 w 374"/>
                <a:gd name="T45" fmla="*/ 366 h 451"/>
                <a:gd name="T46" fmla="*/ 35 w 374"/>
                <a:gd name="T47" fmla="*/ 373 h 451"/>
                <a:gd name="T48" fmla="*/ 80 w 374"/>
                <a:gd name="T49" fmla="*/ 364 h 451"/>
                <a:gd name="T50" fmla="*/ 90 w 374"/>
                <a:gd name="T51" fmla="*/ 374 h 451"/>
                <a:gd name="T52" fmla="*/ 98 w 374"/>
                <a:gd name="T53" fmla="*/ 451 h 451"/>
                <a:gd name="T54" fmla="*/ 187 w 374"/>
                <a:gd name="T55" fmla="*/ 399 h 451"/>
                <a:gd name="T56" fmla="*/ 279 w 374"/>
                <a:gd name="T57" fmla="*/ 375 h 451"/>
                <a:gd name="T58" fmla="*/ 321 w 374"/>
                <a:gd name="T59" fmla="*/ 358 h 451"/>
                <a:gd name="T60" fmla="*/ 368 w 374"/>
                <a:gd name="T61" fmla="*/ 335 h 451"/>
                <a:gd name="T62" fmla="*/ 374 w 374"/>
                <a:gd name="T63" fmla="*/ 306 h 45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74"/>
                <a:gd name="T97" fmla="*/ 0 h 451"/>
                <a:gd name="T98" fmla="*/ 374 w 374"/>
                <a:gd name="T99" fmla="*/ 451 h 45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74" h="451">
                  <a:moveTo>
                    <a:pt x="374" y="306"/>
                  </a:moveTo>
                  <a:lnTo>
                    <a:pt x="333" y="47"/>
                  </a:lnTo>
                  <a:lnTo>
                    <a:pt x="325" y="15"/>
                  </a:lnTo>
                  <a:lnTo>
                    <a:pt x="311" y="21"/>
                  </a:lnTo>
                  <a:lnTo>
                    <a:pt x="301" y="54"/>
                  </a:lnTo>
                  <a:lnTo>
                    <a:pt x="273" y="60"/>
                  </a:lnTo>
                  <a:lnTo>
                    <a:pt x="239" y="31"/>
                  </a:lnTo>
                  <a:lnTo>
                    <a:pt x="215" y="5"/>
                  </a:lnTo>
                  <a:lnTo>
                    <a:pt x="192" y="0"/>
                  </a:lnTo>
                  <a:lnTo>
                    <a:pt x="182" y="31"/>
                  </a:lnTo>
                  <a:lnTo>
                    <a:pt x="168" y="67"/>
                  </a:lnTo>
                  <a:lnTo>
                    <a:pt x="102" y="77"/>
                  </a:lnTo>
                  <a:lnTo>
                    <a:pt x="135" y="137"/>
                  </a:lnTo>
                  <a:lnTo>
                    <a:pt x="117" y="159"/>
                  </a:lnTo>
                  <a:lnTo>
                    <a:pt x="67" y="142"/>
                  </a:lnTo>
                  <a:lnTo>
                    <a:pt x="45" y="164"/>
                  </a:lnTo>
                  <a:lnTo>
                    <a:pt x="71" y="198"/>
                  </a:lnTo>
                  <a:lnTo>
                    <a:pt x="58" y="218"/>
                  </a:lnTo>
                  <a:lnTo>
                    <a:pt x="6" y="229"/>
                  </a:lnTo>
                  <a:lnTo>
                    <a:pt x="0" y="256"/>
                  </a:lnTo>
                  <a:lnTo>
                    <a:pt x="65" y="292"/>
                  </a:lnTo>
                  <a:lnTo>
                    <a:pt x="42" y="331"/>
                  </a:lnTo>
                  <a:lnTo>
                    <a:pt x="8" y="366"/>
                  </a:lnTo>
                  <a:lnTo>
                    <a:pt x="35" y="373"/>
                  </a:lnTo>
                  <a:lnTo>
                    <a:pt x="80" y="364"/>
                  </a:lnTo>
                  <a:lnTo>
                    <a:pt x="90" y="374"/>
                  </a:lnTo>
                  <a:lnTo>
                    <a:pt x="98" y="451"/>
                  </a:lnTo>
                  <a:lnTo>
                    <a:pt x="187" y="399"/>
                  </a:lnTo>
                  <a:lnTo>
                    <a:pt x="279" y="375"/>
                  </a:lnTo>
                  <a:lnTo>
                    <a:pt x="321" y="358"/>
                  </a:lnTo>
                  <a:lnTo>
                    <a:pt x="368" y="335"/>
                  </a:lnTo>
                  <a:lnTo>
                    <a:pt x="374" y="306"/>
                  </a:lnTo>
                  <a:close/>
                </a:path>
              </a:pathLst>
            </a:custGeom>
            <a:blipFill dpi="0" rotWithShape="0">
              <a:blip r:embed="rId6" cstate="print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5148" name="Group 32"/>
            <p:cNvGrpSpPr>
              <a:grpSpLocks/>
            </p:cNvGrpSpPr>
            <p:nvPr/>
          </p:nvGrpSpPr>
          <p:grpSpPr bwMode="auto">
            <a:xfrm>
              <a:off x="3596" y="2972"/>
              <a:ext cx="844" cy="642"/>
              <a:chOff x="1307" y="2962"/>
              <a:chExt cx="844" cy="642"/>
            </a:xfrm>
          </p:grpSpPr>
          <p:sp>
            <p:nvSpPr>
              <p:cNvPr id="5150" name="Freeform 26"/>
              <p:cNvSpPr>
                <a:spLocks/>
              </p:cNvSpPr>
              <p:nvPr/>
            </p:nvSpPr>
            <p:spPr bwMode="auto">
              <a:xfrm>
                <a:off x="1315" y="3276"/>
                <a:ext cx="836" cy="328"/>
              </a:xfrm>
              <a:custGeom>
                <a:avLst/>
                <a:gdLst>
                  <a:gd name="T0" fmla="*/ 414 w 836"/>
                  <a:gd name="T1" fmla="*/ 36 h 328"/>
                  <a:gd name="T2" fmla="*/ 818 w 836"/>
                  <a:gd name="T3" fmla="*/ 293 h 328"/>
                  <a:gd name="T4" fmla="*/ 802 w 836"/>
                  <a:gd name="T5" fmla="*/ 307 h 328"/>
                  <a:gd name="T6" fmla="*/ 726 w 836"/>
                  <a:gd name="T7" fmla="*/ 263 h 328"/>
                  <a:gd name="T8" fmla="*/ 442 w 836"/>
                  <a:gd name="T9" fmla="*/ 98 h 328"/>
                  <a:gd name="T10" fmla="*/ 300 w 836"/>
                  <a:gd name="T11" fmla="*/ 32 h 328"/>
                  <a:gd name="T12" fmla="*/ 244 w 836"/>
                  <a:gd name="T13" fmla="*/ 63 h 328"/>
                  <a:gd name="T14" fmla="*/ 191 w 836"/>
                  <a:gd name="T15" fmla="*/ 75 h 328"/>
                  <a:gd name="T16" fmla="*/ 145 w 836"/>
                  <a:gd name="T17" fmla="*/ 104 h 328"/>
                  <a:gd name="T18" fmla="*/ 109 w 836"/>
                  <a:gd name="T19" fmla="*/ 115 h 328"/>
                  <a:gd name="T20" fmla="*/ 104 w 836"/>
                  <a:gd name="T21" fmla="*/ 101 h 328"/>
                  <a:gd name="T22" fmla="*/ 103 w 836"/>
                  <a:gd name="T23" fmla="*/ 84 h 328"/>
                  <a:gd name="T24" fmla="*/ 101 w 836"/>
                  <a:gd name="T25" fmla="*/ 69 h 328"/>
                  <a:gd name="T26" fmla="*/ 102 w 836"/>
                  <a:gd name="T27" fmla="*/ 52 h 328"/>
                  <a:gd name="T28" fmla="*/ 88 w 836"/>
                  <a:gd name="T29" fmla="*/ 42 h 328"/>
                  <a:gd name="T30" fmla="*/ 67 w 836"/>
                  <a:gd name="T31" fmla="*/ 40 h 328"/>
                  <a:gd name="T32" fmla="*/ 51 w 836"/>
                  <a:gd name="T33" fmla="*/ 42 h 328"/>
                  <a:gd name="T34" fmla="*/ 35 w 836"/>
                  <a:gd name="T35" fmla="*/ 42 h 328"/>
                  <a:gd name="T36" fmla="*/ 39 w 836"/>
                  <a:gd name="T37" fmla="*/ 34 h 328"/>
                  <a:gd name="T38" fmla="*/ 55 w 836"/>
                  <a:gd name="T39" fmla="*/ 29 h 328"/>
                  <a:gd name="T40" fmla="*/ 64 w 836"/>
                  <a:gd name="T41" fmla="*/ 16 h 328"/>
                  <a:gd name="T42" fmla="*/ 58 w 836"/>
                  <a:gd name="T43" fmla="*/ 0 h 328"/>
                  <a:gd name="T44" fmla="*/ 43 w 836"/>
                  <a:gd name="T45" fmla="*/ 4 h 328"/>
                  <a:gd name="T46" fmla="*/ 32 w 836"/>
                  <a:gd name="T47" fmla="*/ 14 h 328"/>
                  <a:gd name="T48" fmla="*/ 22 w 836"/>
                  <a:gd name="T49" fmla="*/ 24 h 328"/>
                  <a:gd name="T50" fmla="*/ 8 w 836"/>
                  <a:gd name="T51" fmla="*/ 35 h 328"/>
                  <a:gd name="T52" fmla="*/ 0 w 836"/>
                  <a:gd name="T53" fmla="*/ 53 h 328"/>
                  <a:gd name="T54" fmla="*/ 3 w 836"/>
                  <a:gd name="T55" fmla="*/ 73 h 328"/>
                  <a:gd name="T56" fmla="*/ 21 w 836"/>
                  <a:gd name="T57" fmla="*/ 76 h 328"/>
                  <a:gd name="T58" fmla="*/ 36 w 836"/>
                  <a:gd name="T59" fmla="*/ 73 h 328"/>
                  <a:gd name="T60" fmla="*/ 52 w 836"/>
                  <a:gd name="T61" fmla="*/ 68 h 328"/>
                  <a:gd name="T62" fmla="*/ 67 w 836"/>
                  <a:gd name="T63" fmla="*/ 60 h 328"/>
                  <a:gd name="T64" fmla="*/ 82 w 836"/>
                  <a:gd name="T65" fmla="*/ 59 h 328"/>
                  <a:gd name="T66" fmla="*/ 83 w 836"/>
                  <a:gd name="T67" fmla="*/ 76 h 328"/>
                  <a:gd name="T68" fmla="*/ 77 w 836"/>
                  <a:gd name="T69" fmla="*/ 91 h 328"/>
                  <a:gd name="T70" fmla="*/ 79 w 836"/>
                  <a:gd name="T71" fmla="*/ 118 h 328"/>
                  <a:gd name="T72" fmla="*/ 83 w 836"/>
                  <a:gd name="T73" fmla="*/ 137 h 328"/>
                  <a:gd name="T74" fmla="*/ 93 w 836"/>
                  <a:gd name="T75" fmla="*/ 151 h 328"/>
                  <a:gd name="T76" fmla="*/ 109 w 836"/>
                  <a:gd name="T77" fmla="*/ 150 h 328"/>
                  <a:gd name="T78" fmla="*/ 125 w 836"/>
                  <a:gd name="T79" fmla="*/ 145 h 328"/>
                  <a:gd name="T80" fmla="*/ 139 w 836"/>
                  <a:gd name="T81" fmla="*/ 135 h 328"/>
                  <a:gd name="T82" fmla="*/ 155 w 836"/>
                  <a:gd name="T83" fmla="*/ 124 h 328"/>
                  <a:gd name="T84" fmla="*/ 170 w 836"/>
                  <a:gd name="T85" fmla="*/ 116 h 328"/>
                  <a:gd name="T86" fmla="*/ 183 w 836"/>
                  <a:gd name="T87" fmla="*/ 101 h 328"/>
                  <a:gd name="T88" fmla="*/ 198 w 836"/>
                  <a:gd name="T89" fmla="*/ 96 h 328"/>
                  <a:gd name="T90" fmla="*/ 214 w 836"/>
                  <a:gd name="T91" fmla="*/ 94 h 328"/>
                  <a:gd name="T92" fmla="*/ 230 w 836"/>
                  <a:gd name="T93" fmla="*/ 92 h 328"/>
                  <a:gd name="T94" fmla="*/ 245 w 836"/>
                  <a:gd name="T95" fmla="*/ 88 h 328"/>
                  <a:gd name="T96" fmla="*/ 263 w 836"/>
                  <a:gd name="T97" fmla="*/ 84 h 328"/>
                  <a:gd name="T98" fmla="*/ 278 w 836"/>
                  <a:gd name="T99" fmla="*/ 81 h 328"/>
                  <a:gd name="T100" fmla="*/ 292 w 836"/>
                  <a:gd name="T101" fmla="*/ 73 h 328"/>
                  <a:gd name="T102" fmla="*/ 305 w 836"/>
                  <a:gd name="T103" fmla="*/ 59 h 328"/>
                  <a:gd name="T104" fmla="*/ 446 w 836"/>
                  <a:gd name="T105" fmla="*/ 117 h 328"/>
                  <a:gd name="T106" fmla="*/ 643 w 836"/>
                  <a:gd name="T107" fmla="*/ 234 h 328"/>
                  <a:gd name="T108" fmla="*/ 798 w 836"/>
                  <a:gd name="T109" fmla="*/ 323 h 328"/>
                  <a:gd name="T110" fmla="*/ 813 w 836"/>
                  <a:gd name="T111" fmla="*/ 328 h 328"/>
                  <a:gd name="T112" fmla="*/ 825 w 836"/>
                  <a:gd name="T113" fmla="*/ 315 h 328"/>
                  <a:gd name="T114" fmla="*/ 835 w 836"/>
                  <a:gd name="T115" fmla="*/ 306 h 328"/>
                  <a:gd name="T116" fmla="*/ 834 w 836"/>
                  <a:gd name="T117" fmla="*/ 290 h 328"/>
                  <a:gd name="T118" fmla="*/ 828 w 836"/>
                  <a:gd name="T119" fmla="*/ 275 h 328"/>
                  <a:gd name="T120" fmla="*/ 819 w 836"/>
                  <a:gd name="T121" fmla="*/ 260 h 328"/>
                  <a:gd name="T122" fmla="*/ 421 w 836"/>
                  <a:gd name="T123" fmla="*/ 17 h 32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836"/>
                  <a:gd name="T187" fmla="*/ 0 h 328"/>
                  <a:gd name="T188" fmla="*/ 836 w 836"/>
                  <a:gd name="T189" fmla="*/ 328 h 32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836" h="328">
                    <a:moveTo>
                      <a:pt x="421" y="17"/>
                    </a:moveTo>
                    <a:lnTo>
                      <a:pt x="414" y="36"/>
                    </a:lnTo>
                    <a:lnTo>
                      <a:pt x="803" y="274"/>
                    </a:lnTo>
                    <a:lnTo>
                      <a:pt x="818" y="293"/>
                    </a:lnTo>
                    <a:lnTo>
                      <a:pt x="814" y="304"/>
                    </a:lnTo>
                    <a:lnTo>
                      <a:pt x="802" y="307"/>
                    </a:lnTo>
                    <a:lnTo>
                      <a:pt x="775" y="297"/>
                    </a:lnTo>
                    <a:lnTo>
                      <a:pt x="726" y="263"/>
                    </a:lnTo>
                    <a:lnTo>
                      <a:pt x="615" y="196"/>
                    </a:lnTo>
                    <a:lnTo>
                      <a:pt x="442" y="98"/>
                    </a:lnTo>
                    <a:lnTo>
                      <a:pt x="337" y="38"/>
                    </a:lnTo>
                    <a:lnTo>
                      <a:pt x="300" y="32"/>
                    </a:lnTo>
                    <a:lnTo>
                      <a:pt x="274" y="49"/>
                    </a:lnTo>
                    <a:lnTo>
                      <a:pt x="244" y="63"/>
                    </a:lnTo>
                    <a:lnTo>
                      <a:pt x="215" y="73"/>
                    </a:lnTo>
                    <a:lnTo>
                      <a:pt x="191" y="75"/>
                    </a:lnTo>
                    <a:lnTo>
                      <a:pt x="169" y="86"/>
                    </a:lnTo>
                    <a:lnTo>
                      <a:pt x="145" y="104"/>
                    </a:lnTo>
                    <a:lnTo>
                      <a:pt x="119" y="115"/>
                    </a:lnTo>
                    <a:lnTo>
                      <a:pt x="109" y="115"/>
                    </a:lnTo>
                    <a:lnTo>
                      <a:pt x="106" y="109"/>
                    </a:lnTo>
                    <a:lnTo>
                      <a:pt x="104" y="101"/>
                    </a:lnTo>
                    <a:lnTo>
                      <a:pt x="103" y="93"/>
                    </a:lnTo>
                    <a:lnTo>
                      <a:pt x="103" y="84"/>
                    </a:lnTo>
                    <a:lnTo>
                      <a:pt x="101" y="77"/>
                    </a:lnTo>
                    <a:lnTo>
                      <a:pt x="101" y="69"/>
                    </a:lnTo>
                    <a:lnTo>
                      <a:pt x="104" y="60"/>
                    </a:lnTo>
                    <a:lnTo>
                      <a:pt x="102" y="52"/>
                    </a:lnTo>
                    <a:lnTo>
                      <a:pt x="96" y="46"/>
                    </a:lnTo>
                    <a:lnTo>
                      <a:pt x="88" y="42"/>
                    </a:lnTo>
                    <a:lnTo>
                      <a:pt x="74" y="42"/>
                    </a:lnTo>
                    <a:lnTo>
                      <a:pt x="67" y="40"/>
                    </a:lnTo>
                    <a:lnTo>
                      <a:pt x="59" y="42"/>
                    </a:lnTo>
                    <a:lnTo>
                      <a:pt x="51" y="42"/>
                    </a:lnTo>
                    <a:lnTo>
                      <a:pt x="43" y="44"/>
                    </a:lnTo>
                    <a:lnTo>
                      <a:pt x="35" y="42"/>
                    </a:lnTo>
                    <a:lnTo>
                      <a:pt x="33" y="35"/>
                    </a:lnTo>
                    <a:lnTo>
                      <a:pt x="39" y="34"/>
                    </a:lnTo>
                    <a:lnTo>
                      <a:pt x="48" y="32"/>
                    </a:lnTo>
                    <a:lnTo>
                      <a:pt x="55" y="29"/>
                    </a:lnTo>
                    <a:lnTo>
                      <a:pt x="62" y="23"/>
                    </a:lnTo>
                    <a:lnTo>
                      <a:pt x="64" y="16"/>
                    </a:lnTo>
                    <a:lnTo>
                      <a:pt x="64" y="7"/>
                    </a:lnTo>
                    <a:lnTo>
                      <a:pt x="58" y="0"/>
                    </a:lnTo>
                    <a:lnTo>
                      <a:pt x="50" y="2"/>
                    </a:lnTo>
                    <a:lnTo>
                      <a:pt x="43" y="4"/>
                    </a:lnTo>
                    <a:lnTo>
                      <a:pt x="35" y="6"/>
                    </a:lnTo>
                    <a:lnTo>
                      <a:pt x="32" y="14"/>
                    </a:lnTo>
                    <a:lnTo>
                      <a:pt x="25" y="16"/>
                    </a:lnTo>
                    <a:lnTo>
                      <a:pt x="22" y="24"/>
                    </a:lnTo>
                    <a:lnTo>
                      <a:pt x="16" y="28"/>
                    </a:lnTo>
                    <a:lnTo>
                      <a:pt x="8" y="35"/>
                    </a:lnTo>
                    <a:lnTo>
                      <a:pt x="3" y="43"/>
                    </a:lnTo>
                    <a:lnTo>
                      <a:pt x="0" y="53"/>
                    </a:lnTo>
                    <a:lnTo>
                      <a:pt x="1" y="60"/>
                    </a:lnTo>
                    <a:lnTo>
                      <a:pt x="3" y="73"/>
                    </a:lnTo>
                    <a:lnTo>
                      <a:pt x="12" y="75"/>
                    </a:lnTo>
                    <a:lnTo>
                      <a:pt x="21" y="76"/>
                    </a:lnTo>
                    <a:lnTo>
                      <a:pt x="28" y="75"/>
                    </a:lnTo>
                    <a:lnTo>
                      <a:pt x="36" y="73"/>
                    </a:lnTo>
                    <a:lnTo>
                      <a:pt x="43" y="69"/>
                    </a:lnTo>
                    <a:lnTo>
                      <a:pt x="52" y="68"/>
                    </a:lnTo>
                    <a:lnTo>
                      <a:pt x="58" y="65"/>
                    </a:lnTo>
                    <a:lnTo>
                      <a:pt x="67" y="60"/>
                    </a:lnTo>
                    <a:lnTo>
                      <a:pt x="74" y="59"/>
                    </a:lnTo>
                    <a:lnTo>
                      <a:pt x="82" y="59"/>
                    </a:lnTo>
                    <a:lnTo>
                      <a:pt x="84" y="68"/>
                    </a:lnTo>
                    <a:lnTo>
                      <a:pt x="83" y="76"/>
                    </a:lnTo>
                    <a:lnTo>
                      <a:pt x="84" y="84"/>
                    </a:lnTo>
                    <a:lnTo>
                      <a:pt x="77" y="91"/>
                    </a:lnTo>
                    <a:lnTo>
                      <a:pt x="78" y="97"/>
                    </a:lnTo>
                    <a:lnTo>
                      <a:pt x="79" y="118"/>
                    </a:lnTo>
                    <a:lnTo>
                      <a:pt x="81" y="129"/>
                    </a:lnTo>
                    <a:lnTo>
                      <a:pt x="83" y="137"/>
                    </a:lnTo>
                    <a:lnTo>
                      <a:pt x="84" y="146"/>
                    </a:lnTo>
                    <a:lnTo>
                      <a:pt x="93" y="151"/>
                    </a:lnTo>
                    <a:lnTo>
                      <a:pt x="101" y="151"/>
                    </a:lnTo>
                    <a:lnTo>
                      <a:pt x="109" y="150"/>
                    </a:lnTo>
                    <a:lnTo>
                      <a:pt x="117" y="148"/>
                    </a:lnTo>
                    <a:lnTo>
                      <a:pt x="125" y="145"/>
                    </a:lnTo>
                    <a:lnTo>
                      <a:pt x="131" y="140"/>
                    </a:lnTo>
                    <a:lnTo>
                      <a:pt x="139" y="135"/>
                    </a:lnTo>
                    <a:lnTo>
                      <a:pt x="145" y="128"/>
                    </a:lnTo>
                    <a:lnTo>
                      <a:pt x="155" y="124"/>
                    </a:lnTo>
                    <a:lnTo>
                      <a:pt x="162" y="118"/>
                    </a:lnTo>
                    <a:lnTo>
                      <a:pt x="170" y="116"/>
                    </a:lnTo>
                    <a:lnTo>
                      <a:pt x="177" y="109"/>
                    </a:lnTo>
                    <a:lnTo>
                      <a:pt x="183" y="101"/>
                    </a:lnTo>
                    <a:lnTo>
                      <a:pt x="191" y="95"/>
                    </a:lnTo>
                    <a:lnTo>
                      <a:pt x="198" y="96"/>
                    </a:lnTo>
                    <a:lnTo>
                      <a:pt x="206" y="96"/>
                    </a:lnTo>
                    <a:lnTo>
                      <a:pt x="214" y="94"/>
                    </a:lnTo>
                    <a:lnTo>
                      <a:pt x="222" y="93"/>
                    </a:lnTo>
                    <a:lnTo>
                      <a:pt x="230" y="92"/>
                    </a:lnTo>
                    <a:lnTo>
                      <a:pt x="237" y="89"/>
                    </a:lnTo>
                    <a:lnTo>
                      <a:pt x="245" y="88"/>
                    </a:lnTo>
                    <a:lnTo>
                      <a:pt x="252" y="86"/>
                    </a:lnTo>
                    <a:lnTo>
                      <a:pt x="263" y="84"/>
                    </a:lnTo>
                    <a:lnTo>
                      <a:pt x="269" y="84"/>
                    </a:lnTo>
                    <a:lnTo>
                      <a:pt x="278" y="81"/>
                    </a:lnTo>
                    <a:lnTo>
                      <a:pt x="285" y="78"/>
                    </a:lnTo>
                    <a:lnTo>
                      <a:pt x="292" y="73"/>
                    </a:lnTo>
                    <a:lnTo>
                      <a:pt x="298" y="68"/>
                    </a:lnTo>
                    <a:lnTo>
                      <a:pt x="305" y="59"/>
                    </a:lnTo>
                    <a:lnTo>
                      <a:pt x="334" y="57"/>
                    </a:lnTo>
                    <a:lnTo>
                      <a:pt x="446" y="117"/>
                    </a:lnTo>
                    <a:lnTo>
                      <a:pt x="547" y="177"/>
                    </a:lnTo>
                    <a:lnTo>
                      <a:pt x="643" y="234"/>
                    </a:lnTo>
                    <a:lnTo>
                      <a:pt x="751" y="302"/>
                    </a:lnTo>
                    <a:lnTo>
                      <a:pt x="798" y="323"/>
                    </a:lnTo>
                    <a:lnTo>
                      <a:pt x="805" y="326"/>
                    </a:lnTo>
                    <a:lnTo>
                      <a:pt x="813" y="328"/>
                    </a:lnTo>
                    <a:lnTo>
                      <a:pt x="821" y="322"/>
                    </a:lnTo>
                    <a:lnTo>
                      <a:pt x="825" y="315"/>
                    </a:lnTo>
                    <a:lnTo>
                      <a:pt x="831" y="313"/>
                    </a:lnTo>
                    <a:lnTo>
                      <a:pt x="835" y="306"/>
                    </a:lnTo>
                    <a:lnTo>
                      <a:pt x="836" y="296"/>
                    </a:lnTo>
                    <a:lnTo>
                      <a:pt x="834" y="290"/>
                    </a:lnTo>
                    <a:lnTo>
                      <a:pt x="833" y="281"/>
                    </a:lnTo>
                    <a:lnTo>
                      <a:pt x="828" y="275"/>
                    </a:lnTo>
                    <a:lnTo>
                      <a:pt x="822" y="267"/>
                    </a:lnTo>
                    <a:lnTo>
                      <a:pt x="819" y="260"/>
                    </a:lnTo>
                    <a:lnTo>
                      <a:pt x="812" y="256"/>
                    </a:lnTo>
                    <a:lnTo>
                      <a:pt x="421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151" name="Freeform 27"/>
              <p:cNvSpPr>
                <a:spLocks/>
              </p:cNvSpPr>
              <p:nvPr/>
            </p:nvSpPr>
            <p:spPr bwMode="auto">
              <a:xfrm>
                <a:off x="1307" y="2962"/>
                <a:ext cx="351" cy="311"/>
              </a:xfrm>
              <a:custGeom>
                <a:avLst/>
                <a:gdLst>
                  <a:gd name="T0" fmla="*/ 90 w 351"/>
                  <a:gd name="T1" fmla="*/ 285 h 311"/>
                  <a:gd name="T2" fmla="*/ 71 w 351"/>
                  <a:gd name="T3" fmla="*/ 270 h 311"/>
                  <a:gd name="T4" fmla="*/ 43 w 351"/>
                  <a:gd name="T5" fmla="*/ 260 h 311"/>
                  <a:gd name="T6" fmla="*/ 38 w 351"/>
                  <a:gd name="T7" fmla="*/ 240 h 311"/>
                  <a:gd name="T8" fmla="*/ 86 w 351"/>
                  <a:gd name="T9" fmla="*/ 229 h 311"/>
                  <a:gd name="T10" fmla="*/ 93 w 351"/>
                  <a:gd name="T11" fmla="*/ 204 h 311"/>
                  <a:gd name="T12" fmla="*/ 80 w 351"/>
                  <a:gd name="T13" fmla="*/ 183 h 311"/>
                  <a:gd name="T14" fmla="*/ 74 w 351"/>
                  <a:gd name="T15" fmla="*/ 160 h 311"/>
                  <a:gd name="T16" fmla="*/ 96 w 351"/>
                  <a:gd name="T17" fmla="*/ 166 h 311"/>
                  <a:gd name="T18" fmla="*/ 127 w 351"/>
                  <a:gd name="T19" fmla="*/ 173 h 311"/>
                  <a:gd name="T20" fmla="*/ 149 w 351"/>
                  <a:gd name="T21" fmla="*/ 171 h 311"/>
                  <a:gd name="T22" fmla="*/ 157 w 351"/>
                  <a:gd name="T23" fmla="*/ 151 h 311"/>
                  <a:gd name="T24" fmla="*/ 152 w 351"/>
                  <a:gd name="T25" fmla="*/ 125 h 311"/>
                  <a:gd name="T26" fmla="*/ 139 w 351"/>
                  <a:gd name="T27" fmla="*/ 104 h 311"/>
                  <a:gd name="T28" fmla="*/ 144 w 351"/>
                  <a:gd name="T29" fmla="*/ 85 h 311"/>
                  <a:gd name="T30" fmla="*/ 167 w 351"/>
                  <a:gd name="T31" fmla="*/ 82 h 311"/>
                  <a:gd name="T32" fmla="*/ 192 w 351"/>
                  <a:gd name="T33" fmla="*/ 81 h 311"/>
                  <a:gd name="T34" fmla="*/ 198 w 351"/>
                  <a:gd name="T35" fmla="*/ 55 h 311"/>
                  <a:gd name="T36" fmla="*/ 211 w 351"/>
                  <a:gd name="T37" fmla="*/ 31 h 311"/>
                  <a:gd name="T38" fmla="*/ 232 w 351"/>
                  <a:gd name="T39" fmla="*/ 22 h 311"/>
                  <a:gd name="T40" fmla="*/ 240 w 351"/>
                  <a:gd name="T41" fmla="*/ 44 h 311"/>
                  <a:gd name="T42" fmla="*/ 258 w 351"/>
                  <a:gd name="T43" fmla="*/ 67 h 311"/>
                  <a:gd name="T44" fmla="*/ 275 w 351"/>
                  <a:gd name="T45" fmla="*/ 82 h 311"/>
                  <a:gd name="T46" fmla="*/ 305 w 351"/>
                  <a:gd name="T47" fmla="*/ 76 h 311"/>
                  <a:gd name="T48" fmla="*/ 321 w 351"/>
                  <a:gd name="T49" fmla="*/ 56 h 311"/>
                  <a:gd name="T50" fmla="*/ 326 w 351"/>
                  <a:gd name="T51" fmla="*/ 38 h 311"/>
                  <a:gd name="T52" fmla="*/ 336 w 351"/>
                  <a:gd name="T53" fmla="*/ 52 h 311"/>
                  <a:gd name="T54" fmla="*/ 351 w 351"/>
                  <a:gd name="T55" fmla="*/ 55 h 311"/>
                  <a:gd name="T56" fmla="*/ 345 w 351"/>
                  <a:gd name="T57" fmla="*/ 24 h 311"/>
                  <a:gd name="T58" fmla="*/ 324 w 351"/>
                  <a:gd name="T59" fmla="*/ 6 h 311"/>
                  <a:gd name="T60" fmla="*/ 308 w 351"/>
                  <a:gd name="T61" fmla="*/ 23 h 311"/>
                  <a:gd name="T62" fmla="*/ 305 w 351"/>
                  <a:gd name="T63" fmla="*/ 47 h 311"/>
                  <a:gd name="T64" fmla="*/ 290 w 351"/>
                  <a:gd name="T65" fmla="*/ 60 h 311"/>
                  <a:gd name="T66" fmla="*/ 268 w 351"/>
                  <a:gd name="T67" fmla="*/ 47 h 311"/>
                  <a:gd name="T68" fmla="*/ 254 w 351"/>
                  <a:gd name="T69" fmla="*/ 26 h 311"/>
                  <a:gd name="T70" fmla="*/ 233 w 351"/>
                  <a:gd name="T71" fmla="*/ 6 h 311"/>
                  <a:gd name="T72" fmla="*/ 209 w 351"/>
                  <a:gd name="T73" fmla="*/ 1 h 311"/>
                  <a:gd name="T74" fmla="*/ 193 w 351"/>
                  <a:gd name="T75" fmla="*/ 9 h 311"/>
                  <a:gd name="T76" fmla="*/ 181 w 351"/>
                  <a:gd name="T77" fmla="*/ 32 h 311"/>
                  <a:gd name="T78" fmla="*/ 177 w 351"/>
                  <a:gd name="T79" fmla="*/ 59 h 311"/>
                  <a:gd name="T80" fmla="*/ 157 w 351"/>
                  <a:gd name="T81" fmla="*/ 70 h 311"/>
                  <a:gd name="T82" fmla="*/ 123 w 351"/>
                  <a:gd name="T83" fmla="*/ 66 h 311"/>
                  <a:gd name="T84" fmla="*/ 101 w 351"/>
                  <a:gd name="T85" fmla="*/ 70 h 311"/>
                  <a:gd name="T86" fmla="*/ 105 w 351"/>
                  <a:gd name="T87" fmla="*/ 93 h 311"/>
                  <a:gd name="T88" fmla="*/ 118 w 351"/>
                  <a:gd name="T89" fmla="*/ 120 h 311"/>
                  <a:gd name="T90" fmla="*/ 131 w 351"/>
                  <a:gd name="T91" fmla="*/ 143 h 311"/>
                  <a:gd name="T92" fmla="*/ 119 w 351"/>
                  <a:gd name="T93" fmla="*/ 153 h 311"/>
                  <a:gd name="T94" fmla="*/ 97 w 351"/>
                  <a:gd name="T95" fmla="*/ 137 h 311"/>
                  <a:gd name="T96" fmla="*/ 72 w 351"/>
                  <a:gd name="T97" fmla="*/ 134 h 311"/>
                  <a:gd name="T98" fmla="*/ 51 w 351"/>
                  <a:gd name="T99" fmla="*/ 140 h 311"/>
                  <a:gd name="T100" fmla="*/ 45 w 351"/>
                  <a:gd name="T101" fmla="*/ 165 h 311"/>
                  <a:gd name="T102" fmla="*/ 51 w 351"/>
                  <a:gd name="T103" fmla="*/ 187 h 311"/>
                  <a:gd name="T104" fmla="*/ 64 w 351"/>
                  <a:gd name="T105" fmla="*/ 209 h 311"/>
                  <a:gd name="T106" fmla="*/ 42 w 351"/>
                  <a:gd name="T107" fmla="*/ 214 h 311"/>
                  <a:gd name="T108" fmla="*/ 19 w 351"/>
                  <a:gd name="T109" fmla="*/ 219 h 311"/>
                  <a:gd name="T110" fmla="*/ 5 w 351"/>
                  <a:gd name="T111" fmla="*/ 242 h 311"/>
                  <a:gd name="T112" fmla="*/ 2 w 351"/>
                  <a:gd name="T113" fmla="*/ 262 h 311"/>
                  <a:gd name="T114" fmla="*/ 14 w 351"/>
                  <a:gd name="T115" fmla="*/ 280 h 311"/>
                  <a:gd name="T116" fmla="*/ 37 w 351"/>
                  <a:gd name="T117" fmla="*/ 292 h 311"/>
                  <a:gd name="T118" fmla="*/ 61 w 351"/>
                  <a:gd name="T119" fmla="*/ 299 h 311"/>
                  <a:gd name="T120" fmla="*/ 89 w 351"/>
                  <a:gd name="T121" fmla="*/ 301 h 31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51"/>
                  <a:gd name="T184" fmla="*/ 0 h 311"/>
                  <a:gd name="T185" fmla="*/ 351 w 351"/>
                  <a:gd name="T186" fmla="*/ 311 h 31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51" h="311">
                    <a:moveTo>
                      <a:pt x="89" y="301"/>
                    </a:moveTo>
                    <a:lnTo>
                      <a:pt x="91" y="294"/>
                    </a:lnTo>
                    <a:lnTo>
                      <a:pt x="90" y="285"/>
                    </a:lnTo>
                    <a:lnTo>
                      <a:pt x="88" y="278"/>
                    </a:lnTo>
                    <a:lnTo>
                      <a:pt x="80" y="276"/>
                    </a:lnTo>
                    <a:lnTo>
                      <a:pt x="71" y="270"/>
                    </a:lnTo>
                    <a:lnTo>
                      <a:pt x="61" y="268"/>
                    </a:lnTo>
                    <a:lnTo>
                      <a:pt x="52" y="261"/>
                    </a:lnTo>
                    <a:lnTo>
                      <a:pt x="43" y="260"/>
                    </a:lnTo>
                    <a:lnTo>
                      <a:pt x="36" y="251"/>
                    </a:lnTo>
                    <a:lnTo>
                      <a:pt x="30" y="245"/>
                    </a:lnTo>
                    <a:lnTo>
                      <a:pt x="38" y="240"/>
                    </a:lnTo>
                    <a:lnTo>
                      <a:pt x="45" y="234"/>
                    </a:lnTo>
                    <a:lnTo>
                      <a:pt x="53" y="231"/>
                    </a:lnTo>
                    <a:lnTo>
                      <a:pt x="86" y="229"/>
                    </a:lnTo>
                    <a:lnTo>
                      <a:pt x="91" y="221"/>
                    </a:lnTo>
                    <a:lnTo>
                      <a:pt x="94" y="212"/>
                    </a:lnTo>
                    <a:lnTo>
                      <a:pt x="93" y="204"/>
                    </a:lnTo>
                    <a:lnTo>
                      <a:pt x="91" y="196"/>
                    </a:lnTo>
                    <a:lnTo>
                      <a:pt x="86" y="189"/>
                    </a:lnTo>
                    <a:lnTo>
                      <a:pt x="80" y="183"/>
                    </a:lnTo>
                    <a:lnTo>
                      <a:pt x="75" y="175"/>
                    </a:lnTo>
                    <a:lnTo>
                      <a:pt x="73" y="169"/>
                    </a:lnTo>
                    <a:lnTo>
                      <a:pt x="74" y="160"/>
                    </a:lnTo>
                    <a:lnTo>
                      <a:pt x="82" y="159"/>
                    </a:lnTo>
                    <a:lnTo>
                      <a:pt x="91" y="160"/>
                    </a:lnTo>
                    <a:lnTo>
                      <a:pt x="96" y="166"/>
                    </a:lnTo>
                    <a:lnTo>
                      <a:pt x="104" y="169"/>
                    </a:lnTo>
                    <a:lnTo>
                      <a:pt x="111" y="174"/>
                    </a:lnTo>
                    <a:lnTo>
                      <a:pt x="127" y="173"/>
                    </a:lnTo>
                    <a:lnTo>
                      <a:pt x="134" y="173"/>
                    </a:lnTo>
                    <a:lnTo>
                      <a:pt x="142" y="174"/>
                    </a:lnTo>
                    <a:lnTo>
                      <a:pt x="149" y="171"/>
                    </a:lnTo>
                    <a:lnTo>
                      <a:pt x="157" y="166"/>
                    </a:lnTo>
                    <a:lnTo>
                      <a:pt x="156" y="158"/>
                    </a:lnTo>
                    <a:lnTo>
                      <a:pt x="157" y="151"/>
                    </a:lnTo>
                    <a:lnTo>
                      <a:pt x="156" y="143"/>
                    </a:lnTo>
                    <a:lnTo>
                      <a:pt x="154" y="134"/>
                    </a:lnTo>
                    <a:lnTo>
                      <a:pt x="152" y="125"/>
                    </a:lnTo>
                    <a:lnTo>
                      <a:pt x="147" y="117"/>
                    </a:lnTo>
                    <a:lnTo>
                      <a:pt x="141" y="112"/>
                    </a:lnTo>
                    <a:lnTo>
                      <a:pt x="139" y="104"/>
                    </a:lnTo>
                    <a:lnTo>
                      <a:pt x="138" y="96"/>
                    </a:lnTo>
                    <a:lnTo>
                      <a:pt x="137" y="87"/>
                    </a:lnTo>
                    <a:lnTo>
                      <a:pt x="144" y="85"/>
                    </a:lnTo>
                    <a:lnTo>
                      <a:pt x="153" y="84"/>
                    </a:lnTo>
                    <a:lnTo>
                      <a:pt x="160" y="82"/>
                    </a:lnTo>
                    <a:lnTo>
                      <a:pt x="167" y="82"/>
                    </a:lnTo>
                    <a:lnTo>
                      <a:pt x="177" y="84"/>
                    </a:lnTo>
                    <a:lnTo>
                      <a:pt x="183" y="82"/>
                    </a:lnTo>
                    <a:lnTo>
                      <a:pt x="192" y="81"/>
                    </a:lnTo>
                    <a:lnTo>
                      <a:pt x="196" y="71"/>
                    </a:lnTo>
                    <a:lnTo>
                      <a:pt x="197" y="63"/>
                    </a:lnTo>
                    <a:lnTo>
                      <a:pt x="198" y="55"/>
                    </a:lnTo>
                    <a:lnTo>
                      <a:pt x="201" y="46"/>
                    </a:lnTo>
                    <a:lnTo>
                      <a:pt x="203" y="37"/>
                    </a:lnTo>
                    <a:lnTo>
                      <a:pt x="211" y="31"/>
                    </a:lnTo>
                    <a:lnTo>
                      <a:pt x="218" y="24"/>
                    </a:lnTo>
                    <a:lnTo>
                      <a:pt x="223" y="19"/>
                    </a:lnTo>
                    <a:lnTo>
                      <a:pt x="232" y="22"/>
                    </a:lnTo>
                    <a:lnTo>
                      <a:pt x="235" y="29"/>
                    </a:lnTo>
                    <a:lnTo>
                      <a:pt x="237" y="37"/>
                    </a:lnTo>
                    <a:lnTo>
                      <a:pt x="240" y="44"/>
                    </a:lnTo>
                    <a:lnTo>
                      <a:pt x="247" y="51"/>
                    </a:lnTo>
                    <a:lnTo>
                      <a:pt x="249" y="59"/>
                    </a:lnTo>
                    <a:lnTo>
                      <a:pt x="258" y="67"/>
                    </a:lnTo>
                    <a:lnTo>
                      <a:pt x="261" y="73"/>
                    </a:lnTo>
                    <a:lnTo>
                      <a:pt x="269" y="76"/>
                    </a:lnTo>
                    <a:lnTo>
                      <a:pt x="275" y="82"/>
                    </a:lnTo>
                    <a:lnTo>
                      <a:pt x="291" y="80"/>
                    </a:lnTo>
                    <a:lnTo>
                      <a:pt x="298" y="78"/>
                    </a:lnTo>
                    <a:lnTo>
                      <a:pt x="305" y="76"/>
                    </a:lnTo>
                    <a:lnTo>
                      <a:pt x="313" y="71"/>
                    </a:lnTo>
                    <a:lnTo>
                      <a:pt x="316" y="62"/>
                    </a:lnTo>
                    <a:lnTo>
                      <a:pt x="321" y="56"/>
                    </a:lnTo>
                    <a:lnTo>
                      <a:pt x="321" y="48"/>
                    </a:lnTo>
                    <a:lnTo>
                      <a:pt x="320" y="41"/>
                    </a:lnTo>
                    <a:lnTo>
                      <a:pt x="326" y="38"/>
                    </a:lnTo>
                    <a:lnTo>
                      <a:pt x="333" y="36"/>
                    </a:lnTo>
                    <a:lnTo>
                      <a:pt x="335" y="45"/>
                    </a:lnTo>
                    <a:lnTo>
                      <a:pt x="336" y="52"/>
                    </a:lnTo>
                    <a:lnTo>
                      <a:pt x="339" y="61"/>
                    </a:lnTo>
                    <a:lnTo>
                      <a:pt x="348" y="62"/>
                    </a:lnTo>
                    <a:lnTo>
                      <a:pt x="351" y="55"/>
                    </a:lnTo>
                    <a:lnTo>
                      <a:pt x="349" y="47"/>
                    </a:lnTo>
                    <a:lnTo>
                      <a:pt x="346" y="31"/>
                    </a:lnTo>
                    <a:lnTo>
                      <a:pt x="345" y="24"/>
                    </a:lnTo>
                    <a:lnTo>
                      <a:pt x="339" y="16"/>
                    </a:lnTo>
                    <a:lnTo>
                      <a:pt x="331" y="9"/>
                    </a:lnTo>
                    <a:lnTo>
                      <a:pt x="324" y="6"/>
                    </a:lnTo>
                    <a:lnTo>
                      <a:pt x="315" y="5"/>
                    </a:lnTo>
                    <a:lnTo>
                      <a:pt x="312" y="13"/>
                    </a:lnTo>
                    <a:lnTo>
                      <a:pt x="308" y="23"/>
                    </a:lnTo>
                    <a:lnTo>
                      <a:pt x="309" y="30"/>
                    </a:lnTo>
                    <a:lnTo>
                      <a:pt x="306" y="39"/>
                    </a:lnTo>
                    <a:lnTo>
                      <a:pt x="305" y="47"/>
                    </a:lnTo>
                    <a:lnTo>
                      <a:pt x="305" y="56"/>
                    </a:lnTo>
                    <a:lnTo>
                      <a:pt x="299" y="58"/>
                    </a:lnTo>
                    <a:lnTo>
                      <a:pt x="290" y="60"/>
                    </a:lnTo>
                    <a:lnTo>
                      <a:pt x="282" y="57"/>
                    </a:lnTo>
                    <a:lnTo>
                      <a:pt x="276" y="51"/>
                    </a:lnTo>
                    <a:lnTo>
                      <a:pt x="268" y="47"/>
                    </a:lnTo>
                    <a:lnTo>
                      <a:pt x="261" y="41"/>
                    </a:lnTo>
                    <a:lnTo>
                      <a:pt x="259" y="34"/>
                    </a:lnTo>
                    <a:lnTo>
                      <a:pt x="254" y="26"/>
                    </a:lnTo>
                    <a:lnTo>
                      <a:pt x="246" y="20"/>
                    </a:lnTo>
                    <a:lnTo>
                      <a:pt x="239" y="13"/>
                    </a:lnTo>
                    <a:lnTo>
                      <a:pt x="233" y="6"/>
                    </a:lnTo>
                    <a:lnTo>
                      <a:pt x="226" y="4"/>
                    </a:lnTo>
                    <a:lnTo>
                      <a:pt x="217" y="0"/>
                    </a:lnTo>
                    <a:lnTo>
                      <a:pt x="209" y="1"/>
                    </a:lnTo>
                    <a:lnTo>
                      <a:pt x="198" y="0"/>
                    </a:lnTo>
                    <a:lnTo>
                      <a:pt x="193" y="2"/>
                    </a:lnTo>
                    <a:lnTo>
                      <a:pt x="193" y="9"/>
                    </a:lnTo>
                    <a:lnTo>
                      <a:pt x="188" y="15"/>
                    </a:lnTo>
                    <a:lnTo>
                      <a:pt x="180" y="25"/>
                    </a:lnTo>
                    <a:lnTo>
                      <a:pt x="181" y="32"/>
                    </a:lnTo>
                    <a:lnTo>
                      <a:pt x="180" y="41"/>
                    </a:lnTo>
                    <a:lnTo>
                      <a:pt x="178" y="50"/>
                    </a:lnTo>
                    <a:lnTo>
                      <a:pt x="177" y="59"/>
                    </a:lnTo>
                    <a:lnTo>
                      <a:pt x="172" y="67"/>
                    </a:lnTo>
                    <a:lnTo>
                      <a:pt x="166" y="68"/>
                    </a:lnTo>
                    <a:lnTo>
                      <a:pt x="157" y="70"/>
                    </a:lnTo>
                    <a:lnTo>
                      <a:pt x="150" y="68"/>
                    </a:lnTo>
                    <a:lnTo>
                      <a:pt x="140" y="66"/>
                    </a:lnTo>
                    <a:lnTo>
                      <a:pt x="123" y="66"/>
                    </a:lnTo>
                    <a:lnTo>
                      <a:pt x="117" y="66"/>
                    </a:lnTo>
                    <a:lnTo>
                      <a:pt x="107" y="68"/>
                    </a:lnTo>
                    <a:lnTo>
                      <a:pt x="101" y="70"/>
                    </a:lnTo>
                    <a:lnTo>
                      <a:pt x="101" y="77"/>
                    </a:lnTo>
                    <a:lnTo>
                      <a:pt x="103" y="86"/>
                    </a:lnTo>
                    <a:lnTo>
                      <a:pt x="105" y="93"/>
                    </a:lnTo>
                    <a:lnTo>
                      <a:pt x="107" y="106"/>
                    </a:lnTo>
                    <a:lnTo>
                      <a:pt x="114" y="113"/>
                    </a:lnTo>
                    <a:lnTo>
                      <a:pt x="118" y="120"/>
                    </a:lnTo>
                    <a:lnTo>
                      <a:pt x="124" y="127"/>
                    </a:lnTo>
                    <a:lnTo>
                      <a:pt x="126" y="134"/>
                    </a:lnTo>
                    <a:lnTo>
                      <a:pt x="131" y="143"/>
                    </a:lnTo>
                    <a:lnTo>
                      <a:pt x="132" y="150"/>
                    </a:lnTo>
                    <a:lnTo>
                      <a:pt x="126" y="152"/>
                    </a:lnTo>
                    <a:lnTo>
                      <a:pt x="119" y="153"/>
                    </a:lnTo>
                    <a:lnTo>
                      <a:pt x="110" y="152"/>
                    </a:lnTo>
                    <a:lnTo>
                      <a:pt x="103" y="143"/>
                    </a:lnTo>
                    <a:lnTo>
                      <a:pt x="97" y="137"/>
                    </a:lnTo>
                    <a:lnTo>
                      <a:pt x="91" y="137"/>
                    </a:lnTo>
                    <a:lnTo>
                      <a:pt x="82" y="133"/>
                    </a:lnTo>
                    <a:lnTo>
                      <a:pt x="72" y="134"/>
                    </a:lnTo>
                    <a:lnTo>
                      <a:pt x="66" y="134"/>
                    </a:lnTo>
                    <a:lnTo>
                      <a:pt x="58" y="136"/>
                    </a:lnTo>
                    <a:lnTo>
                      <a:pt x="51" y="140"/>
                    </a:lnTo>
                    <a:lnTo>
                      <a:pt x="45" y="149"/>
                    </a:lnTo>
                    <a:lnTo>
                      <a:pt x="45" y="157"/>
                    </a:lnTo>
                    <a:lnTo>
                      <a:pt x="45" y="165"/>
                    </a:lnTo>
                    <a:lnTo>
                      <a:pt x="46" y="173"/>
                    </a:lnTo>
                    <a:lnTo>
                      <a:pt x="47" y="179"/>
                    </a:lnTo>
                    <a:lnTo>
                      <a:pt x="51" y="187"/>
                    </a:lnTo>
                    <a:lnTo>
                      <a:pt x="56" y="194"/>
                    </a:lnTo>
                    <a:lnTo>
                      <a:pt x="63" y="201"/>
                    </a:lnTo>
                    <a:lnTo>
                      <a:pt x="64" y="209"/>
                    </a:lnTo>
                    <a:lnTo>
                      <a:pt x="58" y="211"/>
                    </a:lnTo>
                    <a:lnTo>
                      <a:pt x="50" y="213"/>
                    </a:lnTo>
                    <a:lnTo>
                      <a:pt x="42" y="214"/>
                    </a:lnTo>
                    <a:lnTo>
                      <a:pt x="34" y="216"/>
                    </a:lnTo>
                    <a:lnTo>
                      <a:pt x="27" y="218"/>
                    </a:lnTo>
                    <a:lnTo>
                      <a:pt x="19" y="219"/>
                    </a:lnTo>
                    <a:lnTo>
                      <a:pt x="15" y="227"/>
                    </a:lnTo>
                    <a:lnTo>
                      <a:pt x="10" y="233"/>
                    </a:lnTo>
                    <a:lnTo>
                      <a:pt x="5" y="242"/>
                    </a:lnTo>
                    <a:lnTo>
                      <a:pt x="0" y="248"/>
                    </a:lnTo>
                    <a:lnTo>
                      <a:pt x="0" y="255"/>
                    </a:lnTo>
                    <a:lnTo>
                      <a:pt x="2" y="262"/>
                    </a:lnTo>
                    <a:lnTo>
                      <a:pt x="4" y="270"/>
                    </a:lnTo>
                    <a:lnTo>
                      <a:pt x="5" y="278"/>
                    </a:lnTo>
                    <a:lnTo>
                      <a:pt x="14" y="280"/>
                    </a:lnTo>
                    <a:lnTo>
                      <a:pt x="21" y="287"/>
                    </a:lnTo>
                    <a:lnTo>
                      <a:pt x="29" y="291"/>
                    </a:lnTo>
                    <a:lnTo>
                      <a:pt x="37" y="292"/>
                    </a:lnTo>
                    <a:lnTo>
                      <a:pt x="46" y="294"/>
                    </a:lnTo>
                    <a:lnTo>
                      <a:pt x="54" y="294"/>
                    </a:lnTo>
                    <a:lnTo>
                      <a:pt x="61" y="299"/>
                    </a:lnTo>
                    <a:lnTo>
                      <a:pt x="64" y="307"/>
                    </a:lnTo>
                    <a:lnTo>
                      <a:pt x="73" y="311"/>
                    </a:lnTo>
                    <a:lnTo>
                      <a:pt x="89" y="3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152" name="Freeform 28"/>
              <p:cNvSpPr>
                <a:spLocks/>
              </p:cNvSpPr>
              <p:nvPr/>
            </p:nvSpPr>
            <p:spPr bwMode="auto">
              <a:xfrm>
                <a:off x="1641" y="3009"/>
                <a:ext cx="103" cy="311"/>
              </a:xfrm>
              <a:custGeom>
                <a:avLst/>
                <a:gdLst>
                  <a:gd name="T0" fmla="*/ 12 w 103"/>
                  <a:gd name="T1" fmla="*/ 0 h 311"/>
                  <a:gd name="T2" fmla="*/ 0 w 103"/>
                  <a:gd name="T3" fmla="*/ 9 h 311"/>
                  <a:gd name="T4" fmla="*/ 13 w 103"/>
                  <a:gd name="T5" fmla="*/ 122 h 311"/>
                  <a:gd name="T6" fmla="*/ 31 w 103"/>
                  <a:gd name="T7" fmla="*/ 241 h 311"/>
                  <a:gd name="T8" fmla="*/ 36 w 103"/>
                  <a:gd name="T9" fmla="*/ 269 h 311"/>
                  <a:gd name="T10" fmla="*/ 97 w 103"/>
                  <a:gd name="T11" fmla="*/ 311 h 311"/>
                  <a:gd name="T12" fmla="*/ 103 w 103"/>
                  <a:gd name="T13" fmla="*/ 295 h 311"/>
                  <a:gd name="T14" fmla="*/ 53 w 103"/>
                  <a:gd name="T15" fmla="*/ 257 h 311"/>
                  <a:gd name="T16" fmla="*/ 37 w 103"/>
                  <a:gd name="T17" fmla="*/ 190 h 311"/>
                  <a:gd name="T18" fmla="*/ 21 w 103"/>
                  <a:gd name="T19" fmla="*/ 67 h 311"/>
                  <a:gd name="T20" fmla="*/ 12 w 103"/>
                  <a:gd name="T21" fmla="*/ 0 h 31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03"/>
                  <a:gd name="T34" fmla="*/ 0 h 311"/>
                  <a:gd name="T35" fmla="*/ 103 w 103"/>
                  <a:gd name="T36" fmla="*/ 311 h 31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03" h="311">
                    <a:moveTo>
                      <a:pt x="12" y="0"/>
                    </a:moveTo>
                    <a:lnTo>
                      <a:pt x="0" y="9"/>
                    </a:lnTo>
                    <a:lnTo>
                      <a:pt x="13" y="122"/>
                    </a:lnTo>
                    <a:lnTo>
                      <a:pt x="31" y="241"/>
                    </a:lnTo>
                    <a:lnTo>
                      <a:pt x="36" y="269"/>
                    </a:lnTo>
                    <a:lnTo>
                      <a:pt x="97" y="311"/>
                    </a:lnTo>
                    <a:lnTo>
                      <a:pt x="103" y="295"/>
                    </a:lnTo>
                    <a:lnTo>
                      <a:pt x="53" y="257"/>
                    </a:lnTo>
                    <a:lnTo>
                      <a:pt x="37" y="190"/>
                    </a:lnTo>
                    <a:lnTo>
                      <a:pt x="21" y="67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153" name="Freeform 29"/>
              <p:cNvSpPr>
                <a:spLocks/>
              </p:cNvSpPr>
              <p:nvPr/>
            </p:nvSpPr>
            <p:spPr bwMode="auto">
              <a:xfrm>
                <a:off x="1584" y="3069"/>
                <a:ext cx="59" cy="160"/>
              </a:xfrm>
              <a:custGeom>
                <a:avLst/>
                <a:gdLst>
                  <a:gd name="T0" fmla="*/ 59 w 59"/>
                  <a:gd name="T1" fmla="*/ 144 h 160"/>
                  <a:gd name="T2" fmla="*/ 55 w 59"/>
                  <a:gd name="T3" fmla="*/ 135 h 160"/>
                  <a:gd name="T4" fmla="*/ 45 w 59"/>
                  <a:gd name="T5" fmla="*/ 130 h 160"/>
                  <a:gd name="T6" fmla="*/ 42 w 59"/>
                  <a:gd name="T7" fmla="*/ 120 h 160"/>
                  <a:gd name="T8" fmla="*/ 36 w 59"/>
                  <a:gd name="T9" fmla="*/ 109 h 160"/>
                  <a:gd name="T10" fmla="*/ 33 w 59"/>
                  <a:gd name="T11" fmla="*/ 101 h 160"/>
                  <a:gd name="T12" fmla="*/ 32 w 59"/>
                  <a:gd name="T13" fmla="*/ 94 h 160"/>
                  <a:gd name="T14" fmla="*/ 27 w 59"/>
                  <a:gd name="T15" fmla="*/ 77 h 160"/>
                  <a:gd name="T16" fmla="*/ 23 w 59"/>
                  <a:gd name="T17" fmla="*/ 70 h 160"/>
                  <a:gd name="T18" fmla="*/ 21 w 59"/>
                  <a:gd name="T19" fmla="*/ 63 h 160"/>
                  <a:gd name="T20" fmla="*/ 20 w 59"/>
                  <a:gd name="T21" fmla="*/ 56 h 160"/>
                  <a:gd name="T22" fmla="*/ 18 w 59"/>
                  <a:gd name="T23" fmla="*/ 48 h 160"/>
                  <a:gd name="T24" fmla="*/ 21 w 59"/>
                  <a:gd name="T25" fmla="*/ 37 h 160"/>
                  <a:gd name="T26" fmla="*/ 19 w 59"/>
                  <a:gd name="T27" fmla="*/ 30 h 160"/>
                  <a:gd name="T28" fmla="*/ 21 w 59"/>
                  <a:gd name="T29" fmla="*/ 21 h 160"/>
                  <a:gd name="T30" fmla="*/ 21 w 59"/>
                  <a:gd name="T31" fmla="*/ 12 h 160"/>
                  <a:gd name="T32" fmla="*/ 25 w 59"/>
                  <a:gd name="T33" fmla="*/ 5 h 160"/>
                  <a:gd name="T34" fmla="*/ 16 w 59"/>
                  <a:gd name="T35" fmla="*/ 0 h 160"/>
                  <a:gd name="T36" fmla="*/ 9 w 59"/>
                  <a:gd name="T37" fmla="*/ 2 h 160"/>
                  <a:gd name="T38" fmla="*/ 0 w 59"/>
                  <a:gd name="T39" fmla="*/ 5 h 160"/>
                  <a:gd name="T40" fmla="*/ 0 w 59"/>
                  <a:gd name="T41" fmla="*/ 13 h 160"/>
                  <a:gd name="T42" fmla="*/ 3 w 59"/>
                  <a:gd name="T43" fmla="*/ 51 h 160"/>
                  <a:gd name="T44" fmla="*/ 10 w 59"/>
                  <a:gd name="T45" fmla="*/ 86 h 160"/>
                  <a:gd name="T46" fmla="*/ 25 w 59"/>
                  <a:gd name="T47" fmla="*/ 124 h 160"/>
                  <a:gd name="T48" fmla="*/ 42 w 59"/>
                  <a:gd name="T49" fmla="*/ 155 h 160"/>
                  <a:gd name="T50" fmla="*/ 58 w 59"/>
                  <a:gd name="T51" fmla="*/ 160 h 160"/>
                  <a:gd name="T52" fmla="*/ 59 w 59"/>
                  <a:gd name="T53" fmla="*/ 144 h 16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9"/>
                  <a:gd name="T82" fmla="*/ 0 h 160"/>
                  <a:gd name="T83" fmla="*/ 59 w 59"/>
                  <a:gd name="T84" fmla="*/ 160 h 16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9" h="160">
                    <a:moveTo>
                      <a:pt x="59" y="144"/>
                    </a:moveTo>
                    <a:lnTo>
                      <a:pt x="55" y="135"/>
                    </a:lnTo>
                    <a:lnTo>
                      <a:pt x="45" y="130"/>
                    </a:lnTo>
                    <a:lnTo>
                      <a:pt x="42" y="120"/>
                    </a:lnTo>
                    <a:lnTo>
                      <a:pt x="36" y="109"/>
                    </a:lnTo>
                    <a:lnTo>
                      <a:pt x="33" y="101"/>
                    </a:lnTo>
                    <a:lnTo>
                      <a:pt x="32" y="94"/>
                    </a:lnTo>
                    <a:lnTo>
                      <a:pt x="27" y="77"/>
                    </a:lnTo>
                    <a:lnTo>
                      <a:pt x="23" y="70"/>
                    </a:lnTo>
                    <a:lnTo>
                      <a:pt x="21" y="63"/>
                    </a:lnTo>
                    <a:lnTo>
                      <a:pt x="20" y="56"/>
                    </a:lnTo>
                    <a:lnTo>
                      <a:pt x="18" y="48"/>
                    </a:lnTo>
                    <a:lnTo>
                      <a:pt x="21" y="37"/>
                    </a:lnTo>
                    <a:lnTo>
                      <a:pt x="19" y="30"/>
                    </a:lnTo>
                    <a:lnTo>
                      <a:pt x="21" y="21"/>
                    </a:lnTo>
                    <a:lnTo>
                      <a:pt x="21" y="12"/>
                    </a:lnTo>
                    <a:lnTo>
                      <a:pt x="25" y="5"/>
                    </a:lnTo>
                    <a:lnTo>
                      <a:pt x="16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3" y="51"/>
                    </a:lnTo>
                    <a:lnTo>
                      <a:pt x="10" y="86"/>
                    </a:lnTo>
                    <a:lnTo>
                      <a:pt x="25" y="124"/>
                    </a:lnTo>
                    <a:lnTo>
                      <a:pt x="42" y="155"/>
                    </a:lnTo>
                    <a:lnTo>
                      <a:pt x="58" y="160"/>
                    </a:lnTo>
                    <a:lnTo>
                      <a:pt x="59" y="1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154" name="Freeform 30"/>
              <p:cNvSpPr>
                <a:spLocks/>
              </p:cNvSpPr>
              <p:nvPr/>
            </p:nvSpPr>
            <p:spPr bwMode="auto">
              <a:xfrm>
                <a:off x="1448" y="3254"/>
                <a:ext cx="131" cy="38"/>
              </a:xfrm>
              <a:custGeom>
                <a:avLst/>
                <a:gdLst>
                  <a:gd name="T0" fmla="*/ 131 w 131"/>
                  <a:gd name="T1" fmla="*/ 16 h 38"/>
                  <a:gd name="T2" fmla="*/ 121 w 131"/>
                  <a:gd name="T3" fmla="*/ 16 h 38"/>
                  <a:gd name="T4" fmla="*/ 113 w 131"/>
                  <a:gd name="T5" fmla="*/ 11 h 38"/>
                  <a:gd name="T6" fmla="*/ 101 w 131"/>
                  <a:gd name="T7" fmla="*/ 14 h 38"/>
                  <a:gd name="T8" fmla="*/ 91 w 131"/>
                  <a:gd name="T9" fmla="*/ 5 h 38"/>
                  <a:gd name="T10" fmla="*/ 83 w 131"/>
                  <a:gd name="T11" fmla="*/ 7 h 38"/>
                  <a:gd name="T12" fmla="*/ 73 w 131"/>
                  <a:gd name="T13" fmla="*/ 0 h 38"/>
                  <a:gd name="T14" fmla="*/ 65 w 131"/>
                  <a:gd name="T15" fmla="*/ 0 h 38"/>
                  <a:gd name="T16" fmla="*/ 56 w 131"/>
                  <a:gd name="T17" fmla="*/ 0 h 38"/>
                  <a:gd name="T18" fmla="*/ 48 w 131"/>
                  <a:gd name="T19" fmla="*/ 0 h 38"/>
                  <a:gd name="T20" fmla="*/ 40 w 131"/>
                  <a:gd name="T21" fmla="*/ 1 h 38"/>
                  <a:gd name="T22" fmla="*/ 31 w 131"/>
                  <a:gd name="T23" fmla="*/ 5 h 38"/>
                  <a:gd name="T24" fmla="*/ 24 w 131"/>
                  <a:gd name="T25" fmla="*/ 7 h 38"/>
                  <a:gd name="T26" fmla="*/ 16 w 131"/>
                  <a:gd name="T27" fmla="*/ 8 h 38"/>
                  <a:gd name="T28" fmla="*/ 9 w 131"/>
                  <a:gd name="T29" fmla="*/ 15 h 38"/>
                  <a:gd name="T30" fmla="*/ 1 w 131"/>
                  <a:gd name="T31" fmla="*/ 21 h 38"/>
                  <a:gd name="T32" fmla="*/ 0 w 131"/>
                  <a:gd name="T33" fmla="*/ 29 h 38"/>
                  <a:gd name="T34" fmla="*/ 5 w 131"/>
                  <a:gd name="T35" fmla="*/ 37 h 38"/>
                  <a:gd name="T36" fmla="*/ 12 w 131"/>
                  <a:gd name="T37" fmla="*/ 37 h 38"/>
                  <a:gd name="T38" fmla="*/ 20 w 131"/>
                  <a:gd name="T39" fmla="*/ 35 h 38"/>
                  <a:gd name="T40" fmla="*/ 29 w 131"/>
                  <a:gd name="T41" fmla="*/ 33 h 38"/>
                  <a:gd name="T42" fmla="*/ 36 w 131"/>
                  <a:gd name="T43" fmla="*/ 31 h 38"/>
                  <a:gd name="T44" fmla="*/ 43 w 131"/>
                  <a:gd name="T45" fmla="*/ 26 h 38"/>
                  <a:gd name="T46" fmla="*/ 52 w 131"/>
                  <a:gd name="T47" fmla="*/ 24 h 38"/>
                  <a:gd name="T48" fmla="*/ 61 w 131"/>
                  <a:gd name="T49" fmla="*/ 22 h 38"/>
                  <a:gd name="T50" fmla="*/ 69 w 131"/>
                  <a:gd name="T51" fmla="*/ 23 h 38"/>
                  <a:gd name="T52" fmla="*/ 77 w 131"/>
                  <a:gd name="T53" fmla="*/ 23 h 38"/>
                  <a:gd name="T54" fmla="*/ 82 w 131"/>
                  <a:gd name="T55" fmla="*/ 29 h 38"/>
                  <a:gd name="T56" fmla="*/ 91 w 131"/>
                  <a:gd name="T57" fmla="*/ 29 h 38"/>
                  <a:gd name="T58" fmla="*/ 97 w 131"/>
                  <a:gd name="T59" fmla="*/ 35 h 38"/>
                  <a:gd name="T60" fmla="*/ 104 w 131"/>
                  <a:gd name="T61" fmla="*/ 36 h 38"/>
                  <a:gd name="T62" fmla="*/ 113 w 131"/>
                  <a:gd name="T63" fmla="*/ 38 h 38"/>
                  <a:gd name="T64" fmla="*/ 121 w 131"/>
                  <a:gd name="T65" fmla="*/ 37 h 38"/>
                  <a:gd name="T66" fmla="*/ 131 w 131"/>
                  <a:gd name="T67" fmla="*/ 16 h 3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31"/>
                  <a:gd name="T103" fmla="*/ 0 h 38"/>
                  <a:gd name="T104" fmla="*/ 131 w 131"/>
                  <a:gd name="T105" fmla="*/ 38 h 3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31" h="38">
                    <a:moveTo>
                      <a:pt x="131" y="16"/>
                    </a:moveTo>
                    <a:lnTo>
                      <a:pt x="121" y="16"/>
                    </a:lnTo>
                    <a:lnTo>
                      <a:pt x="113" y="11"/>
                    </a:lnTo>
                    <a:lnTo>
                      <a:pt x="101" y="14"/>
                    </a:lnTo>
                    <a:lnTo>
                      <a:pt x="91" y="5"/>
                    </a:lnTo>
                    <a:lnTo>
                      <a:pt x="83" y="7"/>
                    </a:lnTo>
                    <a:lnTo>
                      <a:pt x="73" y="0"/>
                    </a:lnTo>
                    <a:lnTo>
                      <a:pt x="65" y="0"/>
                    </a:lnTo>
                    <a:lnTo>
                      <a:pt x="56" y="0"/>
                    </a:lnTo>
                    <a:lnTo>
                      <a:pt x="48" y="0"/>
                    </a:lnTo>
                    <a:lnTo>
                      <a:pt x="40" y="1"/>
                    </a:lnTo>
                    <a:lnTo>
                      <a:pt x="31" y="5"/>
                    </a:lnTo>
                    <a:lnTo>
                      <a:pt x="24" y="7"/>
                    </a:lnTo>
                    <a:lnTo>
                      <a:pt x="16" y="8"/>
                    </a:lnTo>
                    <a:lnTo>
                      <a:pt x="9" y="15"/>
                    </a:lnTo>
                    <a:lnTo>
                      <a:pt x="1" y="21"/>
                    </a:lnTo>
                    <a:lnTo>
                      <a:pt x="0" y="29"/>
                    </a:lnTo>
                    <a:lnTo>
                      <a:pt x="5" y="37"/>
                    </a:lnTo>
                    <a:lnTo>
                      <a:pt x="12" y="37"/>
                    </a:lnTo>
                    <a:lnTo>
                      <a:pt x="20" y="35"/>
                    </a:lnTo>
                    <a:lnTo>
                      <a:pt x="29" y="33"/>
                    </a:lnTo>
                    <a:lnTo>
                      <a:pt x="36" y="31"/>
                    </a:lnTo>
                    <a:lnTo>
                      <a:pt x="43" y="26"/>
                    </a:lnTo>
                    <a:lnTo>
                      <a:pt x="52" y="24"/>
                    </a:lnTo>
                    <a:lnTo>
                      <a:pt x="61" y="22"/>
                    </a:lnTo>
                    <a:lnTo>
                      <a:pt x="69" y="23"/>
                    </a:lnTo>
                    <a:lnTo>
                      <a:pt x="77" y="23"/>
                    </a:lnTo>
                    <a:lnTo>
                      <a:pt x="82" y="29"/>
                    </a:lnTo>
                    <a:lnTo>
                      <a:pt x="91" y="29"/>
                    </a:lnTo>
                    <a:lnTo>
                      <a:pt x="97" y="35"/>
                    </a:lnTo>
                    <a:lnTo>
                      <a:pt x="104" y="36"/>
                    </a:lnTo>
                    <a:lnTo>
                      <a:pt x="113" y="38"/>
                    </a:lnTo>
                    <a:lnTo>
                      <a:pt x="121" y="37"/>
                    </a:lnTo>
                    <a:lnTo>
                      <a:pt x="131" y="1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155" name="Freeform 31"/>
              <p:cNvSpPr>
                <a:spLocks/>
              </p:cNvSpPr>
              <p:nvPr/>
            </p:nvSpPr>
            <p:spPr bwMode="auto">
              <a:xfrm>
                <a:off x="1472" y="3147"/>
                <a:ext cx="124" cy="90"/>
              </a:xfrm>
              <a:custGeom>
                <a:avLst/>
                <a:gdLst>
                  <a:gd name="T0" fmla="*/ 116 w 124"/>
                  <a:gd name="T1" fmla="*/ 75 h 90"/>
                  <a:gd name="T2" fmla="*/ 109 w 124"/>
                  <a:gd name="T3" fmla="*/ 72 h 90"/>
                  <a:gd name="T4" fmla="*/ 102 w 124"/>
                  <a:gd name="T5" fmla="*/ 65 h 90"/>
                  <a:gd name="T6" fmla="*/ 93 w 124"/>
                  <a:gd name="T7" fmla="*/ 61 h 90"/>
                  <a:gd name="T8" fmla="*/ 85 w 124"/>
                  <a:gd name="T9" fmla="*/ 56 h 90"/>
                  <a:gd name="T10" fmla="*/ 79 w 124"/>
                  <a:gd name="T11" fmla="*/ 47 h 90"/>
                  <a:gd name="T12" fmla="*/ 74 w 124"/>
                  <a:gd name="T13" fmla="*/ 41 h 90"/>
                  <a:gd name="T14" fmla="*/ 65 w 124"/>
                  <a:gd name="T15" fmla="*/ 34 h 90"/>
                  <a:gd name="T16" fmla="*/ 55 w 124"/>
                  <a:gd name="T17" fmla="*/ 26 h 90"/>
                  <a:gd name="T18" fmla="*/ 52 w 124"/>
                  <a:gd name="T19" fmla="*/ 20 h 90"/>
                  <a:gd name="T20" fmla="*/ 47 w 124"/>
                  <a:gd name="T21" fmla="*/ 11 h 90"/>
                  <a:gd name="T22" fmla="*/ 39 w 124"/>
                  <a:gd name="T23" fmla="*/ 9 h 90"/>
                  <a:gd name="T24" fmla="*/ 31 w 124"/>
                  <a:gd name="T25" fmla="*/ 3 h 90"/>
                  <a:gd name="T26" fmla="*/ 23 w 124"/>
                  <a:gd name="T27" fmla="*/ 0 h 90"/>
                  <a:gd name="T28" fmla="*/ 15 w 124"/>
                  <a:gd name="T29" fmla="*/ 0 h 90"/>
                  <a:gd name="T30" fmla="*/ 7 w 124"/>
                  <a:gd name="T31" fmla="*/ 3 h 90"/>
                  <a:gd name="T32" fmla="*/ 0 w 124"/>
                  <a:gd name="T33" fmla="*/ 9 h 90"/>
                  <a:gd name="T34" fmla="*/ 43 w 124"/>
                  <a:gd name="T35" fmla="*/ 32 h 90"/>
                  <a:gd name="T36" fmla="*/ 75 w 124"/>
                  <a:gd name="T37" fmla="*/ 69 h 90"/>
                  <a:gd name="T38" fmla="*/ 106 w 124"/>
                  <a:gd name="T39" fmla="*/ 89 h 90"/>
                  <a:gd name="T40" fmla="*/ 124 w 124"/>
                  <a:gd name="T41" fmla="*/ 90 h 90"/>
                  <a:gd name="T42" fmla="*/ 116 w 124"/>
                  <a:gd name="T43" fmla="*/ 75 h 9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24"/>
                  <a:gd name="T67" fmla="*/ 0 h 90"/>
                  <a:gd name="T68" fmla="*/ 124 w 124"/>
                  <a:gd name="T69" fmla="*/ 90 h 9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24" h="90">
                    <a:moveTo>
                      <a:pt x="116" y="75"/>
                    </a:moveTo>
                    <a:lnTo>
                      <a:pt x="109" y="72"/>
                    </a:lnTo>
                    <a:lnTo>
                      <a:pt x="102" y="65"/>
                    </a:lnTo>
                    <a:lnTo>
                      <a:pt x="93" y="61"/>
                    </a:lnTo>
                    <a:lnTo>
                      <a:pt x="85" y="56"/>
                    </a:lnTo>
                    <a:lnTo>
                      <a:pt x="79" y="47"/>
                    </a:lnTo>
                    <a:lnTo>
                      <a:pt x="74" y="41"/>
                    </a:lnTo>
                    <a:lnTo>
                      <a:pt x="65" y="34"/>
                    </a:lnTo>
                    <a:lnTo>
                      <a:pt x="55" y="26"/>
                    </a:lnTo>
                    <a:lnTo>
                      <a:pt x="52" y="20"/>
                    </a:lnTo>
                    <a:lnTo>
                      <a:pt x="47" y="11"/>
                    </a:lnTo>
                    <a:lnTo>
                      <a:pt x="39" y="9"/>
                    </a:lnTo>
                    <a:lnTo>
                      <a:pt x="31" y="3"/>
                    </a:lnTo>
                    <a:lnTo>
                      <a:pt x="23" y="0"/>
                    </a:lnTo>
                    <a:lnTo>
                      <a:pt x="15" y="0"/>
                    </a:lnTo>
                    <a:lnTo>
                      <a:pt x="7" y="3"/>
                    </a:lnTo>
                    <a:lnTo>
                      <a:pt x="0" y="9"/>
                    </a:lnTo>
                    <a:lnTo>
                      <a:pt x="43" y="32"/>
                    </a:lnTo>
                    <a:lnTo>
                      <a:pt x="75" y="69"/>
                    </a:lnTo>
                    <a:lnTo>
                      <a:pt x="106" y="89"/>
                    </a:lnTo>
                    <a:lnTo>
                      <a:pt x="124" y="90"/>
                    </a:lnTo>
                    <a:lnTo>
                      <a:pt x="116" y="7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5149" name="Freeform 34"/>
            <p:cNvSpPr>
              <a:spLocks/>
            </p:cNvSpPr>
            <p:nvPr/>
          </p:nvSpPr>
          <p:spPr bwMode="auto">
            <a:xfrm>
              <a:off x="4252" y="3376"/>
              <a:ext cx="406" cy="213"/>
            </a:xfrm>
            <a:custGeom>
              <a:avLst/>
              <a:gdLst>
                <a:gd name="T0" fmla="*/ 184 w 406"/>
                <a:gd name="T1" fmla="*/ 7 h 213"/>
                <a:gd name="T2" fmla="*/ 152 w 406"/>
                <a:gd name="T3" fmla="*/ 0 h 213"/>
                <a:gd name="T4" fmla="*/ 137 w 406"/>
                <a:gd name="T5" fmla="*/ 8 h 213"/>
                <a:gd name="T6" fmla="*/ 142 w 406"/>
                <a:gd name="T7" fmla="*/ 34 h 213"/>
                <a:gd name="T8" fmla="*/ 175 w 406"/>
                <a:gd name="T9" fmla="*/ 54 h 213"/>
                <a:gd name="T10" fmla="*/ 208 w 406"/>
                <a:gd name="T11" fmla="*/ 63 h 213"/>
                <a:gd name="T12" fmla="*/ 254 w 406"/>
                <a:gd name="T13" fmla="*/ 72 h 213"/>
                <a:gd name="T14" fmla="*/ 306 w 406"/>
                <a:gd name="T15" fmla="*/ 89 h 213"/>
                <a:gd name="T16" fmla="*/ 335 w 406"/>
                <a:gd name="T17" fmla="*/ 114 h 213"/>
                <a:gd name="T18" fmla="*/ 352 w 406"/>
                <a:gd name="T19" fmla="*/ 129 h 213"/>
                <a:gd name="T20" fmla="*/ 352 w 406"/>
                <a:gd name="T21" fmla="*/ 153 h 213"/>
                <a:gd name="T22" fmla="*/ 332 w 406"/>
                <a:gd name="T23" fmla="*/ 164 h 213"/>
                <a:gd name="T24" fmla="*/ 295 w 406"/>
                <a:gd name="T25" fmla="*/ 177 h 213"/>
                <a:gd name="T26" fmla="*/ 249 w 406"/>
                <a:gd name="T27" fmla="*/ 174 h 213"/>
                <a:gd name="T28" fmla="*/ 211 w 406"/>
                <a:gd name="T29" fmla="*/ 167 h 213"/>
                <a:gd name="T30" fmla="*/ 172 w 406"/>
                <a:gd name="T31" fmla="*/ 148 h 213"/>
                <a:gd name="T32" fmla="*/ 144 w 406"/>
                <a:gd name="T33" fmla="*/ 122 h 213"/>
                <a:gd name="T34" fmla="*/ 122 w 406"/>
                <a:gd name="T35" fmla="*/ 102 h 213"/>
                <a:gd name="T36" fmla="*/ 81 w 406"/>
                <a:gd name="T37" fmla="*/ 74 h 213"/>
                <a:gd name="T38" fmla="*/ 57 w 406"/>
                <a:gd name="T39" fmla="*/ 70 h 213"/>
                <a:gd name="T40" fmla="*/ 27 w 406"/>
                <a:gd name="T41" fmla="*/ 61 h 213"/>
                <a:gd name="T42" fmla="*/ 1 w 406"/>
                <a:gd name="T43" fmla="*/ 69 h 213"/>
                <a:gd name="T44" fmla="*/ 0 w 406"/>
                <a:gd name="T45" fmla="*/ 87 h 213"/>
                <a:gd name="T46" fmla="*/ 20 w 406"/>
                <a:gd name="T47" fmla="*/ 112 h 213"/>
                <a:gd name="T48" fmla="*/ 37 w 406"/>
                <a:gd name="T49" fmla="*/ 138 h 213"/>
                <a:gd name="T50" fmla="*/ 40 w 406"/>
                <a:gd name="T51" fmla="*/ 162 h 213"/>
                <a:gd name="T52" fmla="*/ 63 w 406"/>
                <a:gd name="T53" fmla="*/ 178 h 213"/>
                <a:gd name="T54" fmla="*/ 94 w 406"/>
                <a:gd name="T55" fmla="*/ 161 h 213"/>
                <a:gd name="T56" fmla="*/ 127 w 406"/>
                <a:gd name="T57" fmla="*/ 164 h 213"/>
                <a:gd name="T58" fmla="*/ 165 w 406"/>
                <a:gd name="T59" fmla="*/ 173 h 213"/>
                <a:gd name="T60" fmla="*/ 220 w 406"/>
                <a:gd name="T61" fmla="*/ 195 h 213"/>
                <a:gd name="T62" fmla="*/ 266 w 406"/>
                <a:gd name="T63" fmla="*/ 212 h 213"/>
                <a:gd name="T64" fmla="*/ 312 w 406"/>
                <a:gd name="T65" fmla="*/ 213 h 213"/>
                <a:gd name="T66" fmla="*/ 357 w 406"/>
                <a:gd name="T67" fmla="*/ 203 h 213"/>
                <a:gd name="T68" fmla="*/ 387 w 406"/>
                <a:gd name="T69" fmla="*/ 182 h 213"/>
                <a:gd name="T70" fmla="*/ 404 w 406"/>
                <a:gd name="T71" fmla="*/ 162 h 213"/>
                <a:gd name="T72" fmla="*/ 406 w 406"/>
                <a:gd name="T73" fmla="*/ 139 h 213"/>
                <a:gd name="T74" fmla="*/ 393 w 406"/>
                <a:gd name="T75" fmla="*/ 113 h 213"/>
                <a:gd name="T76" fmla="*/ 343 w 406"/>
                <a:gd name="T77" fmla="*/ 76 h 213"/>
                <a:gd name="T78" fmla="*/ 281 w 406"/>
                <a:gd name="T79" fmla="*/ 37 h 213"/>
                <a:gd name="T80" fmla="*/ 216 w 406"/>
                <a:gd name="T81" fmla="*/ 19 h 213"/>
                <a:gd name="T82" fmla="*/ 184 w 406"/>
                <a:gd name="T83" fmla="*/ 7 h 21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06"/>
                <a:gd name="T127" fmla="*/ 0 h 213"/>
                <a:gd name="T128" fmla="*/ 406 w 406"/>
                <a:gd name="T129" fmla="*/ 213 h 21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06" h="213">
                  <a:moveTo>
                    <a:pt x="184" y="7"/>
                  </a:moveTo>
                  <a:lnTo>
                    <a:pt x="152" y="0"/>
                  </a:lnTo>
                  <a:lnTo>
                    <a:pt x="137" y="8"/>
                  </a:lnTo>
                  <a:lnTo>
                    <a:pt x="142" y="34"/>
                  </a:lnTo>
                  <a:lnTo>
                    <a:pt x="175" y="54"/>
                  </a:lnTo>
                  <a:lnTo>
                    <a:pt x="208" y="63"/>
                  </a:lnTo>
                  <a:lnTo>
                    <a:pt x="254" y="72"/>
                  </a:lnTo>
                  <a:lnTo>
                    <a:pt x="306" y="89"/>
                  </a:lnTo>
                  <a:lnTo>
                    <a:pt x="335" y="114"/>
                  </a:lnTo>
                  <a:lnTo>
                    <a:pt x="352" y="129"/>
                  </a:lnTo>
                  <a:lnTo>
                    <a:pt x="352" y="153"/>
                  </a:lnTo>
                  <a:lnTo>
                    <a:pt x="332" y="164"/>
                  </a:lnTo>
                  <a:lnTo>
                    <a:pt x="295" y="177"/>
                  </a:lnTo>
                  <a:lnTo>
                    <a:pt x="249" y="174"/>
                  </a:lnTo>
                  <a:lnTo>
                    <a:pt x="211" y="167"/>
                  </a:lnTo>
                  <a:lnTo>
                    <a:pt x="172" y="148"/>
                  </a:lnTo>
                  <a:lnTo>
                    <a:pt x="144" y="122"/>
                  </a:lnTo>
                  <a:lnTo>
                    <a:pt x="122" y="102"/>
                  </a:lnTo>
                  <a:lnTo>
                    <a:pt x="81" y="74"/>
                  </a:lnTo>
                  <a:lnTo>
                    <a:pt x="57" y="70"/>
                  </a:lnTo>
                  <a:lnTo>
                    <a:pt x="27" y="61"/>
                  </a:lnTo>
                  <a:lnTo>
                    <a:pt x="1" y="69"/>
                  </a:lnTo>
                  <a:lnTo>
                    <a:pt x="0" y="87"/>
                  </a:lnTo>
                  <a:lnTo>
                    <a:pt x="20" y="112"/>
                  </a:lnTo>
                  <a:lnTo>
                    <a:pt x="37" y="138"/>
                  </a:lnTo>
                  <a:lnTo>
                    <a:pt x="40" y="162"/>
                  </a:lnTo>
                  <a:lnTo>
                    <a:pt x="63" y="178"/>
                  </a:lnTo>
                  <a:lnTo>
                    <a:pt x="94" y="161"/>
                  </a:lnTo>
                  <a:lnTo>
                    <a:pt x="127" y="164"/>
                  </a:lnTo>
                  <a:lnTo>
                    <a:pt x="165" y="173"/>
                  </a:lnTo>
                  <a:lnTo>
                    <a:pt x="220" y="195"/>
                  </a:lnTo>
                  <a:lnTo>
                    <a:pt x="266" y="212"/>
                  </a:lnTo>
                  <a:lnTo>
                    <a:pt x="312" y="213"/>
                  </a:lnTo>
                  <a:lnTo>
                    <a:pt x="357" y="203"/>
                  </a:lnTo>
                  <a:lnTo>
                    <a:pt x="387" y="182"/>
                  </a:lnTo>
                  <a:lnTo>
                    <a:pt x="404" y="162"/>
                  </a:lnTo>
                  <a:lnTo>
                    <a:pt x="406" y="139"/>
                  </a:lnTo>
                  <a:lnTo>
                    <a:pt x="393" y="113"/>
                  </a:lnTo>
                  <a:lnTo>
                    <a:pt x="343" y="76"/>
                  </a:lnTo>
                  <a:lnTo>
                    <a:pt x="281" y="37"/>
                  </a:lnTo>
                  <a:lnTo>
                    <a:pt x="216" y="19"/>
                  </a:lnTo>
                  <a:lnTo>
                    <a:pt x="184" y="7"/>
                  </a:lnTo>
                  <a:close/>
                </a:path>
              </a:pathLst>
            </a:custGeom>
            <a:solidFill>
              <a:srgbClr val="29292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5128" name="Group 56"/>
          <p:cNvGrpSpPr>
            <a:grpSpLocks/>
          </p:cNvGrpSpPr>
          <p:nvPr/>
        </p:nvGrpSpPr>
        <p:grpSpPr bwMode="auto">
          <a:xfrm>
            <a:off x="2032000" y="4948238"/>
            <a:ext cx="1484313" cy="1516062"/>
            <a:chOff x="3767" y="2432"/>
            <a:chExt cx="1432" cy="1709"/>
          </a:xfrm>
        </p:grpSpPr>
        <p:grpSp>
          <p:nvGrpSpPr>
            <p:cNvPr id="5129" name="Group 57"/>
            <p:cNvGrpSpPr>
              <a:grpSpLocks/>
            </p:cNvGrpSpPr>
            <p:nvPr/>
          </p:nvGrpSpPr>
          <p:grpSpPr bwMode="auto">
            <a:xfrm>
              <a:off x="3767" y="2432"/>
              <a:ext cx="1271" cy="1709"/>
              <a:chOff x="3575" y="2456"/>
              <a:chExt cx="1271" cy="1709"/>
            </a:xfrm>
          </p:grpSpPr>
          <p:sp>
            <p:nvSpPr>
              <p:cNvPr id="5136" name="Freeform 58"/>
              <p:cNvSpPr>
                <a:spLocks/>
              </p:cNvSpPr>
              <p:nvPr/>
            </p:nvSpPr>
            <p:spPr bwMode="auto">
              <a:xfrm flipH="1">
                <a:off x="4166" y="2456"/>
                <a:ext cx="460" cy="490"/>
              </a:xfrm>
              <a:custGeom>
                <a:avLst/>
                <a:gdLst>
                  <a:gd name="T0" fmla="*/ 108 w 460"/>
                  <a:gd name="T1" fmla="*/ 329 h 490"/>
                  <a:gd name="T2" fmla="*/ 99 w 460"/>
                  <a:gd name="T3" fmla="*/ 273 h 490"/>
                  <a:gd name="T4" fmla="*/ 108 w 460"/>
                  <a:gd name="T5" fmla="*/ 194 h 490"/>
                  <a:gd name="T6" fmla="*/ 147 w 460"/>
                  <a:gd name="T7" fmla="*/ 114 h 490"/>
                  <a:gd name="T8" fmla="*/ 210 w 460"/>
                  <a:gd name="T9" fmla="*/ 47 h 490"/>
                  <a:gd name="T10" fmla="*/ 264 w 460"/>
                  <a:gd name="T11" fmla="*/ 20 h 490"/>
                  <a:gd name="T12" fmla="*/ 331 w 460"/>
                  <a:gd name="T13" fmla="*/ 0 h 490"/>
                  <a:gd name="T14" fmla="*/ 382 w 460"/>
                  <a:gd name="T15" fmla="*/ 18 h 490"/>
                  <a:gd name="T16" fmla="*/ 439 w 460"/>
                  <a:gd name="T17" fmla="*/ 59 h 490"/>
                  <a:gd name="T18" fmla="*/ 457 w 460"/>
                  <a:gd name="T19" fmla="*/ 111 h 490"/>
                  <a:gd name="T20" fmla="*/ 460 w 460"/>
                  <a:gd name="T21" fmla="*/ 174 h 490"/>
                  <a:gd name="T22" fmla="*/ 436 w 460"/>
                  <a:gd name="T23" fmla="*/ 262 h 490"/>
                  <a:gd name="T24" fmla="*/ 379 w 460"/>
                  <a:gd name="T25" fmla="*/ 352 h 490"/>
                  <a:gd name="T26" fmla="*/ 307 w 460"/>
                  <a:gd name="T27" fmla="*/ 399 h 490"/>
                  <a:gd name="T28" fmla="*/ 201 w 460"/>
                  <a:gd name="T29" fmla="*/ 396 h 490"/>
                  <a:gd name="T30" fmla="*/ 144 w 460"/>
                  <a:gd name="T31" fmla="*/ 382 h 490"/>
                  <a:gd name="T32" fmla="*/ 51 w 460"/>
                  <a:gd name="T33" fmla="*/ 490 h 490"/>
                  <a:gd name="T34" fmla="*/ 27 w 460"/>
                  <a:gd name="T35" fmla="*/ 484 h 490"/>
                  <a:gd name="T36" fmla="*/ 0 w 460"/>
                  <a:gd name="T37" fmla="*/ 458 h 490"/>
                  <a:gd name="T38" fmla="*/ 123 w 460"/>
                  <a:gd name="T39" fmla="*/ 352 h 490"/>
                  <a:gd name="T40" fmla="*/ 108 w 460"/>
                  <a:gd name="T41" fmla="*/ 329 h 49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460"/>
                  <a:gd name="T64" fmla="*/ 0 h 490"/>
                  <a:gd name="T65" fmla="*/ 460 w 460"/>
                  <a:gd name="T66" fmla="*/ 490 h 490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460" h="490">
                    <a:moveTo>
                      <a:pt x="108" y="329"/>
                    </a:moveTo>
                    <a:lnTo>
                      <a:pt x="99" y="273"/>
                    </a:lnTo>
                    <a:lnTo>
                      <a:pt x="108" y="194"/>
                    </a:lnTo>
                    <a:lnTo>
                      <a:pt x="147" y="114"/>
                    </a:lnTo>
                    <a:lnTo>
                      <a:pt x="210" y="47"/>
                    </a:lnTo>
                    <a:lnTo>
                      <a:pt x="264" y="20"/>
                    </a:lnTo>
                    <a:lnTo>
                      <a:pt x="331" y="0"/>
                    </a:lnTo>
                    <a:lnTo>
                      <a:pt x="382" y="18"/>
                    </a:lnTo>
                    <a:lnTo>
                      <a:pt x="439" y="59"/>
                    </a:lnTo>
                    <a:lnTo>
                      <a:pt x="457" y="111"/>
                    </a:lnTo>
                    <a:lnTo>
                      <a:pt x="460" y="174"/>
                    </a:lnTo>
                    <a:lnTo>
                      <a:pt x="436" y="262"/>
                    </a:lnTo>
                    <a:lnTo>
                      <a:pt x="379" y="352"/>
                    </a:lnTo>
                    <a:lnTo>
                      <a:pt x="307" y="399"/>
                    </a:lnTo>
                    <a:lnTo>
                      <a:pt x="201" y="396"/>
                    </a:lnTo>
                    <a:lnTo>
                      <a:pt x="144" y="382"/>
                    </a:lnTo>
                    <a:lnTo>
                      <a:pt x="51" y="490"/>
                    </a:lnTo>
                    <a:lnTo>
                      <a:pt x="27" y="484"/>
                    </a:lnTo>
                    <a:lnTo>
                      <a:pt x="0" y="458"/>
                    </a:lnTo>
                    <a:lnTo>
                      <a:pt x="123" y="352"/>
                    </a:lnTo>
                    <a:lnTo>
                      <a:pt x="108" y="3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137" name="Freeform 59"/>
              <p:cNvSpPr>
                <a:spLocks/>
              </p:cNvSpPr>
              <p:nvPr/>
            </p:nvSpPr>
            <p:spPr bwMode="auto">
              <a:xfrm flipH="1">
                <a:off x="3778" y="2631"/>
                <a:ext cx="460" cy="828"/>
              </a:xfrm>
              <a:custGeom>
                <a:avLst/>
                <a:gdLst>
                  <a:gd name="T0" fmla="*/ 12 w 460"/>
                  <a:gd name="T1" fmla="*/ 0 h 828"/>
                  <a:gd name="T2" fmla="*/ 111 w 460"/>
                  <a:gd name="T3" fmla="*/ 11 h 828"/>
                  <a:gd name="T4" fmla="*/ 180 w 460"/>
                  <a:gd name="T5" fmla="*/ 35 h 828"/>
                  <a:gd name="T6" fmla="*/ 243 w 460"/>
                  <a:gd name="T7" fmla="*/ 79 h 828"/>
                  <a:gd name="T8" fmla="*/ 297 w 460"/>
                  <a:gd name="T9" fmla="*/ 140 h 828"/>
                  <a:gd name="T10" fmla="*/ 345 w 460"/>
                  <a:gd name="T11" fmla="*/ 205 h 828"/>
                  <a:gd name="T12" fmla="*/ 381 w 460"/>
                  <a:gd name="T13" fmla="*/ 281 h 828"/>
                  <a:gd name="T14" fmla="*/ 418 w 460"/>
                  <a:gd name="T15" fmla="*/ 381 h 828"/>
                  <a:gd name="T16" fmla="*/ 445 w 460"/>
                  <a:gd name="T17" fmla="*/ 492 h 828"/>
                  <a:gd name="T18" fmla="*/ 460 w 460"/>
                  <a:gd name="T19" fmla="*/ 601 h 828"/>
                  <a:gd name="T20" fmla="*/ 460 w 460"/>
                  <a:gd name="T21" fmla="*/ 669 h 828"/>
                  <a:gd name="T22" fmla="*/ 454 w 460"/>
                  <a:gd name="T23" fmla="*/ 740 h 828"/>
                  <a:gd name="T24" fmla="*/ 424 w 460"/>
                  <a:gd name="T25" fmla="*/ 792 h 828"/>
                  <a:gd name="T26" fmla="*/ 354 w 460"/>
                  <a:gd name="T27" fmla="*/ 822 h 828"/>
                  <a:gd name="T28" fmla="*/ 288 w 460"/>
                  <a:gd name="T29" fmla="*/ 828 h 828"/>
                  <a:gd name="T30" fmla="*/ 225 w 460"/>
                  <a:gd name="T31" fmla="*/ 801 h 828"/>
                  <a:gd name="T32" fmla="*/ 156 w 460"/>
                  <a:gd name="T33" fmla="*/ 734 h 828"/>
                  <a:gd name="T34" fmla="*/ 129 w 460"/>
                  <a:gd name="T35" fmla="*/ 646 h 828"/>
                  <a:gd name="T36" fmla="*/ 126 w 460"/>
                  <a:gd name="T37" fmla="*/ 519 h 828"/>
                  <a:gd name="T38" fmla="*/ 138 w 460"/>
                  <a:gd name="T39" fmla="*/ 442 h 828"/>
                  <a:gd name="T40" fmla="*/ 165 w 460"/>
                  <a:gd name="T41" fmla="*/ 354 h 828"/>
                  <a:gd name="T42" fmla="*/ 165 w 460"/>
                  <a:gd name="T43" fmla="*/ 249 h 828"/>
                  <a:gd name="T44" fmla="*/ 138 w 460"/>
                  <a:gd name="T45" fmla="*/ 184 h 828"/>
                  <a:gd name="T46" fmla="*/ 90 w 460"/>
                  <a:gd name="T47" fmla="*/ 134 h 828"/>
                  <a:gd name="T48" fmla="*/ 12 w 460"/>
                  <a:gd name="T49" fmla="*/ 108 h 828"/>
                  <a:gd name="T50" fmla="*/ 0 w 460"/>
                  <a:gd name="T51" fmla="*/ 61 h 828"/>
                  <a:gd name="T52" fmla="*/ 9 w 460"/>
                  <a:gd name="T53" fmla="*/ 26 h 828"/>
                  <a:gd name="T54" fmla="*/ 36 w 460"/>
                  <a:gd name="T55" fmla="*/ 8 h 828"/>
                  <a:gd name="T56" fmla="*/ 48 w 460"/>
                  <a:gd name="T57" fmla="*/ 0 h 828"/>
                  <a:gd name="T58" fmla="*/ 12 w 460"/>
                  <a:gd name="T59" fmla="*/ 0 h 82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460"/>
                  <a:gd name="T91" fmla="*/ 0 h 828"/>
                  <a:gd name="T92" fmla="*/ 460 w 460"/>
                  <a:gd name="T93" fmla="*/ 828 h 82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460" h="828">
                    <a:moveTo>
                      <a:pt x="12" y="0"/>
                    </a:moveTo>
                    <a:lnTo>
                      <a:pt x="111" y="11"/>
                    </a:lnTo>
                    <a:lnTo>
                      <a:pt x="180" y="35"/>
                    </a:lnTo>
                    <a:lnTo>
                      <a:pt x="243" y="79"/>
                    </a:lnTo>
                    <a:lnTo>
                      <a:pt x="297" y="140"/>
                    </a:lnTo>
                    <a:lnTo>
                      <a:pt x="345" y="205"/>
                    </a:lnTo>
                    <a:lnTo>
                      <a:pt x="381" y="281"/>
                    </a:lnTo>
                    <a:lnTo>
                      <a:pt x="418" y="381"/>
                    </a:lnTo>
                    <a:lnTo>
                      <a:pt x="445" y="492"/>
                    </a:lnTo>
                    <a:lnTo>
                      <a:pt x="460" y="601"/>
                    </a:lnTo>
                    <a:lnTo>
                      <a:pt x="460" y="669"/>
                    </a:lnTo>
                    <a:lnTo>
                      <a:pt x="454" y="740"/>
                    </a:lnTo>
                    <a:lnTo>
                      <a:pt x="424" y="792"/>
                    </a:lnTo>
                    <a:lnTo>
                      <a:pt x="354" y="822"/>
                    </a:lnTo>
                    <a:lnTo>
                      <a:pt x="288" y="828"/>
                    </a:lnTo>
                    <a:lnTo>
                      <a:pt x="225" y="801"/>
                    </a:lnTo>
                    <a:lnTo>
                      <a:pt x="156" y="734"/>
                    </a:lnTo>
                    <a:lnTo>
                      <a:pt x="129" y="646"/>
                    </a:lnTo>
                    <a:lnTo>
                      <a:pt x="126" y="519"/>
                    </a:lnTo>
                    <a:lnTo>
                      <a:pt x="138" y="442"/>
                    </a:lnTo>
                    <a:lnTo>
                      <a:pt x="165" y="354"/>
                    </a:lnTo>
                    <a:lnTo>
                      <a:pt x="165" y="249"/>
                    </a:lnTo>
                    <a:lnTo>
                      <a:pt x="138" y="184"/>
                    </a:lnTo>
                    <a:lnTo>
                      <a:pt x="90" y="134"/>
                    </a:lnTo>
                    <a:lnTo>
                      <a:pt x="12" y="108"/>
                    </a:lnTo>
                    <a:lnTo>
                      <a:pt x="0" y="61"/>
                    </a:lnTo>
                    <a:lnTo>
                      <a:pt x="9" y="26"/>
                    </a:lnTo>
                    <a:lnTo>
                      <a:pt x="36" y="8"/>
                    </a:lnTo>
                    <a:lnTo>
                      <a:pt x="48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138" name="Freeform 60"/>
              <p:cNvSpPr>
                <a:spLocks/>
              </p:cNvSpPr>
              <p:nvPr/>
            </p:nvSpPr>
            <p:spPr bwMode="auto">
              <a:xfrm flipH="1">
                <a:off x="4110" y="2712"/>
                <a:ext cx="736" cy="817"/>
              </a:xfrm>
              <a:custGeom>
                <a:avLst/>
                <a:gdLst>
                  <a:gd name="T0" fmla="*/ 652 w 736"/>
                  <a:gd name="T1" fmla="*/ 141 h 817"/>
                  <a:gd name="T2" fmla="*/ 637 w 736"/>
                  <a:gd name="T3" fmla="*/ 97 h 817"/>
                  <a:gd name="T4" fmla="*/ 634 w 736"/>
                  <a:gd name="T5" fmla="*/ 27 h 817"/>
                  <a:gd name="T6" fmla="*/ 664 w 736"/>
                  <a:gd name="T7" fmla="*/ 0 h 817"/>
                  <a:gd name="T8" fmla="*/ 715 w 736"/>
                  <a:gd name="T9" fmla="*/ 12 h 817"/>
                  <a:gd name="T10" fmla="*/ 736 w 736"/>
                  <a:gd name="T11" fmla="*/ 65 h 817"/>
                  <a:gd name="T12" fmla="*/ 736 w 736"/>
                  <a:gd name="T13" fmla="*/ 126 h 817"/>
                  <a:gd name="T14" fmla="*/ 727 w 736"/>
                  <a:gd name="T15" fmla="*/ 249 h 817"/>
                  <a:gd name="T16" fmla="*/ 706 w 736"/>
                  <a:gd name="T17" fmla="*/ 360 h 817"/>
                  <a:gd name="T18" fmla="*/ 661 w 736"/>
                  <a:gd name="T19" fmla="*/ 465 h 817"/>
                  <a:gd name="T20" fmla="*/ 537 w 736"/>
                  <a:gd name="T21" fmla="*/ 554 h 817"/>
                  <a:gd name="T22" fmla="*/ 389 w 736"/>
                  <a:gd name="T23" fmla="*/ 592 h 817"/>
                  <a:gd name="T24" fmla="*/ 245 w 736"/>
                  <a:gd name="T25" fmla="*/ 624 h 817"/>
                  <a:gd name="T26" fmla="*/ 172 w 736"/>
                  <a:gd name="T27" fmla="*/ 654 h 817"/>
                  <a:gd name="T28" fmla="*/ 163 w 736"/>
                  <a:gd name="T29" fmla="*/ 721 h 817"/>
                  <a:gd name="T30" fmla="*/ 172 w 736"/>
                  <a:gd name="T31" fmla="*/ 803 h 817"/>
                  <a:gd name="T32" fmla="*/ 145 w 736"/>
                  <a:gd name="T33" fmla="*/ 817 h 817"/>
                  <a:gd name="T34" fmla="*/ 136 w 736"/>
                  <a:gd name="T35" fmla="*/ 733 h 817"/>
                  <a:gd name="T36" fmla="*/ 121 w 736"/>
                  <a:gd name="T37" fmla="*/ 730 h 817"/>
                  <a:gd name="T38" fmla="*/ 67 w 736"/>
                  <a:gd name="T39" fmla="*/ 809 h 817"/>
                  <a:gd name="T40" fmla="*/ 55 w 736"/>
                  <a:gd name="T41" fmla="*/ 785 h 817"/>
                  <a:gd name="T42" fmla="*/ 76 w 736"/>
                  <a:gd name="T43" fmla="*/ 741 h 817"/>
                  <a:gd name="T44" fmla="*/ 103 w 736"/>
                  <a:gd name="T45" fmla="*/ 698 h 817"/>
                  <a:gd name="T46" fmla="*/ 100 w 736"/>
                  <a:gd name="T47" fmla="*/ 689 h 817"/>
                  <a:gd name="T48" fmla="*/ 3 w 736"/>
                  <a:gd name="T49" fmla="*/ 698 h 817"/>
                  <a:gd name="T50" fmla="*/ 0 w 736"/>
                  <a:gd name="T51" fmla="*/ 680 h 817"/>
                  <a:gd name="T52" fmla="*/ 3 w 736"/>
                  <a:gd name="T53" fmla="*/ 671 h 817"/>
                  <a:gd name="T54" fmla="*/ 94 w 736"/>
                  <a:gd name="T55" fmla="*/ 660 h 817"/>
                  <a:gd name="T56" fmla="*/ 103 w 736"/>
                  <a:gd name="T57" fmla="*/ 645 h 817"/>
                  <a:gd name="T58" fmla="*/ 31 w 736"/>
                  <a:gd name="T59" fmla="*/ 598 h 817"/>
                  <a:gd name="T60" fmla="*/ 31 w 736"/>
                  <a:gd name="T61" fmla="*/ 589 h 817"/>
                  <a:gd name="T62" fmla="*/ 55 w 736"/>
                  <a:gd name="T63" fmla="*/ 581 h 817"/>
                  <a:gd name="T64" fmla="*/ 112 w 736"/>
                  <a:gd name="T65" fmla="*/ 619 h 817"/>
                  <a:gd name="T66" fmla="*/ 163 w 736"/>
                  <a:gd name="T67" fmla="*/ 619 h 817"/>
                  <a:gd name="T68" fmla="*/ 239 w 736"/>
                  <a:gd name="T69" fmla="*/ 589 h 817"/>
                  <a:gd name="T70" fmla="*/ 347 w 736"/>
                  <a:gd name="T71" fmla="*/ 572 h 817"/>
                  <a:gd name="T72" fmla="*/ 479 w 736"/>
                  <a:gd name="T73" fmla="*/ 537 h 817"/>
                  <a:gd name="T74" fmla="*/ 562 w 736"/>
                  <a:gd name="T75" fmla="*/ 477 h 817"/>
                  <a:gd name="T76" fmla="*/ 610 w 736"/>
                  <a:gd name="T77" fmla="*/ 416 h 817"/>
                  <a:gd name="T78" fmla="*/ 643 w 736"/>
                  <a:gd name="T79" fmla="*/ 310 h 817"/>
                  <a:gd name="T80" fmla="*/ 652 w 736"/>
                  <a:gd name="T81" fmla="*/ 205 h 817"/>
                  <a:gd name="T82" fmla="*/ 652 w 736"/>
                  <a:gd name="T83" fmla="*/ 117 h 817"/>
                  <a:gd name="T84" fmla="*/ 646 w 736"/>
                  <a:gd name="T85" fmla="*/ 109 h 817"/>
                  <a:gd name="T86" fmla="*/ 652 w 736"/>
                  <a:gd name="T87" fmla="*/ 141 h 817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736"/>
                  <a:gd name="T133" fmla="*/ 0 h 817"/>
                  <a:gd name="T134" fmla="*/ 736 w 736"/>
                  <a:gd name="T135" fmla="*/ 817 h 817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736" h="817">
                    <a:moveTo>
                      <a:pt x="652" y="141"/>
                    </a:moveTo>
                    <a:lnTo>
                      <a:pt x="637" y="97"/>
                    </a:lnTo>
                    <a:lnTo>
                      <a:pt x="634" y="27"/>
                    </a:lnTo>
                    <a:lnTo>
                      <a:pt x="664" y="0"/>
                    </a:lnTo>
                    <a:lnTo>
                      <a:pt x="715" y="12"/>
                    </a:lnTo>
                    <a:lnTo>
                      <a:pt x="736" y="65"/>
                    </a:lnTo>
                    <a:lnTo>
                      <a:pt x="736" y="126"/>
                    </a:lnTo>
                    <a:lnTo>
                      <a:pt x="727" y="249"/>
                    </a:lnTo>
                    <a:lnTo>
                      <a:pt x="706" y="360"/>
                    </a:lnTo>
                    <a:lnTo>
                      <a:pt x="661" y="465"/>
                    </a:lnTo>
                    <a:lnTo>
                      <a:pt x="537" y="554"/>
                    </a:lnTo>
                    <a:lnTo>
                      <a:pt x="389" y="592"/>
                    </a:lnTo>
                    <a:lnTo>
                      <a:pt x="245" y="624"/>
                    </a:lnTo>
                    <a:lnTo>
                      <a:pt x="172" y="654"/>
                    </a:lnTo>
                    <a:lnTo>
                      <a:pt x="163" y="721"/>
                    </a:lnTo>
                    <a:lnTo>
                      <a:pt x="172" y="803"/>
                    </a:lnTo>
                    <a:lnTo>
                      <a:pt x="145" y="817"/>
                    </a:lnTo>
                    <a:lnTo>
                      <a:pt x="136" y="733"/>
                    </a:lnTo>
                    <a:lnTo>
                      <a:pt x="121" y="730"/>
                    </a:lnTo>
                    <a:lnTo>
                      <a:pt x="67" y="809"/>
                    </a:lnTo>
                    <a:lnTo>
                      <a:pt x="55" y="785"/>
                    </a:lnTo>
                    <a:lnTo>
                      <a:pt x="76" y="741"/>
                    </a:lnTo>
                    <a:lnTo>
                      <a:pt x="103" y="698"/>
                    </a:lnTo>
                    <a:lnTo>
                      <a:pt x="100" y="689"/>
                    </a:lnTo>
                    <a:lnTo>
                      <a:pt x="3" y="698"/>
                    </a:lnTo>
                    <a:lnTo>
                      <a:pt x="0" y="680"/>
                    </a:lnTo>
                    <a:lnTo>
                      <a:pt x="3" y="671"/>
                    </a:lnTo>
                    <a:lnTo>
                      <a:pt x="94" y="660"/>
                    </a:lnTo>
                    <a:lnTo>
                      <a:pt x="103" y="645"/>
                    </a:lnTo>
                    <a:lnTo>
                      <a:pt x="31" y="598"/>
                    </a:lnTo>
                    <a:lnTo>
                      <a:pt x="31" y="589"/>
                    </a:lnTo>
                    <a:lnTo>
                      <a:pt x="55" y="581"/>
                    </a:lnTo>
                    <a:lnTo>
                      <a:pt x="112" y="619"/>
                    </a:lnTo>
                    <a:lnTo>
                      <a:pt x="163" y="619"/>
                    </a:lnTo>
                    <a:lnTo>
                      <a:pt x="239" y="589"/>
                    </a:lnTo>
                    <a:lnTo>
                      <a:pt x="347" y="572"/>
                    </a:lnTo>
                    <a:lnTo>
                      <a:pt x="479" y="537"/>
                    </a:lnTo>
                    <a:lnTo>
                      <a:pt x="562" y="477"/>
                    </a:lnTo>
                    <a:lnTo>
                      <a:pt x="610" y="416"/>
                    </a:lnTo>
                    <a:lnTo>
                      <a:pt x="643" y="310"/>
                    </a:lnTo>
                    <a:lnTo>
                      <a:pt x="652" y="205"/>
                    </a:lnTo>
                    <a:lnTo>
                      <a:pt x="652" y="117"/>
                    </a:lnTo>
                    <a:lnTo>
                      <a:pt x="646" y="109"/>
                    </a:lnTo>
                    <a:lnTo>
                      <a:pt x="652" y="14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139" name="Freeform 61"/>
              <p:cNvSpPr>
                <a:spLocks/>
              </p:cNvSpPr>
              <p:nvPr/>
            </p:nvSpPr>
            <p:spPr bwMode="auto">
              <a:xfrm flipH="1">
                <a:off x="3575" y="3258"/>
                <a:ext cx="365" cy="907"/>
              </a:xfrm>
              <a:custGeom>
                <a:avLst/>
                <a:gdLst>
                  <a:gd name="T0" fmla="*/ 30 w 365"/>
                  <a:gd name="T1" fmla="*/ 129 h 907"/>
                  <a:gd name="T2" fmla="*/ 0 w 365"/>
                  <a:gd name="T3" fmla="*/ 44 h 907"/>
                  <a:gd name="T4" fmla="*/ 39 w 365"/>
                  <a:gd name="T5" fmla="*/ 0 h 907"/>
                  <a:gd name="T6" fmla="*/ 93 w 365"/>
                  <a:gd name="T7" fmla="*/ 9 h 907"/>
                  <a:gd name="T8" fmla="*/ 181 w 365"/>
                  <a:gd name="T9" fmla="*/ 106 h 907"/>
                  <a:gd name="T10" fmla="*/ 253 w 365"/>
                  <a:gd name="T11" fmla="*/ 217 h 907"/>
                  <a:gd name="T12" fmla="*/ 301 w 365"/>
                  <a:gd name="T13" fmla="*/ 314 h 907"/>
                  <a:gd name="T14" fmla="*/ 319 w 365"/>
                  <a:gd name="T15" fmla="*/ 379 h 907"/>
                  <a:gd name="T16" fmla="*/ 316 w 365"/>
                  <a:gd name="T17" fmla="*/ 440 h 907"/>
                  <a:gd name="T18" fmla="*/ 271 w 365"/>
                  <a:gd name="T19" fmla="*/ 560 h 907"/>
                  <a:gd name="T20" fmla="*/ 217 w 365"/>
                  <a:gd name="T21" fmla="*/ 635 h 907"/>
                  <a:gd name="T22" fmla="*/ 190 w 365"/>
                  <a:gd name="T23" fmla="*/ 693 h 907"/>
                  <a:gd name="T24" fmla="*/ 181 w 365"/>
                  <a:gd name="T25" fmla="*/ 755 h 907"/>
                  <a:gd name="T26" fmla="*/ 217 w 365"/>
                  <a:gd name="T27" fmla="*/ 773 h 907"/>
                  <a:gd name="T28" fmla="*/ 328 w 365"/>
                  <a:gd name="T29" fmla="*/ 811 h 907"/>
                  <a:gd name="T30" fmla="*/ 365 w 365"/>
                  <a:gd name="T31" fmla="*/ 855 h 907"/>
                  <a:gd name="T32" fmla="*/ 352 w 365"/>
                  <a:gd name="T33" fmla="*/ 887 h 907"/>
                  <a:gd name="T34" fmla="*/ 319 w 365"/>
                  <a:gd name="T35" fmla="*/ 907 h 907"/>
                  <a:gd name="T36" fmla="*/ 289 w 365"/>
                  <a:gd name="T37" fmla="*/ 872 h 907"/>
                  <a:gd name="T38" fmla="*/ 244 w 365"/>
                  <a:gd name="T39" fmla="*/ 843 h 907"/>
                  <a:gd name="T40" fmla="*/ 184 w 365"/>
                  <a:gd name="T41" fmla="*/ 802 h 907"/>
                  <a:gd name="T42" fmla="*/ 127 w 365"/>
                  <a:gd name="T43" fmla="*/ 790 h 907"/>
                  <a:gd name="T44" fmla="*/ 93 w 365"/>
                  <a:gd name="T45" fmla="*/ 781 h 907"/>
                  <a:gd name="T46" fmla="*/ 93 w 365"/>
                  <a:gd name="T47" fmla="*/ 746 h 907"/>
                  <a:gd name="T48" fmla="*/ 136 w 365"/>
                  <a:gd name="T49" fmla="*/ 705 h 907"/>
                  <a:gd name="T50" fmla="*/ 175 w 365"/>
                  <a:gd name="T51" fmla="*/ 608 h 907"/>
                  <a:gd name="T52" fmla="*/ 217 w 365"/>
                  <a:gd name="T53" fmla="*/ 537 h 907"/>
                  <a:gd name="T54" fmla="*/ 244 w 365"/>
                  <a:gd name="T55" fmla="*/ 464 h 907"/>
                  <a:gd name="T56" fmla="*/ 247 w 365"/>
                  <a:gd name="T57" fmla="*/ 405 h 907"/>
                  <a:gd name="T58" fmla="*/ 238 w 365"/>
                  <a:gd name="T59" fmla="*/ 358 h 907"/>
                  <a:gd name="T60" fmla="*/ 193 w 365"/>
                  <a:gd name="T61" fmla="*/ 273 h 907"/>
                  <a:gd name="T62" fmla="*/ 136 w 365"/>
                  <a:gd name="T63" fmla="*/ 212 h 907"/>
                  <a:gd name="T64" fmla="*/ 99 w 365"/>
                  <a:gd name="T65" fmla="*/ 173 h 907"/>
                  <a:gd name="T66" fmla="*/ 30 w 365"/>
                  <a:gd name="T67" fmla="*/ 129 h 907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65"/>
                  <a:gd name="T103" fmla="*/ 0 h 907"/>
                  <a:gd name="T104" fmla="*/ 365 w 365"/>
                  <a:gd name="T105" fmla="*/ 907 h 907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65" h="907">
                    <a:moveTo>
                      <a:pt x="30" y="129"/>
                    </a:moveTo>
                    <a:lnTo>
                      <a:pt x="0" y="44"/>
                    </a:lnTo>
                    <a:lnTo>
                      <a:pt x="39" y="0"/>
                    </a:lnTo>
                    <a:lnTo>
                      <a:pt x="93" y="9"/>
                    </a:lnTo>
                    <a:lnTo>
                      <a:pt x="181" y="106"/>
                    </a:lnTo>
                    <a:lnTo>
                      <a:pt x="253" y="217"/>
                    </a:lnTo>
                    <a:lnTo>
                      <a:pt x="301" y="314"/>
                    </a:lnTo>
                    <a:lnTo>
                      <a:pt x="319" y="379"/>
                    </a:lnTo>
                    <a:lnTo>
                      <a:pt x="316" y="440"/>
                    </a:lnTo>
                    <a:lnTo>
                      <a:pt x="271" y="560"/>
                    </a:lnTo>
                    <a:lnTo>
                      <a:pt x="217" y="635"/>
                    </a:lnTo>
                    <a:lnTo>
                      <a:pt x="190" y="693"/>
                    </a:lnTo>
                    <a:lnTo>
                      <a:pt x="181" y="755"/>
                    </a:lnTo>
                    <a:lnTo>
                      <a:pt x="217" y="773"/>
                    </a:lnTo>
                    <a:lnTo>
                      <a:pt x="328" y="811"/>
                    </a:lnTo>
                    <a:lnTo>
                      <a:pt x="365" y="855"/>
                    </a:lnTo>
                    <a:lnTo>
                      <a:pt x="352" y="887"/>
                    </a:lnTo>
                    <a:lnTo>
                      <a:pt x="319" y="907"/>
                    </a:lnTo>
                    <a:lnTo>
                      <a:pt x="289" y="872"/>
                    </a:lnTo>
                    <a:lnTo>
                      <a:pt x="244" y="843"/>
                    </a:lnTo>
                    <a:lnTo>
                      <a:pt x="184" y="802"/>
                    </a:lnTo>
                    <a:lnTo>
                      <a:pt x="127" y="790"/>
                    </a:lnTo>
                    <a:lnTo>
                      <a:pt x="93" y="781"/>
                    </a:lnTo>
                    <a:lnTo>
                      <a:pt x="93" y="746"/>
                    </a:lnTo>
                    <a:lnTo>
                      <a:pt x="136" y="705"/>
                    </a:lnTo>
                    <a:lnTo>
                      <a:pt x="175" y="608"/>
                    </a:lnTo>
                    <a:lnTo>
                      <a:pt x="217" y="537"/>
                    </a:lnTo>
                    <a:lnTo>
                      <a:pt x="244" y="464"/>
                    </a:lnTo>
                    <a:lnTo>
                      <a:pt x="247" y="405"/>
                    </a:lnTo>
                    <a:lnTo>
                      <a:pt x="238" y="358"/>
                    </a:lnTo>
                    <a:lnTo>
                      <a:pt x="193" y="273"/>
                    </a:lnTo>
                    <a:lnTo>
                      <a:pt x="136" y="212"/>
                    </a:lnTo>
                    <a:lnTo>
                      <a:pt x="99" y="173"/>
                    </a:lnTo>
                    <a:lnTo>
                      <a:pt x="30" y="1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5140" name="Freeform 62"/>
              <p:cNvSpPr>
                <a:spLocks/>
              </p:cNvSpPr>
              <p:nvPr/>
            </p:nvSpPr>
            <p:spPr bwMode="auto">
              <a:xfrm flipH="1">
                <a:off x="3975" y="3300"/>
                <a:ext cx="361" cy="768"/>
              </a:xfrm>
              <a:custGeom>
                <a:avLst/>
                <a:gdLst>
                  <a:gd name="T0" fmla="*/ 190 w 361"/>
                  <a:gd name="T1" fmla="*/ 158 h 768"/>
                  <a:gd name="T2" fmla="*/ 244 w 361"/>
                  <a:gd name="T3" fmla="*/ 61 h 768"/>
                  <a:gd name="T4" fmla="*/ 298 w 361"/>
                  <a:gd name="T5" fmla="*/ 0 h 768"/>
                  <a:gd name="T6" fmla="*/ 331 w 361"/>
                  <a:gd name="T7" fmla="*/ 0 h 768"/>
                  <a:gd name="T8" fmla="*/ 361 w 361"/>
                  <a:gd name="T9" fmla="*/ 17 h 768"/>
                  <a:gd name="T10" fmla="*/ 358 w 361"/>
                  <a:gd name="T11" fmla="*/ 73 h 768"/>
                  <a:gd name="T12" fmla="*/ 322 w 361"/>
                  <a:gd name="T13" fmla="*/ 125 h 768"/>
                  <a:gd name="T14" fmla="*/ 268 w 361"/>
                  <a:gd name="T15" fmla="*/ 175 h 768"/>
                  <a:gd name="T16" fmla="*/ 235 w 361"/>
                  <a:gd name="T17" fmla="*/ 266 h 768"/>
                  <a:gd name="T18" fmla="*/ 223 w 361"/>
                  <a:gd name="T19" fmla="*/ 301 h 768"/>
                  <a:gd name="T20" fmla="*/ 226 w 361"/>
                  <a:gd name="T21" fmla="*/ 371 h 768"/>
                  <a:gd name="T22" fmla="*/ 280 w 361"/>
                  <a:gd name="T23" fmla="*/ 509 h 768"/>
                  <a:gd name="T24" fmla="*/ 322 w 361"/>
                  <a:gd name="T25" fmla="*/ 633 h 768"/>
                  <a:gd name="T26" fmla="*/ 358 w 361"/>
                  <a:gd name="T27" fmla="*/ 688 h 768"/>
                  <a:gd name="T28" fmla="*/ 352 w 361"/>
                  <a:gd name="T29" fmla="*/ 729 h 768"/>
                  <a:gd name="T30" fmla="*/ 316 w 361"/>
                  <a:gd name="T31" fmla="*/ 738 h 768"/>
                  <a:gd name="T32" fmla="*/ 235 w 361"/>
                  <a:gd name="T33" fmla="*/ 724 h 768"/>
                  <a:gd name="T34" fmla="*/ 196 w 361"/>
                  <a:gd name="T35" fmla="*/ 724 h 768"/>
                  <a:gd name="T36" fmla="*/ 133 w 361"/>
                  <a:gd name="T37" fmla="*/ 750 h 768"/>
                  <a:gd name="T38" fmla="*/ 70 w 361"/>
                  <a:gd name="T39" fmla="*/ 768 h 768"/>
                  <a:gd name="T40" fmla="*/ 34 w 361"/>
                  <a:gd name="T41" fmla="*/ 759 h 768"/>
                  <a:gd name="T42" fmla="*/ 0 w 361"/>
                  <a:gd name="T43" fmla="*/ 724 h 768"/>
                  <a:gd name="T44" fmla="*/ 70 w 361"/>
                  <a:gd name="T45" fmla="*/ 703 h 768"/>
                  <a:gd name="T46" fmla="*/ 145 w 361"/>
                  <a:gd name="T47" fmla="*/ 688 h 768"/>
                  <a:gd name="T48" fmla="*/ 223 w 361"/>
                  <a:gd name="T49" fmla="*/ 688 h 768"/>
                  <a:gd name="T50" fmla="*/ 268 w 361"/>
                  <a:gd name="T51" fmla="*/ 694 h 768"/>
                  <a:gd name="T52" fmla="*/ 295 w 361"/>
                  <a:gd name="T53" fmla="*/ 694 h 768"/>
                  <a:gd name="T54" fmla="*/ 289 w 361"/>
                  <a:gd name="T55" fmla="*/ 659 h 768"/>
                  <a:gd name="T56" fmla="*/ 241 w 361"/>
                  <a:gd name="T57" fmla="*/ 538 h 768"/>
                  <a:gd name="T58" fmla="*/ 196 w 361"/>
                  <a:gd name="T59" fmla="*/ 415 h 768"/>
                  <a:gd name="T60" fmla="*/ 178 w 361"/>
                  <a:gd name="T61" fmla="*/ 345 h 768"/>
                  <a:gd name="T62" fmla="*/ 172 w 361"/>
                  <a:gd name="T63" fmla="*/ 266 h 768"/>
                  <a:gd name="T64" fmla="*/ 178 w 361"/>
                  <a:gd name="T65" fmla="*/ 210 h 768"/>
                  <a:gd name="T66" fmla="*/ 190 w 361"/>
                  <a:gd name="T67" fmla="*/ 158 h 76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61"/>
                  <a:gd name="T103" fmla="*/ 0 h 768"/>
                  <a:gd name="T104" fmla="*/ 361 w 361"/>
                  <a:gd name="T105" fmla="*/ 768 h 76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61" h="768">
                    <a:moveTo>
                      <a:pt x="190" y="158"/>
                    </a:moveTo>
                    <a:lnTo>
                      <a:pt x="244" y="61"/>
                    </a:lnTo>
                    <a:lnTo>
                      <a:pt x="298" y="0"/>
                    </a:lnTo>
                    <a:lnTo>
                      <a:pt x="331" y="0"/>
                    </a:lnTo>
                    <a:lnTo>
                      <a:pt x="361" y="17"/>
                    </a:lnTo>
                    <a:lnTo>
                      <a:pt x="358" y="73"/>
                    </a:lnTo>
                    <a:lnTo>
                      <a:pt x="322" y="125"/>
                    </a:lnTo>
                    <a:lnTo>
                      <a:pt x="268" y="175"/>
                    </a:lnTo>
                    <a:lnTo>
                      <a:pt x="235" y="266"/>
                    </a:lnTo>
                    <a:lnTo>
                      <a:pt x="223" y="301"/>
                    </a:lnTo>
                    <a:lnTo>
                      <a:pt x="226" y="371"/>
                    </a:lnTo>
                    <a:lnTo>
                      <a:pt x="280" y="509"/>
                    </a:lnTo>
                    <a:lnTo>
                      <a:pt x="322" y="633"/>
                    </a:lnTo>
                    <a:lnTo>
                      <a:pt x="358" y="688"/>
                    </a:lnTo>
                    <a:lnTo>
                      <a:pt x="352" y="729"/>
                    </a:lnTo>
                    <a:lnTo>
                      <a:pt x="316" y="738"/>
                    </a:lnTo>
                    <a:lnTo>
                      <a:pt x="235" y="724"/>
                    </a:lnTo>
                    <a:lnTo>
                      <a:pt x="196" y="724"/>
                    </a:lnTo>
                    <a:lnTo>
                      <a:pt x="133" y="750"/>
                    </a:lnTo>
                    <a:lnTo>
                      <a:pt x="70" y="768"/>
                    </a:lnTo>
                    <a:lnTo>
                      <a:pt x="34" y="759"/>
                    </a:lnTo>
                    <a:lnTo>
                      <a:pt x="0" y="724"/>
                    </a:lnTo>
                    <a:lnTo>
                      <a:pt x="70" y="703"/>
                    </a:lnTo>
                    <a:lnTo>
                      <a:pt x="145" y="688"/>
                    </a:lnTo>
                    <a:lnTo>
                      <a:pt x="223" y="688"/>
                    </a:lnTo>
                    <a:lnTo>
                      <a:pt x="268" y="694"/>
                    </a:lnTo>
                    <a:lnTo>
                      <a:pt x="295" y="694"/>
                    </a:lnTo>
                    <a:lnTo>
                      <a:pt x="289" y="659"/>
                    </a:lnTo>
                    <a:lnTo>
                      <a:pt x="241" y="538"/>
                    </a:lnTo>
                    <a:lnTo>
                      <a:pt x="196" y="415"/>
                    </a:lnTo>
                    <a:lnTo>
                      <a:pt x="178" y="345"/>
                    </a:lnTo>
                    <a:lnTo>
                      <a:pt x="172" y="266"/>
                    </a:lnTo>
                    <a:lnTo>
                      <a:pt x="178" y="210"/>
                    </a:lnTo>
                    <a:lnTo>
                      <a:pt x="190" y="1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5130" name="Freeform 63"/>
            <p:cNvSpPr>
              <a:spLocks/>
            </p:cNvSpPr>
            <p:nvPr/>
          </p:nvSpPr>
          <p:spPr bwMode="auto">
            <a:xfrm rot="3465303" flipH="1">
              <a:off x="4498" y="2476"/>
              <a:ext cx="653" cy="696"/>
            </a:xfrm>
            <a:custGeom>
              <a:avLst/>
              <a:gdLst>
                <a:gd name="T0" fmla="*/ 644 w 653"/>
                <a:gd name="T1" fmla="*/ 685 h 696"/>
                <a:gd name="T2" fmla="*/ 571 w 653"/>
                <a:gd name="T3" fmla="*/ 696 h 696"/>
                <a:gd name="T4" fmla="*/ 490 w 653"/>
                <a:gd name="T5" fmla="*/ 643 h 696"/>
                <a:gd name="T6" fmla="*/ 389 w 653"/>
                <a:gd name="T7" fmla="*/ 572 h 696"/>
                <a:gd name="T8" fmla="*/ 281 w 653"/>
                <a:gd name="T9" fmla="*/ 447 h 696"/>
                <a:gd name="T10" fmla="*/ 211 w 653"/>
                <a:gd name="T11" fmla="*/ 327 h 696"/>
                <a:gd name="T12" fmla="*/ 157 w 653"/>
                <a:gd name="T13" fmla="*/ 224 h 696"/>
                <a:gd name="T14" fmla="*/ 136 w 653"/>
                <a:gd name="T15" fmla="*/ 145 h 696"/>
                <a:gd name="T16" fmla="*/ 91 w 653"/>
                <a:gd name="T17" fmla="*/ 75 h 696"/>
                <a:gd name="T18" fmla="*/ 18 w 653"/>
                <a:gd name="T19" fmla="*/ 40 h 696"/>
                <a:gd name="T20" fmla="*/ 0 w 653"/>
                <a:gd name="T21" fmla="*/ 12 h 696"/>
                <a:gd name="T22" fmla="*/ 27 w 653"/>
                <a:gd name="T23" fmla="*/ 0 h 696"/>
                <a:gd name="T24" fmla="*/ 91 w 653"/>
                <a:gd name="T25" fmla="*/ 9 h 696"/>
                <a:gd name="T26" fmla="*/ 127 w 653"/>
                <a:gd name="T27" fmla="*/ 40 h 696"/>
                <a:gd name="T28" fmla="*/ 172 w 653"/>
                <a:gd name="T29" fmla="*/ 81 h 696"/>
                <a:gd name="T30" fmla="*/ 190 w 653"/>
                <a:gd name="T31" fmla="*/ 127 h 696"/>
                <a:gd name="T32" fmla="*/ 184 w 653"/>
                <a:gd name="T33" fmla="*/ 171 h 696"/>
                <a:gd name="T34" fmla="*/ 184 w 653"/>
                <a:gd name="T35" fmla="*/ 198 h 696"/>
                <a:gd name="T36" fmla="*/ 217 w 653"/>
                <a:gd name="T37" fmla="*/ 265 h 696"/>
                <a:gd name="T38" fmla="*/ 254 w 653"/>
                <a:gd name="T39" fmla="*/ 332 h 696"/>
                <a:gd name="T40" fmla="*/ 299 w 653"/>
                <a:gd name="T41" fmla="*/ 388 h 696"/>
                <a:gd name="T42" fmla="*/ 353 w 653"/>
                <a:gd name="T43" fmla="*/ 438 h 696"/>
                <a:gd name="T44" fmla="*/ 417 w 653"/>
                <a:gd name="T45" fmla="*/ 499 h 696"/>
                <a:gd name="T46" fmla="*/ 508 w 653"/>
                <a:gd name="T47" fmla="*/ 543 h 696"/>
                <a:gd name="T48" fmla="*/ 571 w 653"/>
                <a:gd name="T49" fmla="*/ 587 h 696"/>
                <a:gd name="T50" fmla="*/ 617 w 653"/>
                <a:gd name="T51" fmla="*/ 622 h 696"/>
                <a:gd name="T52" fmla="*/ 653 w 653"/>
                <a:gd name="T53" fmla="*/ 667 h 696"/>
                <a:gd name="T54" fmla="*/ 644 w 653"/>
                <a:gd name="T55" fmla="*/ 685 h 69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53"/>
                <a:gd name="T85" fmla="*/ 0 h 696"/>
                <a:gd name="T86" fmla="*/ 653 w 653"/>
                <a:gd name="T87" fmla="*/ 696 h 69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53" h="696">
                  <a:moveTo>
                    <a:pt x="644" y="685"/>
                  </a:moveTo>
                  <a:lnTo>
                    <a:pt x="571" y="696"/>
                  </a:lnTo>
                  <a:lnTo>
                    <a:pt x="490" y="643"/>
                  </a:lnTo>
                  <a:lnTo>
                    <a:pt x="389" y="572"/>
                  </a:lnTo>
                  <a:lnTo>
                    <a:pt x="281" y="447"/>
                  </a:lnTo>
                  <a:lnTo>
                    <a:pt x="211" y="327"/>
                  </a:lnTo>
                  <a:lnTo>
                    <a:pt x="157" y="224"/>
                  </a:lnTo>
                  <a:lnTo>
                    <a:pt x="136" y="145"/>
                  </a:lnTo>
                  <a:lnTo>
                    <a:pt x="91" y="75"/>
                  </a:lnTo>
                  <a:lnTo>
                    <a:pt x="18" y="40"/>
                  </a:lnTo>
                  <a:lnTo>
                    <a:pt x="0" y="12"/>
                  </a:lnTo>
                  <a:lnTo>
                    <a:pt x="27" y="0"/>
                  </a:lnTo>
                  <a:lnTo>
                    <a:pt x="91" y="9"/>
                  </a:lnTo>
                  <a:lnTo>
                    <a:pt x="127" y="40"/>
                  </a:lnTo>
                  <a:lnTo>
                    <a:pt x="172" y="81"/>
                  </a:lnTo>
                  <a:lnTo>
                    <a:pt x="190" y="127"/>
                  </a:lnTo>
                  <a:lnTo>
                    <a:pt x="184" y="171"/>
                  </a:lnTo>
                  <a:lnTo>
                    <a:pt x="184" y="198"/>
                  </a:lnTo>
                  <a:lnTo>
                    <a:pt x="217" y="265"/>
                  </a:lnTo>
                  <a:lnTo>
                    <a:pt x="254" y="332"/>
                  </a:lnTo>
                  <a:lnTo>
                    <a:pt x="299" y="388"/>
                  </a:lnTo>
                  <a:lnTo>
                    <a:pt x="353" y="438"/>
                  </a:lnTo>
                  <a:lnTo>
                    <a:pt x="417" y="499"/>
                  </a:lnTo>
                  <a:lnTo>
                    <a:pt x="508" y="543"/>
                  </a:lnTo>
                  <a:lnTo>
                    <a:pt x="571" y="587"/>
                  </a:lnTo>
                  <a:lnTo>
                    <a:pt x="617" y="622"/>
                  </a:lnTo>
                  <a:lnTo>
                    <a:pt x="653" y="667"/>
                  </a:lnTo>
                  <a:lnTo>
                    <a:pt x="644" y="68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5131" name="Group 64"/>
            <p:cNvGrpSpPr>
              <a:grpSpLocks/>
            </p:cNvGrpSpPr>
            <p:nvPr/>
          </p:nvGrpSpPr>
          <p:grpSpPr bwMode="auto">
            <a:xfrm>
              <a:off x="4779" y="3279"/>
              <a:ext cx="420" cy="801"/>
              <a:chOff x="2019" y="3258"/>
              <a:chExt cx="234" cy="462"/>
            </a:xfrm>
          </p:grpSpPr>
          <p:grpSp>
            <p:nvGrpSpPr>
              <p:cNvPr id="5132" name="Group 65"/>
              <p:cNvGrpSpPr>
                <a:grpSpLocks/>
              </p:cNvGrpSpPr>
              <p:nvPr/>
            </p:nvGrpSpPr>
            <p:grpSpPr bwMode="auto">
              <a:xfrm>
                <a:off x="2019" y="3258"/>
                <a:ext cx="225" cy="462"/>
                <a:chOff x="2019" y="3258"/>
                <a:chExt cx="225" cy="462"/>
              </a:xfrm>
            </p:grpSpPr>
            <p:sp>
              <p:nvSpPr>
                <p:cNvPr id="5134" name="Freeform 66"/>
                <p:cNvSpPr>
                  <a:spLocks/>
                </p:cNvSpPr>
                <p:nvPr/>
              </p:nvSpPr>
              <p:spPr bwMode="auto">
                <a:xfrm>
                  <a:off x="2028" y="3258"/>
                  <a:ext cx="216" cy="447"/>
                </a:xfrm>
                <a:custGeom>
                  <a:avLst/>
                  <a:gdLst>
                    <a:gd name="T0" fmla="*/ 60 w 216"/>
                    <a:gd name="T1" fmla="*/ 0 h 447"/>
                    <a:gd name="T2" fmla="*/ 126 w 216"/>
                    <a:gd name="T3" fmla="*/ 30 h 447"/>
                    <a:gd name="T4" fmla="*/ 159 w 216"/>
                    <a:gd name="T5" fmla="*/ 30 h 447"/>
                    <a:gd name="T6" fmla="*/ 186 w 216"/>
                    <a:gd name="T7" fmla="*/ 132 h 447"/>
                    <a:gd name="T8" fmla="*/ 198 w 216"/>
                    <a:gd name="T9" fmla="*/ 174 h 447"/>
                    <a:gd name="T10" fmla="*/ 216 w 216"/>
                    <a:gd name="T11" fmla="*/ 183 h 447"/>
                    <a:gd name="T12" fmla="*/ 192 w 216"/>
                    <a:gd name="T13" fmla="*/ 276 h 447"/>
                    <a:gd name="T14" fmla="*/ 147 w 216"/>
                    <a:gd name="T15" fmla="*/ 279 h 447"/>
                    <a:gd name="T16" fmla="*/ 138 w 216"/>
                    <a:gd name="T17" fmla="*/ 339 h 447"/>
                    <a:gd name="T18" fmla="*/ 138 w 216"/>
                    <a:gd name="T19" fmla="*/ 399 h 447"/>
                    <a:gd name="T20" fmla="*/ 81 w 216"/>
                    <a:gd name="T21" fmla="*/ 447 h 447"/>
                    <a:gd name="T22" fmla="*/ 63 w 216"/>
                    <a:gd name="T23" fmla="*/ 411 h 447"/>
                    <a:gd name="T24" fmla="*/ 84 w 216"/>
                    <a:gd name="T25" fmla="*/ 363 h 447"/>
                    <a:gd name="T26" fmla="*/ 30 w 216"/>
                    <a:gd name="T27" fmla="*/ 330 h 447"/>
                    <a:gd name="T28" fmla="*/ 0 w 216"/>
                    <a:gd name="T29" fmla="*/ 255 h 447"/>
                    <a:gd name="T30" fmla="*/ 15 w 216"/>
                    <a:gd name="T31" fmla="*/ 168 h 447"/>
                    <a:gd name="T32" fmla="*/ 0 w 216"/>
                    <a:gd name="T33" fmla="*/ 105 h 447"/>
                    <a:gd name="T34" fmla="*/ 18 w 216"/>
                    <a:gd name="T35" fmla="*/ 30 h 447"/>
                    <a:gd name="T36" fmla="*/ 60 w 216"/>
                    <a:gd name="T37" fmla="*/ 0 h 44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216"/>
                    <a:gd name="T58" fmla="*/ 0 h 447"/>
                    <a:gd name="T59" fmla="*/ 216 w 216"/>
                    <a:gd name="T60" fmla="*/ 447 h 44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216" h="447">
                      <a:moveTo>
                        <a:pt x="60" y="0"/>
                      </a:moveTo>
                      <a:lnTo>
                        <a:pt x="126" y="30"/>
                      </a:lnTo>
                      <a:lnTo>
                        <a:pt x="159" y="30"/>
                      </a:lnTo>
                      <a:lnTo>
                        <a:pt x="186" y="132"/>
                      </a:lnTo>
                      <a:lnTo>
                        <a:pt x="198" y="174"/>
                      </a:lnTo>
                      <a:lnTo>
                        <a:pt x="216" y="183"/>
                      </a:lnTo>
                      <a:lnTo>
                        <a:pt x="192" y="276"/>
                      </a:lnTo>
                      <a:lnTo>
                        <a:pt x="147" y="279"/>
                      </a:lnTo>
                      <a:lnTo>
                        <a:pt x="138" y="339"/>
                      </a:lnTo>
                      <a:lnTo>
                        <a:pt x="138" y="399"/>
                      </a:lnTo>
                      <a:lnTo>
                        <a:pt x="81" y="447"/>
                      </a:lnTo>
                      <a:lnTo>
                        <a:pt x="63" y="411"/>
                      </a:lnTo>
                      <a:lnTo>
                        <a:pt x="84" y="363"/>
                      </a:lnTo>
                      <a:lnTo>
                        <a:pt x="30" y="330"/>
                      </a:lnTo>
                      <a:lnTo>
                        <a:pt x="0" y="255"/>
                      </a:lnTo>
                      <a:lnTo>
                        <a:pt x="15" y="168"/>
                      </a:lnTo>
                      <a:lnTo>
                        <a:pt x="0" y="105"/>
                      </a:lnTo>
                      <a:lnTo>
                        <a:pt x="18" y="30"/>
                      </a:lnTo>
                      <a:lnTo>
                        <a:pt x="6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5135" name="Freeform 67"/>
                <p:cNvSpPr>
                  <a:spLocks/>
                </p:cNvSpPr>
                <p:nvPr/>
              </p:nvSpPr>
              <p:spPr bwMode="auto">
                <a:xfrm>
                  <a:off x="2019" y="3282"/>
                  <a:ext cx="156" cy="438"/>
                </a:xfrm>
                <a:custGeom>
                  <a:avLst/>
                  <a:gdLst>
                    <a:gd name="T0" fmla="*/ 30 w 156"/>
                    <a:gd name="T1" fmla="*/ 0 h 438"/>
                    <a:gd name="T2" fmla="*/ 18 w 156"/>
                    <a:gd name="T3" fmla="*/ 54 h 438"/>
                    <a:gd name="T4" fmla="*/ 6 w 156"/>
                    <a:gd name="T5" fmla="*/ 132 h 438"/>
                    <a:gd name="T6" fmla="*/ 12 w 156"/>
                    <a:gd name="T7" fmla="*/ 180 h 438"/>
                    <a:gd name="T8" fmla="*/ 0 w 156"/>
                    <a:gd name="T9" fmla="*/ 234 h 438"/>
                    <a:gd name="T10" fmla="*/ 18 w 156"/>
                    <a:gd name="T11" fmla="*/ 276 h 438"/>
                    <a:gd name="T12" fmla="*/ 33 w 156"/>
                    <a:gd name="T13" fmla="*/ 306 h 438"/>
                    <a:gd name="T14" fmla="*/ 63 w 156"/>
                    <a:gd name="T15" fmla="*/ 333 h 438"/>
                    <a:gd name="T16" fmla="*/ 90 w 156"/>
                    <a:gd name="T17" fmla="*/ 348 h 438"/>
                    <a:gd name="T18" fmla="*/ 60 w 156"/>
                    <a:gd name="T19" fmla="*/ 396 h 438"/>
                    <a:gd name="T20" fmla="*/ 84 w 156"/>
                    <a:gd name="T21" fmla="*/ 411 h 438"/>
                    <a:gd name="T22" fmla="*/ 90 w 156"/>
                    <a:gd name="T23" fmla="*/ 438 h 438"/>
                    <a:gd name="T24" fmla="*/ 156 w 156"/>
                    <a:gd name="T25" fmla="*/ 384 h 438"/>
                    <a:gd name="T26" fmla="*/ 135 w 156"/>
                    <a:gd name="T27" fmla="*/ 372 h 438"/>
                    <a:gd name="T28" fmla="*/ 123 w 156"/>
                    <a:gd name="T29" fmla="*/ 393 h 438"/>
                    <a:gd name="T30" fmla="*/ 105 w 156"/>
                    <a:gd name="T31" fmla="*/ 411 h 438"/>
                    <a:gd name="T32" fmla="*/ 78 w 156"/>
                    <a:gd name="T33" fmla="*/ 393 h 438"/>
                    <a:gd name="T34" fmla="*/ 90 w 156"/>
                    <a:gd name="T35" fmla="*/ 369 h 438"/>
                    <a:gd name="T36" fmla="*/ 108 w 156"/>
                    <a:gd name="T37" fmla="*/ 336 h 438"/>
                    <a:gd name="T38" fmla="*/ 69 w 156"/>
                    <a:gd name="T39" fmla="*/ 312 h 438"/>
                    <a:gd name="T40" fmla="*/ 48 w 156"/>
                    <a:gd name="T41" fmla="*/ 288 h 438"/>
                    <a:gd name="T42" fmla="*/ 48 w 156"/>
                    <a:gd name="T43" fmla="*/ 288 h 438"/>
                    <a:gd name="T44" fmla="*/ 6 w 156"/>
                    <a:gd name="T45" fmla="*/ 240 h 438"/>
                    <a:gd name="T46" fmla="*/ 30 w 156"/>
                    <a:gd name="T47" fmla="*/ 150 h 438"/>
                    <a:gd name="T48" fmla="*/ 18 w 156"/>
                    <a:gd name="T49" fmla="*/ 84 h 438"/>
                    <a:gd name="T50" fmla="*/ 42 w 156"/>
                    <a:gd name="T51" fmla="*/ 36 h 438"/>
                    <a:gd name="T52" fmla="*/ 30 w 156"/>
                    <a:gd name="T53" fmla="*/ 0 h 438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56"/>
                    <a:gd name="T82" fmla="*/ 0 h 438"/>
                    <a:gd name="T83" fmla="*/ 156 w 156"/>
                    <a:gd name="T84" fmla="*/ 438 h 438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56" h="438">
                      <a:moveTo>
                        <a:pt x="30" y="0"/>
                      </a:moveTo>
                      <a:lnTo>
                        <a:pt x="18" y="54"/>
                      </a:lnTo>
                      <a:lnTo>
                        <a:pt x="6" y="132"/>
                      </a:lnTo>
                      <a:lnTo>
                        <a:pt x="12" y="180"/>
                      </a:lnTo>
                      <a:lnTo>
                        <a:pt x="0" y="234"/>
                      </a:lnTo>
                      <a:lnTo>
                        <a:pt x="18" y="276"/>
                      </a:lnTo>
                      <a:lnTo>
                        <a:pt x="33" y="306"/>
                      </a:lnTo>
                      <a:lnTo>
                        <a:pt x="63" y="333"/>
                      </a:lnTo>
                      <a:lnTo>
                        <a:pt x="90" y="348"/>
                      </a:lnTo>
                      <a:lnTo>
                        <a:pt x="60" y="396"/>
                      </a:lnTo>
                      <a:lnTo>
                        <a:pt x="84" y="411"/>
                      </a:lnTo>
                      <a:lnTo>
                        <a:pt x="90" y="438"/>
                      </a:lnTo>
                      <a:lnTo>
                        <a:pt x="156" y="384"/>
                      </a:lnTo>
                      <a:lnTo>
                        <a:pt x="135" y="372"/>
                      </a:lnTo>
                      <a:lnTo>
                        <a:pt x="123" y="393"/>
                      </a:lnTo>
                      <a:lnTo>
                        <a:pt x="105" y="411"/>
                      </a:lnTo>
                      <a:lnTo>
                        <a:pt x="78" y="393"/>
                      </a:lnTo>
                      <a:lnTo>
                        <a:pt x="90" y="369"/>
                      </a:lnTo>
                      <a:lnTo>
                        <a:pt x="108" y="336"/>
                      </a:lnTo>
                      <a:lnTo>
                        <a:pt x="69" y="312"/>
                      </a:lnTo>
                      <a:lnTo>
                        <a:pt x="48" y="288"/>
                      </a:lnTo>
                      <a:lnTo>
                        <a:pt x="6" y="240"/>
                      </a:lnTo>
                      <a:lnTo>
                        <a:pt x="30" y="150"/>
                      </a:lnTo>
                      <a:lnTo>
                        <a:pt x="18" y="84"/>
                      </a:lnTo>
                      <a:lnTo>
                        <a:pt x="42" y="36"/>
                      </a:lnTo>
                      <a:lnTo>
                        <a:pt x="30" y="0"/>
                      </a:lnTo>
                      <a:close/>
                    </a:path>
                  </a:pathLst>
                </a:custGeom>
                <a:solidFill>
                  <a:srgbClr val="080808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5133" name="Freeform 68"/>
              <p:cNvSpPr>
                <a:spLocks/>
              </p:cNvSpPr>
              <p:nvPr/>
            </p:nvSpPr>
            <p:spPr bwMode="auto">
              <a:xfrm>
                <a:off x="2115" y="3267"/>
                <a:ext cx="138" cy="393"/>
              </a:xfrm>
              <a:custGeom>
                <a:avLst/>
                <a:gdLst>
                  <a:gd name="T0" fmla="*/ 93 w 138"/>
                  <a:gd name="T1" fmla="*/ 135 h 393"/>
                  <a:gd name="T2" fmla="*/ 81 w 138"/>
                  <a:gd name="T3" fmla="*/ 81 h 393"/>
                  <a:gd name="T4" fmla="*/ 78 w 138"/>
                  <a:gd name="T5" fmla="*/ 21 h 393"/>
                  <a:gd name="T6" fmla="*/ 30 w 138"/>
                  <a:gd name="T7" fmla="*/ 15 h 393"/>
                  <a:gd name="T8" fmla="*/ 0 w 138"/>
                  <a:gd name="T9" fmla="*/ 0 h 393"/>
                  <a:gd name="T10" fmla="*/ 12 w 138"/>
                  <a:gd name="T11" fmla="*/ 138 h 393"/>
                  <a:gd name="T12" fmla="*/ 12 w 138"/>
                  <a:gd name="T13" fmla="*/ 39 h 393"/>
                  <a:gd name="T14" fmla="*/ 42 w 138"/>
                  <a:gd name="T15" fmla="*/ 21 h 393"/>
                  <a:gd name="T16" fmla="*/ 54 w 138"/>
                  <a:gd name="T17" fmla="*/ 30 h 393"/>
                  <a:gd name="T18" fmla="*/ 84 w 138"/>
                  <a:gd name="T19" fmla="*/ 45 h 393"/>
                  <a:gd name="T20" fmla="*/ 102 w 138"/>
                  <a:gd name="T21" fmla="*/ 108 h 393"/>
                  <a:gd name="T22" fmla="*/ 111 w 138"/>
                  <a:gd name="T23" fmla="*/ 141 h 393"/>
                  <a:gd name="T24" fmla="*/ 126 w 138"/>
                  <a:gd name="T25" fmla="*/ 165 h 393"/>
                  <a:gd name="T26" fmla="*/ 129 w 138"/>
                  <a:gd name="T27" fmla="*/ 201 h 393"/>
                  <a:gd name="T28" fmla="*/ 114 w 138"/>
                  <a:gd name="T29" fmla="*/ 219 h 393"/>
                  <a:gd name="T30" fmla="*/ 114 w 138"/>
                  <a:gd name="T31" fmla="*/ 255 h 393"/>
                  <a:gd name="T32" fmla="*/ 54 w 138"/>
                  <a:gd name="T33" fmla="*/ 273 h 393"/>
                  <a:gd name="T34" fmla="*/ 48 w 138"/>
                  <a:gd name="T35" fmla="*/ 300 h 393"/>
                  <a:gd name="T36" fmla="*/ 48 w 138"/>
                  <a:gd name="T37" fmla="*/ 378 h 393"/>
                  <a:gd name="T38" fmla="*/ 54 w 138"/>
                  <a:gd name="T39" fmla="*/ 393 h 393"/>
                  <a:gd name="T40" fmla="*/ 54 w 138"/>
                  <a:gd name="T41" fmla="*/ 339 h 393"/>
                  <a:gd name="T42" fmla="*/ 66 w 138"/>
                  <a:gd name="T43" fmla="*/ 273 h 393"/>
                  <a:gd name="T44" fmla="*/ 102 w 138"/>
                  <a:gd name="T45" fmla="*/ 273 h 393"/>
                  <a:gd name="T46" fmla="*/ 138 w 138"/>
                  <a:gd name="T47" fmla="*/ 219 h 393"/>
                  <a:gd name="T48" fmla="*/ 138 w 138"/>
                  <a:gd name="T49" fmla="*/ 171 h 393"/>
                  <a:gd name="T50" fmla="*/ 108 w 138"/>
                  <a:gd name="T51" fmla="*/ 162 h 393"/>
                  <a:gd name="T52" fmla="*/ 90 w 138"/>
                  <a:gd name="T53" fmla="*/ 135 h 39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8"/>
                  <a:gd name="T82" fmla="*/ 0 h 393"/>
                  <a:gd name="T83" fmla="*/ 138 w 138"/>
                  <a:gd name="T84" fmla="*/ 393 h 393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8" h="393">
                    <a:moveTo>
                      <a:pt x="93" y="135"/>
                    </a:moveTo>
                    <a:lnTo>
                      <a:pt x="81" y="81"/>
                    </a:lnTo>
                    <a:lnTo>
                      <a:pt x="78" y="21"/>
                    </a:lnTo>
                    <a:lnTo>
                      <a:pt x="30" y="15"/>
                    </a:lnTo>
                    <a:lnTo>
                      <a:pt x="0" y="0"/>
                    </a:lnTo>
                    <a:lnTo>
                      <a:pt x="12" y="138"/>
                    </a:lnTo>
                    <a:lnTo>
                      <a:pt x="12" y="39"/>
                    </a:lnTo>
                    <a:lnTo>
                      <a:pt x="42" y="21"/>
                    </a:lnTo>
                    <a:lnTo>
                      <a:pt x="54" y="30"/>
                    </a:lnTo>
                    <a:lnTo>
                      <a:pt x="84" y="45"/>
                    </a:lnTo>
                    <a:lnTo>
                      <a:pt x="102" y="108"/>
                    </a:lnTo>
                    <a:lnTo>
                      <a:pt x="111" y="141"/>
                    </a:lnTo>
                    <a:lnTo>
                      <a:pt x="126" y="165"/>
                    </a:lnTo>
                    <a:lnTo>
                      <a:pt x="129" y="201"/>
                    </a:lnTo>
                    <a:lnTo>
                      <a:pt x="114" y="219"/>
                    </a:lnTo>
                    <a:lnTo>
                      <a:pt x="114" y="255"/>
                    </a:lnTo>
                    <a:lnTo>
                      <a:pt x="54" y="273"/>
                    </a:lnTo>
                    <a:lnTo>
                      <a:pt x="48" y="300"/>
                    </a:lnTo>
                    <a:lnTo>
                      <a:pt x="48" y="378"/>
                    </a:lnTo>
                    <a:lnTo>
                      <a:pt x="54" y="393"/>
                    </a:lnTo>
                    <a:lnTo>
                      <a:pt x="54" y="339"/>
                    </a:lnTo>
                    <a:lnTo>
                      <a:pt x="66" y="273"/>
                    </a:lnTo>
                    <a:lnTo>
                      <a:pt x="102" y="273"/>
                    </a:lnTo>
                    <a:lnTo>
                      <a:pt x="138" y="219"/>
                    </a:lnTo>
                    <a:lnTo>
                      <a:pt x="138" y="171"/>
                    </a:lnTo>
                    <a:lnTo>
                      <a:pt x="108" y="162"/>
                    </a:lnTo>
                    <a:lnTo>
                      <a:pt x="90" y="135"/>
                    </a:lnTo>
                  </a:path>
                </a:pathLst>
              </a:custGeom>
              <a:solidFill>
                <a:srgbClr val="08080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6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3232B270-87C6-4F8E-B3C3-42EF5A6DE998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4</a:t>
            </a:fld>
            <a:endParaRPr lang="en-US" altLang="tr-TR" sz="1400" smtClean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tr-TR" sz="3200" b="1" smtClean="0"/>
              <a:t>DAĞINIKLIK VERİMLİLİK KAYBIDIR</a:t>
            </a:r>
            <a:endParaRPr lang="en-US" altLang="tr-TR" sz="3200" smtClean="0"/>
          </a:p>
        </p:txBody>
      </p:sp>
      <p:grpSp>
        <p:nvGrpSpPr>
          <p:cNvPr id="8196" name="Group 187"/>
          <p:cNvGrpSpPr>
            <a:grpSpLocks/>
          </p:cNvGrpSpPr>
          <p:nvPr/>
        </p:nvGrpSpPr>
        <p:grpSpPr bwMode="auto">
          <a:xfrm>
            <a:off x="381000" y="4191000"/>
            <a:ext cx="3470920" cy="2239963"/>
            <a:chOff x="240" y="2640"/>
            <a:chExt cx="3213" cy="1411"/>
          </a:xfrm>
        </p:grpSpPr>
        <p:sp>
          <p:nvSpPr>
            <p:cNvPr id="8200" name="Freeform 4"/>
            <p:cNvSpPr>
              <a:spLocks/>
            </p:cNvSpPr>
            <p:nvPr/>
          </p:nvSpPr>
          <p:spPr bwMode="auto">
            <a:xfrm>
              <a:off x="240" y="2935"/>
              <a:ext cx="3213" cy="1116"/>
            </a:xfrm>
            <a:custGeom>
              <a:avLst/>
              <a:gdLst>
                <a:gd name="T0" fmla="*/ 19662 w 2252"/>
                <a:gd name="T1" fmla="*/ 132 h 803"/>
                <a:gd name="T2" fmla="*/ 27236 w 2252"/>
                <a:gd name="T3" fmla="*/ 257 h 803"/>
                <a:gd name="T4" fmla="*/ 36807 w 2252"/>
                <a:gd name="T5" fmla="*/ 2314 h 803"/>
                <a:gd name="T6" fmla="*/ 37654 w 2252"/>
                <a:gd name="T7" fmla="*/ 2850 h 803"/>
                <a:gd name="T8" fmla="*/ 37141 w 2252"/>
                <a:gd name="T9" fmla="*/ 3538 h 803"/>
                <a:gd name="T10" fmla="*/ 36323 w 2252"/>
                <a:gd name="T11" fmla="*/ 3934 h 803"/>
                <a:gd name="T12" fmla="*/ 35479 w 2252"/>
                <a:gd name="T13" fmla="*/ 4490 h 803"/>
                <a:gd name="T14" fmla="*/ 35130 w 2252"/>
                <a:gd name="T15" fmla="*/ 5034 h 803"/>
                <a:gd name="T16" fmla="*/ 35976 w 2252"/>
                <a:gd name="T17" fmla="*/ 5310 h 803"/>
                <a:gd name="T18" fmla="*/ 36977 w 2252"/>
                <a:gd name="T19" fmla="*/ 5579 h 803"/>
                <a:gd name="T20" fmla="*/ 37988 w 2252"/>
                <a:gd name="T21" fmla="*/ 6135 h 803"/>
                <a:gd name="T22" fmla="*/ 38509 w 2252"/>
                <a:gd name="T23" fmla="*/ 6809 h 803"/>
                <a:gd name="T24" fmla="*/ 38663 w 2252"/>
                <a:gd name="T25" fmla="*/ 7635 h 803"/>
                <a:gd name="T26" fmla="*/ 37818 w 2252"/>
                <a:gd name="T27" fmla="*/ 8316 h 803"/>
                <a:gd name="T28" fmla="*/ 36643 w 2252"/>
                <a:gd name="T29" fmla="*/ 8711 h 803"/>
                <a:gd name="T30" fmla="*/ 35643 w 2252"/>
                <a:gd name="T31" fmla="*/ 8711 h 803"/>
                <a:gd name="T32" fmla="*/ 34478 w 2252"/>
                <a:gd name="T33" fmla="*/ 8711 h 803"/>
                <a:gd name="T34" fmla="*/ 33621 w 2252"/>
                <a:gd name="T35" fmla="*/ 8711 h 803"/>
                <a:gd name="T36" fmla="*/ 32274 w 2252"/>
                <a:gd name="T37" fmla="*/ 8711 h 803"/>
                <a:gd name="T38" fmla="*/ 31267 w 2252"/>
                <a:gd name="T39" fmla="*/ 8856 h 803"/>
                <a:gd name="T40" fmla="*/ 30257 w 2252"/>
                <a:gd name="T41" fmla="*/ 9394 h 803"/>
                <a:gd name="T42" fmla="*/ 30085 w 2252"/>
                <a:gd name="T43" fmla="*/ 9937 h 803"/>
                <a:gd name="T44" fmla="*/ 29080 w 2252"/>
                <a:gd name="T45" fmla="*/ 10219 h 803"/>
                <a:gd name="T46" fmla="*/ 27400 w 2252"/>
                <a:gd name="T47" fmla="*/ 10614 h 803"/>
                <a:gd name="T48" fmla="*/ 26559 w 2252"/>
                <a:gd name="T49" fmla="*/ 10758 h 803"/>
                <a:gd name="T50" fmla="*/ 25216 w 2252"/>
                <a:gd name="T51" fmla="*/ 10893 h 803"/>
                <a:gd name="T52" fmla="*/ 24032 w 2252"/>
                <a:gd name="T53" fmla="*/ 11039 h 803"/>
                <a:gd name="T54" fmla="*/ 23206 w 2252"/>
                <a:gd name="T55" fmla="*/ 11178 h 803"/>
                <a:gd name="T56" fmla="*/ 22023 w 2252"/>
                <a:gd name="T57" fmla="*/ 11178 h 803"/>
                <a:gd name="T58" fmla="*/ 21011 w 2252"/>
                <a:gd name="T59" fmla="*/ 11178 h 803"/>
                <a:gd name="T60" fmla="*/ 20167 w 2252"/>
                <a:gd name="T61" fmla="*/ 11178 h 803"/>
                <a:gd name="T62" fmla="*/ 19003 w 2252"/>
                <a:gd name="T63" fmla="*/ 11178 h 803"/>
                <a:gd name="T64" fmla="*/ 17826 w 2252"/>
                <a:gd name="T65" fmla="*/ 11178 h 803"/>
                <a:gd name="T66" fmla="*/ 16641 w 2252"/>
                <a:gd name="T67" fmla="*/ 11039 h 803"/>
                <a:gd name="T68" fmla="*/ 15459 w 2252"/>
                <a:gd name="T69" fmla="*/ 11039 h 803"/>
                <a:gd name="T70" fmla="*/ 14286 w 2252"/>
                <a:gd name="T71" fmla="*/ 10893 h 803"/>
                <a:gd name="T72" fmla="*/ 12950 w 2252"/>
                <a:gd name="T73" fmla="*/ 10758 h 803"/>
                <a:gd name="T74" fmla="*/ 11936 w 2252"/>
                <a:gd name="T75" fmla="*/ 10614 h 803"/>
                <a:gd name="T76" fmla="*/ 10575 w 2252"/>
                <a:gd name="T77" fmla="*/ 10482 h 803"/>
                <a:gd name="T78" fmla="*/ 9583 w 2252"/>
                <a:gd name="T79" fmla="*/ 10482 h 803"/>
                <a:gd name="T80" fmla="*/ 8739 w 2252"/>
                <a:gd name="T81" fmla="*/ 10614 h 803"/>
                <a:gd name="T82" fmla="*/ 7729 w 2252"/>
                <a:gd name="T83" fmla="*/ 10758 h 803"/>
                <a:gd name="T84" fmla="*/ 6390 w 2252"/>
                <a:gd name="T85" fmla="*/ 10614 h 803"/>
                <a:gd name="T86" fmla="*/ 4875 w 2252"/>
                <a:gd name="T87" fmla="*/ 10353 h 803"/>
                <a:gd name="T88" fmla="*/ 3864 w 2252"/>
                <a:gd name="T89" fmla="*/ 9937 h 803"/>
                <a:gd name="T90" fmla="*/ 2852 w 2252"/>
                <a:gd name="T91" fmla="*/ 9394 h 803"/>
                <a:gd name="T92" fmla="*/ 2532 w 2252"/>
                <a:gd name="T93" fmla="*/ 8576 h 803"/>
                <a:gd name="T94" fmla="*/ 3534 w 2252"/>
                <a:gd name="T95" fmla="*/ 7890 h 803"/>
                <a:gd name="T96" fmla="*/ 4541 w 2252"/>
                <a:gd name="T97" fmla="*/ 7492 h 803"/>
                <a:gd name="T98" fmla="*/ 5377 w 2252"/>
                <a:gd name="T99" fmla="*/ 6674 h 803"/>
                <a:gd name="T100" fmla="*/ 5042 w 2252"/>
                <a:gd name="T101" fmla="*/ 5854 h 803"/>
                <a:gd name="T102" fmla="*/ 4193 w 2252"/>
                <a:gd name="T103" fmla="*/ 5440 h 803"/>
                <a:gd name="T104" fmla="*/ 3186 w 2252"/>
                <a:gd name="T105" fmla="*/ 4899 h 803"/>
                <a:gd name="T106" fmla="*/ 2022 w 2252"/>
                <a:gd name="T107" fmla="*/ 4620 h 803"/>
                <a:gd name="T108" fmla="*/ 1012 w 2252"/>
                <a:gd name="T109" fmla="*/ 4361 h 803"/>
                <a:gd name="T110" fmla="*/ 163 w 2252"/>
                <a:gd name="T111" fmla="*/ 3794 h 803"/>
                <a:gd name="T112" fmla="*/ 0 w 2252"/>
                <a:gd name="T113" fmla="*/ 2996 h 803"/>
                <a:gd name="T114" fmla="*/ 845 w 2252"/>
                <a:gd name="T115" fmla="*/ 2314 h 803"/>
                <a:gd name="T116" fmla="*/ 1856 w 2252"/>
                <a:gd name="T117" fmla="*/ 2181 h 803"/>
                <a:gd name="T118" fmla="*/ 2852 w 2252"/>
                <a:gd name="T119" fmla="*/ 2181 h 803"/>
                <a:gd name="T120" fmla="*/ 3534 w 2252"/>
                <a:gd name="T121" fmla="*/ 1634 h 80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252"/>
                <a:gd name="T184" fmla="*/ 0 h 803"/>
                <a:gd name="T185" fmla="*/ 2252 w 2252"/>
                <a:gd name="T186" fmla="*/ 803 h 803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252" h="803">
                  <a:moveTo>
                    <a:pt x="323" y="58"/>
                  </a:moveTo>
                  <a:lnTo>
                    <a:pt x="1145" y="9"/>
                  </a:lnTo>
                  <a:lnTo>
                    <a:pt x="1165" y="0"/>
                  </a:lnTo>
                  <a:lnTo>
                    <a:pt x="1586" y="19"/>
                  </a:lnTo>
                  <a:lnTo>
                    <a:pt x="2017" y="97"/>
                  </a:lnTo>
                  <a:lnTo>
                    <a:pt x="2144" y="166"/>
                  </a:lnTo>
                  <a:lnTo>
                    <a:pt x="2174" y="176"/>
                  </a:lnTo>
                  <a:lnTo>
                    <a:pt x="2193" y="205"/>
                  </a:lnTo>
                  <a:lnTo>
                    <a:pt x="2193" y="235"/>
                  </a:lnTo>
                  <a:lnTo>
                    <a:pt x="2164" y="254"/>
                  </a:lnTo>
                  <a:lnTo>
                    <a:pt x="2144" y="283"/>
                  </a:lnTo>
                  <a:lnTo>
                    <a:pt x="2115" y="283"/>
                  </a:lnTo>
                  <a:lnTo>
                    <a:pt x="2086" y="293"/>
                  </a:lnTo>
                  <a:lnTo>
                    <a:pt x="2066" y="322"/>
                  </a:lnTo>
                  <a:lnTo>
                    <a:pt x="2046" y="332"/>
                  </a:lnTo>
                  <a:lnTo>
                    <a:pt x="2046" y="362"/>
                  </a:lnTo>
                  <a:lnTo>
                    <a:pt x="2066" y="372"/>
                  </a:lnTo>
                  <a:lnTo>
                    <a:pt x="2096" y="381"/>
                  </a:lnTo>
                  <a:lnTo>
                    <a:pt x="2125" y="391"/>
                  </a:lnTo>
                  <a:lnTo>
                    <a:pt x="2154" y="401"/>
                  </a:lnTo>
                  <a:lnTo>
                    <a:pt x="2184" y="420"/>
                  </a:lnTo>
                  <a:lnTo>
                    <a:pt x="2213" y="440"/>
                  </a:lnTo>
                  <a:lnTo>
                    <a:pt x="2233" y="460"/>
                  </a:lnTo>
                  <a:lnTo>
                    <a:pt x="2243" y="489"/>
                  </a:lnTo>
                  <a:lnTo>
                    <a:pt x="2252" y="519"/>
                  </a:lnTo>
                  <a:lnTo>
                    <a:pt x="2252" y="548"/>
                  </a:lnTo>
                  <a:lnTo>
                    <a:pt x="2233" y="577"/>
                  </a:lnTo>
                  <a:lnTo>
                    <a:pt x="2203" y="597"/>
                  </a:lnTo>
                  <a:lnTo>
                    <a:pt x="2164" y="607"/>
                  </a:lnTo>
                  <a:lnTo>
                    <a:pt x="2134" y="626"/>
                  </a:lnTo>
                  <a:lnTo>
                    <a:pt x="2105" y="626"/>
                  </a:lnTo>
                  <a:lnTo>
                    <a:pt x="2076" y="626"/>
                  </a:lnTo>
                  <a:lnTo>
                    <a:pt x="2046" y="626"/>
                  </a:lnTo>
                  <a:lnTo>
                    <a:pt x="2008" y="626"/>
                  </a:lnTo>
                  <a:lnTo>
                    <a:pt x="1978" y="626"/>
                  </a:lnTo>
                  <a:lnTo>
                    <a:pt x="1958" y="626"/>
                  </a:lnTo>
                  <a:lnTo>
                    <a:pt x="1929" y="626"/>
                  </a:lnTo>
                  <a:lnTo>
                    <a:pt x="1880" y="626"/>
                  </a:lnTo>
                  <a:lnTo>
                    <a:pt x="1851" y="626"/>
                  </a:lnTo>
                  <a:lnTo>
                    <a:pt x="1821" y="636"/>
                  </a:lnTo>
                  <a:lnTo>
                    <a:pt x="1792" y="656"/>
                  </a:lnTo>
                  <a:lnTo>
                    <a:pt x="1762" y="675"/>
                  </a:lnTo>
                  <a:lnTo>
                    <a:pt x="1772" y="704"/>
                  </a:lnTo>
                  <a:lnTo>
                    <a:pt x="1752" y="714"/>
                  </a:lnTo>
                  <a:lnTo>
                    <a:pt x="1723" y="724"/>
                  </a:lnTo>
                  <a:lnTo>
                    <a:pt x="1694" y="734"/>
                  </a:lnTo>
                  <a:lnTo>
                    <a:pt x="1645" y="744"/>
                  </a:lnTo>
                  <a:lnTo>
                    <a:pt x="1596" y="763"/>
                  </a:lnTo>
                  <a:lnTo>
                    <a:pt x="1567" y="763"/>
                  </a:lnTo>
                  <a:lnTo>
                    <a:pt x="1547" y="773"/>
                  </a:lnTo>
                  <a:lnTo>
                    <a:pt x="1508" y="773"/>
                  </a:lnTo>
                  <a:lnTo>
                    <a:pt x="1469" y="783"/>
                  </a:lnTo>
                  <a:lnTo>
                    <a:pt x="1439" y="793"/>
                  </a:lnTo>
                  <a:lnTo>
                    <a:pt x="1400" y="793"/>
                  </a:lnTo>
                  <a:lnTo>
                    <a:pt x="1380" y="803"/>
                  </a:lnTo>
                  <a:lnTo>
                    <a:pt x="1351" y="803"/>
                  </a:lnTo>
                  <a:lnTo>
                    <a:pt x="1312" y="803"/>
                  </a:lnTo>
                  <a:lnTo>
                    <a:pt x="1283" y="803"/>
                  </a:lnTo>
                  <a:lnTo>
                    <a:pt x="1254" y="803"/>
                  </a:lnTo>
                  <a:lnTo>
                    <a:pt x="1224" y="803"/>
                  </a:lnTo>
                  <a:lnTo>
                    <a:pt x="1195" y="803"/>
                  </a:lnTo>
                  <a:lnTo>
                    <a:pt x="1175" y="803"/>
                  </a:lnTo>
                  <a:lnTo>
                    <a:pt x="1145" y="803"/>
                  </a:lnTo>
                  <a:lnTo>
                    <a:pt x="1107" y="803"/>
                  </a:lnTo>
                  <a:lnTo>
                    <a:pt x="1077" y="803"/>
                  </a:lnTo>
                  <a:lnTo>
                    <a:pt x="1038" y="803"/>
                  </a:lnTo>
                  <a:lnTo>
                    <a:pt x="998" y="793"/>
                  </a:lnTo>
                  <a:lnTo>
                    <a:pt x="969" y="793"/>
                  </a:lnTo>
                  <a:lnTo>
                    <a:pt x="930" y="793"/>
                  </a:lnTo>
                  <a:lnTo>
                    <a:pt x="901" y="793"/>
                  </a:lnTo>
                  <a:lnTo>
                    <a:pt x="872" y="793"/>
                  </a:lnTo>
                  <a:lnTo>
                    <a:pt x="832" y="783"/>
                  </a:lnTo>
                  <a:lnTo>
                    <a:pt x="793" y="783"/>
                  </a:lnTo>
                  <a:lnTo>
                    <a:pt x="754" y="773"/>
                  </a:lnTo>
                  <a:lnTo>
                    <a:pt x="734" y="773"/>
                  </a:lnTo>
                  <a:lnTo>
                    <a:pt x="695" y="763"/>
                  </a:lnTo>
                  <a:lnTo>
                    <a:pt x="656" y="763"/>
                  </a:lnTo>
                  <a:lnTo>
                    <a:pt x="616" y="753"/>
                  </a:lnTo>
                  <a:lnTo>
                    <a:pt x="578" y="753"/>
                  </a:lnTo>
                  <a:lnTo>
                    <a:pt x="558" y="753"/>
                  </a:lnTo>
                  <a:lnTo>
                    <a:pt x="529" y="753"/>
                  </a:lnTo>
                  <a:lnTo>
                    <a:pt x="509" y="763"/>
                  </a:lnTo>
                  <a:lnTo>
                    <a:pt x="470" y="763"/>
                  </a:lnTo>
                  <a:lnTo>
                    <a:pt x="450" y="773"/>
                  </a:lnTo>
                  <a:lnTo>
                    <a:pt x="401" y="773"/>
                  </a:lnTo>
                  <a:lnTo>
                    <a:pt x="372" y="763"/>
                  </a:lnTo>
                  <a:lnTo>
                    <a:pt x="333" y="753"/>
                  </a:lnTo>
                  <a:lnTo>
                    <a:pt x="284" y="744"/>
                  </a:lnTo>
                  <a:lnTo>
                    <a:pt x="254" y="734"/>
                  </a:lnTo>
                  <a:lnTo>
                    <a:pt x="225" y="714"/>
                  </a:lnTo>
                  <a:lnTo>
                    <a:pt x="196" y="694"/>
                  </a:lnTo>
                  <a:lnTo>
                    <a:pt x="166" y="675"/>
                  </a:lnTo>
                  <a:lnTo>
                    <a:pt x="147" y="646"/>
                  </a:lnTo>
                  <a:lnTo>
                    <a:pt x="147" y="616"/>
                  </a:lnTo>
                  <a:lnTo>
                    <a:pt x="176" y="597"/>
                  </a:lnTo>
                  <a:lnTo>
                    <a:pt x="206" y="567"/>
                  </a:lnTo>
                  <a:lnTo>
                    <a:pt x="235" y="557"/>
                  </a:lnTo>
                  <a:lnTo>
                    <a:pt x="264" y="538"/>
                  </a:lnTo>
                  <a:lnTo>
                    <a:pt x="303" y="509"/>
                  </a:lnTo>
                  <a:lnTo>
                    <a:pt x="313" y="479"/>
                  </a:lnTo>
                  <a:lnTo>
                    <a:pt x="313" y="450"/>
                  </a:lnTo>
                  <a:lnTo>
                    <a:pt x="294" y="420"/>
                  </a:lnTo>
                  <a:lnTo>
                    <a:pt x="264" y="401"/>
                  </a:lnTo>
                  <a:lnTo>
                    <a:pt x="244" y="391"/>
                  </a:lnTo>
                  <a:lnTo>
                    <a:pt x="215" y="372"/>
                  </a:lnTo>
                  <a:lnTo>
                    <a:pt x="186" y="352"/>
                  </a:lnTo>
                  <a:lnTo>
                    <a:pt x="156" y="342"/>
                  </a:lnTo>
                  <a:lnTo>
                    <a:pt x="118" y="332"/>
                  </a:lnTo>
                  <a:lnTo>
                    <a:pt x="98" y="322"/>
                  </a:lnTo>
                  <a:lnTo>
                    <a:pt x="59" y="313"/>
                  </a:lnTo>
                  <a:lnTo>
                    <a:pt x="29" y="283"/>
                  </a:lnTo>
                  <a:lnTo>
                    <a:pt x="9" y="273"/>
                  </a:lnTo>
                  <a:lnTo>
                    <a:pt x="0" y="244"/>
                  </a:lnTo>
                  <a:lnTo>
                    <a:pt x="0" y="215"/>
                  </a:lnTo>
                  <a:lnTo>
                    <a:pt x="19" y="185"/>
                  </a:lnTo>
                  <a:lnTo>
                    <a:pt x="49" y="166"/>
                  </a:lnTo>
                  <a:lnTo>
                    <a:pt x="78" y="156"/>
                  </a:lnTo>
                  <a:lnTo>
                    <a:pt x="108" y="156"/>
                  </a:lnTo>
                  <a:lnTo>
                    <a:pt x="137" y="156"/>
                  </a:lnTo>
                  <a:lnTo>
                    <a:pt x="166" y="156"/>
                  </a:lnTo>
                  <a:lnTo>
                    <a:pt x="186" y="126"/>
                  </a:lnTo>
                  <a:lnTo>
                    <a:pt x="206" y="117"/>
                  </a:lnTo>
                  <a:lnTo>
                    <a:pt x="323" y="58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8201" name="Group 87"/>
            <p:cNvGrpSpPr>
              <a:grpSpLocks/>
            </p:cNvGrpSpPr>
            <p:nvPr/>
          </p:nvGrpSpPr>
          <p:grpSpPr bwMode="auto">
            <a:xfrm>
              <a:off x="1337" y="2640"/>
              <a:ext cx="820" cy="636"/>
              <a:chOff x="4690" y="3582"/>
              <a:chExt cx="717" cy="517"/>
            </a:xfrm>
          </p:grpSpPr>
          <p:sp>
            <p:nvSpPr>
              <p:cNvPr id="8270" name="Freeform 70"/>
              <p:cNvSpPr>
                <a:spLocks/>
              </p:cNvSpPr>
              <p:nvPr/>
            </p:nvSpPr>
            <p:spPr bwMode="auto">
              <a:xfrm>
                <a:off x="5124" y="3899"/>
                <a:ext cx="266" cy="193"/>
              </a:xfrm>
              <a:custGeom>
                <a:avLst/>
                <a:gdLst>
                  <a:gd name="T0" fmla="*/ 0 w 534"/>
                  <a:gd name="T1" fmla="*/ 0 h 388"/>
                  <a:gd name="T2" fmla="*/ 1 w 534"/>
                  <a:gd name="T3" fmla="*/ 0 h 388"/>
                  <a:gd name="T4" fmla="*/ 1 w 534"/>
                  <a:gd name="T5" fmla="*/ 0 h 388"/>
                  <a:gd name="T6" fmla="*/ 1 w 534"/>
                  <a:gd name="T7" fmla="*/ 0 h 388"/>
                  <a:gd name="T8" fmla="*/ 2 w 534"/>
                  <a:gd name="T9" fmla="*/ 0 h 388"/>
                  <a:gd name="T10" fmla="*/ 2 w 534"/>
                  <a:gd name="T11" fmla="*/ 0 h 388"/>
                  <a:gd name="T12" fmla="*/ 1 w 534"/>
                  <a:gd name="T13" fmla="*/ 0 h 388"/>
                  <a:gd name="T14" fmla="*/ 1 w 534"/>
                  <a:gd name="T15" fmla="*/ 1 h 388"/>
                  <a:gd name="T16" fmla="*/ 0 w 534"/>
                  <a:gd name="T17" fmla="*/ 1 h 388"/>
                  <a:gd name="T18" fmla="*/ 0 w 534"/>
                  <a:gd name="T19" fmla="*/ 1 h 388"/>
                  <a:gd name="T20" fmla="*/ 0 w 534"/>
                  <a:gd name="T21" fmla="*/ 1 h 388"/>
                  <a:gd name="T22" fmla="*/ 0 w 534"/>
                  <a:gd name="T23" fmla="*/ 1 h 388"/>
                  <a:gd name="T24" fmla="*/ 0 w 534"/>
                  <a:gd name="T25" fmla="*/ 0 h 38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534"/>
                  <a:gd name="T40" fmla="*/ 0 h 388"/>
                  <a:gd name="T41" fmla="*/ 534 w 534"/>
                  <a:gd name="T42" fmla="*/ 388 h 388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534" h="388">
                    <a:moveTo>
                      <a:pt x="120" y="192"/>
                    </a:moveTo>
                    <a:lnTo>
                      <a:pt x="356" y="24"/>
                    </a:lnTo>
                    <a:lnTo>
                      <a:pt x="419" y="0"/>
                    </a:lnTo>
                    <a:lnTo>
                      <a:pt x="470" y="18"/>
                    </a:lnTo>
                    <a:lnTo>
                      <a:pt x="523" y="58"/>
                    </a:lnTo>
                    <a:lnTo>
                      <a:pt x="534" y="99"/>
                    </a:lnTo>
                    <a:lnTo>
                      <a:pt x="505" y="192"/>
                    </a:lnTo>
                    <a:lnTo>
                      <a:pt x="430" y="260"/>
                    </a:lnTo>
                    <a:lnTo>
                      <a:pt x="253" y="370"/>
                    </a:lnTo>
                    <a:lnTo>
                      <a:pt x="161" y="388"/>
                    </a:lnTo>
                    <a:lnTo>
                      <a:pt x="46" y="330"/>
                    </a:lnTo>
                    <a:lnTo>
                      <a:pt x="0" y="278"/>
                    </a:lnTo>
                    <a:lnTo>
                      <a:pt x="120" y="19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71" name="Freeform 71"/>
              <p:cNvSpPr>
                <a:spLocks/>
              </p:cNvSpPr>
              <p:nvPr/>
            </p:nvSpPr>
            <p:spPr bwMode="auto">
              <a:xfrm>
                <a:off x="4958" y="3684"/>
                <a:ext cx="306" cy="305"/>
              </a:xfrm>
              <a:custGeom>
                <a:avLst/>
                <a:gdLst>
                  <a:gd name="T0" fmla="*/ 2 w 611"/>
                  <a:gd name="T1" fmla="*/ 1 h 612"/>
                  <a:gd name="T2" fmla="*/ 3 w 611"/>
                  <a:gd name="T3" fmla="*/ 1 h 612"/>
                  <a:gd name="T4" fmla="*/ 3 w 611"/>
                  <a:gd name="T5" fmla="*/ 1 h 612"/>
                  <a:gd name="T6" fmla="*/ 3 w 611"/>
                  <a:gd name="T7" fmla="*/ 0 h 612"/>
                  <a:gd name="T8" fmla="*/ 3 w 611"/>
                  <a:gd name="T9" fmla="*/ 0 h 612"/>
                  <a:gd name="T10" fmla="*/ 3 w 611"/>
                  <a:gd name="T11" fmla="*/ 0 h 612"/>
                  <a:gd name="T12" fmla="*/ 2 w 611"/>
                  <a:gd name="T13" fmla="*/ 0 h 612"/>
                  <a:gd name="T14" fmla="*/ 1 w 611"/>
                  <a:gd name="T15" fmla="*/ 0 h 612"/>
                  <a:gd name="T16" fmla="*/ 1 w 611"/>
                  <a:gd name="T17" fmla="*/ 0 h 612"/>
                  <a:gd name="T18" fmla="*/ 0 w 611"/>
                  <a:gd name="T19" fmla="*/ 0 h 612"/>
                  <a:gd name="T20" fmla="*/ 1 w 611"/>
                  <a:gd name="T21" fmla="*/ 1 h 612"/>
                  <a:gd name="T22" fmla="*/ 1 w 611"/>
                  <a:gd name="T23" fmla="*/ 1 h 612"/>
                  <a:gd name="T24" fmla="*/ 1 w 611"/>
                  <a:gd name="T25" fmla="*/ 2 h 612"/>
                  <a:gd name="T26" fmla="*/ 1 w 611"/>
                  <a:gd name="T27" fmla="*/ 2 h 612"/>
                  <a:gd name="T28" fmla="*/ 2 w 611"/>
                  <a:gd name="T29" fmla="*/ 2 h 612"/>
                  <a:gd name="T30" fmla="*/ 2 w 611"/>
                  <a:gd name="T31" fmla="*/ 1 h 612"/>
                  <a:gd name="T32" fmla="*/ 2 w 611"/>
                  <a:gd name="T33" fmla="*/ 1 h 61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611"/>
                  <a:gd name="T52" fmla="*/ 0 h 612"/>
                  <a:gd name="T53" fmla="*/ 611 w 611"/>
                  <a:gd name="T54" fmla="*/ 612 h 61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611" h="612">
                    <a:moveTo>
                      <a:pt x="509" y="429"/>
                    </a:moveTo>
                    <a:lnTo>
                      <a:pt x="582" y="389"/>
                    </a:lnTo>
                    <a:lnTo>
                      <a:pt x="600" y="280"/>
                    </a:lnTo>
                    <a:lnTo>
                      <a:pt x="611" y="126"/>
                    </a:lnTo>
                    <a:lnTo>
                      <a:pt x="611" y="23"/>
                    </a:lnTo>
                    <a:lnTo>
                      <a:pt x="589" y="6"/>
                    </a:lnTo>
                    <a:lnTo>
                      <a:pt x="382" y="0"/>
                    </a:lnTo>
                    <a:lnTo>
                      <a:pt x="166" y="29"/>
                    </a:lnTo>
                    <a:lnTo>
                      <a:pt x="28" y="58"/>
                    </a:lnTo>
                    <a:lnTo>
                      <a:pt x="0" y="120"/>
                    </a:lnTo>
                    <a:lnTo>
                      <a:pt x="17" y="325"/>
                    </a:lnTo>
                    <a:lnTo>
                      <a:pt x="68" y="474"/>
                    </a:lnTo>
                    <a:lnTo>
                      <a:pt x="126" y="605"/>
                    </a:lnTo>
                    <a:lnTo>
                      <a:pt x="153" y="612"/>
                    </a:lnTo>
                    <a:lnTo>
                      <a:pt x="320" y="560"/>
                    </a:lnTo>
                    <a:lnTo>
                      <a:pt x="469" y="480"/>
                    </a:lnTo>
                    <a:lnTo>
                      <a:pt x="509" y="429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72" name="Freeform 72"/>
              <p:cNvSpPr>
                <a:spLocks/>
              </p:cNvSpPr>
              <p:nvPr/>
            </p:nvSpPr>
            <p:spPr bwMode="auto">
              <a:xfrm>
                <a:off x="4955" y="3675"/>
                <a:ext cx="317" cy="320"/>
              </a:xfrm>
              <a:custGeom>
                <a:avLst/>
                <a:gdLst>
                  <a:gd name="T0" fmla="*/ 3 w 634"/>
                  <a:gd name="T1" fmla="*/ 2 h 639"/>
                  <a:gd name="T2" fmla="*/ 3 w 634"/>
                  <a:gd name="T3" fmla="*/ 2 h 639"/>
                  <a:gd name="T4" fmla="*/ 3 w 634"/>
                  <a:gd name="T5" fmla="*/ 1 h 639"/>
                  <a:gd name="T6" fmla="*/ 3 w 634"/>
                  <a:gd name="T7" fmla="*/ 1 h 639"/>
                  <a:gd name="T8" fmla="*/ 3 w 634"/>
                  <a:gd name="T9" fmla="*/ 1 h 639"/>
                  <a:gd name="T10" fmla="*/ 3 w 634"/>
                  <a:gd name="T11" fmla="*/ 1 h 639"/>
                  <a:gd name="T12" fmla="*/ 2 w 634"/>
                  <a:gd name="T13" fmla="*/ 1 h 639"/>
                  <a:gd name="T14" fmla="*/ 1 w 634"/>
                  <a:gd name="T15" fmla="*/ 1 h 639"/>
                  <a:gd name="T16" fmla="*/ 1 w 634"/>
                  <a:gd name="T17" fmla="*/ 1 h 639"/>
                  <a:gd name="T18" fmla="*/ 1 w 634"/>
                  <a:gd name="T19" fmla="*/ 1 h 639"/>
                  <a:gd name="T20" fmla="*/ 1 w 634"/>
                  <a:gd name="T21" fmla="*/ 2 h 639"/>
                  <a:gd name="T22" fmla="*/ 1 w 634"/>
                  <a:gd name="T23" fmla="*/ 2 h 639"/>
                  <a:gd name="T24" fmla="*/ 1 w 634"/>
                  <a:gd name="T25" fmla="*/ 3 h 639"/>
                  <a:gd name="T26" fmla="*/ 1 w 634"/>
                  <a:gd name="T27" fmla="*/ 3 h 639"/>
                  <a:gd name="T28" fmla="*/ 2 w 634"/>
                  <a:gd name="T29" fmla="*/ 3 h 639"/>
                  <a:gd name="T30" fmla="*/ 2 w 634"/>
                  <a:gd name="T31" fmla="*/ 3 h 639"/>
                  <a:gd name="T32" fmla="*/ 2 w 634"/>
                  <a:gd name="T33" fmla="*/ 3 h 639"/>
                  <a:gd name="T34" fmla="*/ 2 w 634"/>
                  <a:gd name="T35" fmla="*/ 3 h 639"/>
                  <a:gd name="T36" fmla="*/ 1 w 634"/>
                  <a:gd name="T37" fmla="*/ 3 h 639"/>
                  <a:gd name="T38" fmla="*/ 1 w 634"/>
                  <a:gd name="T39" fmla="*/ 3 h 639"/>
                  <a:gd name="T40" fmla="*/ 1 w 634"/>
                  <a:gd name="T41" fmla="*/ 3 h 639"/>
                  <a:gd name="T42" fmla="*/ 1 w 634"/>
                  <a:gd name="T43" fmla="*/ 2 h 639"/>
                  <a:gd name="T44" fmla="*/ 1 w 634"/>
                  <a:gd name="T45" fmla="*/ 2 h 639"/>
                  <a:gd name="T46" fmla="*/ 0 w 634"/>
                  <a:gd name="T47" fmla="*/ 1 h 639"/>
                  <a:gd name="T48" fmla="*/ 1 w 634"/>
                  <a:gd name="T49" fmla="*/ 1 h 639"/>
                  <a:gd name="T50" fmla="*/ 1 w 634"/>
                  <a:gd name="T51" fmla="*/ 1 h 639"/>
                  <a:gd name="T52" fmla="*/ 1 w 634"/>
                  <a:gd name="T53" fmla="*/ 1 h 639"/>
                  <a:gd name="T54" fmla="*/ 1 w 634"/>
                  <a:gd name="T55" fmla="*/ 1 h 639"/>
                  <a:gd name="T56" fmla="*/ 2 w 634"/>
                  <a:gd name="T57" fmla="*/ 1 h 639"/>
                  <a:gd name="T58" fmla="*/ 2 w 634"/>
                  <a:gd name="T59" fmla="*/ 0 h 639"/>
                  <a:gd name="T60" fmla="*/ 3 w 634"/>
                  <a:gd name="T61" fmla="*/ 0 h 639"/>
                  <a:gd name="T62" fmla="*/ 3 w 634"/>
                  <a:gd name="T63" fmla="*/ 1 h 639"/>
                  <a:gd name="T64" fmla="*/ 3 w 634"/>
                  <a:gd name="T65" fmla="*/ 1 h 639"/>
                  <a:gd name="T66" fmla="*/ 3 w 634"/>
                  <a:gd name="T67" fmla="*/ 1 h 639"/>
                  <a:gd name="T68" fmla="*/ 3 w 634"/>
                  <a:gd name="T69" fmla="*/ 2 h 639"/>
                  <a:gd name="T70" fmla="*/ 3 w 634"/>
                  <a:gd name="T71" fmla="*/ 2 h 639"/>
                  <a:gd name="T72" fmla="*/ 3 w 634"/>
                  <a:gd name="T73" fmla="*/ 2 h 639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634"/>
                  <a:gd name="T112" fmla="*/ 0 h 639"/>
                  <a:gd name="T113" fmla="*/ 634 w 634"/>
                  <a:gd name="T114" fmla="*/ 639 h 639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634" h="639">
                    <a:moveTo>
                      <a:pt x="520" y="427"/>
                    </a:moveTo>
                    <a:lnTo>
                      <a:pt x="571" y="394"/>
                    </a:lnTo>
                    <a:lnTo>
                      <a:pt x="587" y="229"/>
                    </a:lnTo>
                    <a:lnTo>
                      <a:pt x="587" y="85"/>
                    </a:lnTo>
                    <a:lnTo>
                      <a:pt x="587" y="40"/>
                    </a:lnTo>
                    <a:lnTo>
                      <a:pt x="565" y="46"/>
                    </a:lnTo>
                    <a:lnTo>
                      <a:pt x="400" y="34"/>
                    </a:lnTo>
                    <a:lnTo>
                      <a:pt x="222" y="51"/>
                    </a:lnTo>
                    <a:lnTo>
                      <a:pt x="57" y="97"/>
                    </a:lnTo>
                    <a:lnTo>
                      <a:pt x="40" y="120"/>
                    </a:lnTo>
                    <a:lnTo>
                      <a:pt x="51" y="325"/>
                    </a:lnTo>
                    <a:lnTo>
                      <a:pt x="91" y="462"/>
                    </a:lnTo>
                    <a:lnTo>
                      <a:pt x="142" y="581"/>
                    </a:lnTo>
                    <a:lnTo>
                      <a:pt x="177" y="599"/>
                    </a:lnTo>
                    <a:lnTo>
                      <a:pt x="268" y="570"/>
                    </a:lnTo>
                    <a:lnTo>
                      <a:pt x="365" y="536"/>
                    </a:lnTo>
                    <a:lnTo>
                      <a:pt x="376" y="565"/>
                    </a:lnTo>
                    <a:lnTo>
                      <a:pt x="285" y="605"/>
                    </a:lnTo>
                    <a:lnTo>
                      <a:pt x="171" y="639"/>
                    </a:lnTo>
                    <a:lnTo>
                      <a:pt x="125" y="633"/>
                    </a:lnTo>
                    <a:lnTo>
                      <a:pt x="86" y="565"/>
                    </a:lnTo>
                    <a:lnTo>
                      <a:pt x="40" y="434"/>
                    </a:lnTo>
                    <a:lnTo>
                      <a:pt x="11" y="342"/>
                    </a:lnTo>
                    <a:lnTo>
                      <a:pt x="0" y="216"/>
                    </a:lnTo>
                    <a:lnTo>
                      <a:pt x="6" y="97"/>
                    </a:lnTo>
                    <a:lnTo>
                      <a:pt x="17" y="40"/>
                    </a:lnTo>
                    <a:lnTo>
                      <a:pt x="62" y="40"/>
                    </a:lnTo>
                    <a:lnTo>
                      <a:pt x="188" y="17"/>
                    </a:lnTo>
                    <a:lnTo>
                      <a:pt x="331" y="11"/>
                    </a:lnTo>
                    <a:lnTo>
                      <a:pt x="474" y="0"/>
                    </a:lnTo>
                    <a:lnTo>
                      <a:pt x="594" y="0"/>
                    </a:lnTo>
                    <a:lnTo>
                      <a:pt x="627" y="29"/>
                    </a:lnTo>
                    <a:lnTo>
                      <a:pt x="634" y="80"/>
                    </a:lnTo>
                    <a:lnTo>
                      <a:pt x="627" y="256"/>
                    </a:lnTo>
                    <a:lnTo>
                      <a:pt x="605" y="371"/>
                    </a:lnTo>
                    <a:lnTo>
                      <a:pt x="594" y="427"/>
                    </a:lnTo>
                    <a:lnTo>
                      <a:pt x="520" y="4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73" name="Freeform 73"/>
              <p:cNvSpPr>
                <a:spLocks/>
              </p:cNvSpPr>
              <p:nvPr/>
            </p:nvSpPr>
            <p:spPr bwMode="auto">
              <a:xfrm>
                <a:off x="4690" y="3912"/>
                <a:ext cx="312" cy="55"/>
              </a:xfrm>
              <a:custGeom>
                <a:avLst/>
                <a:gdLst>
                  <a:gd name="T0" fmla="*/ 3 w 624"/>
                  <a:gd name="T1" fmla="*/ 0 h 111"/>
                  <a:gd name="T2" fmla="*/ 1 w 624"/>
                  <a:gd name="T3" fmla="*/ 0 h 111"/>
                  <a:gd name="T4" fmla="*/ 1 w 624"/>
                  <a:gd name="T5" fmla="*/ 0 h 111"/>
                  <a:gd name="T6" fmla="*/ 0 w 624"/>
                  <a:gd name="T7" fmla="*/ 0 h 111"/>
                  <a:gd name="T8" fmla="*/ 1 w 624"/>
                  <a:gd name="T9" fmla="*/ 0 h 111"/>
                  <a:gd name="T10" fmla="*/ 1 w 624"/>
                  <a:gd name="T11" fmla="*/ 0 h 111"/>
                  <a:gd name="T12" fmla="*/ 1 w 624"/>
                  <a:gd name="T13" fmla="*/ 0 h 111"/>
                  <a:gd name="T14" fmla="*/ 3 w 624"/>
                  <a:gd name="T15" fmla="*/ 0 h 111"/>
                  <a:gd name="T16" fmla="*/ 3 w 624"/>
                  <a:gd name="T17" fmla="*/ 0 h 11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24"/>
                  <a:gd name="T28" fmla="*/ 0 h 111"/>
                  <a:gd name="T29" fmla="*/ 624 w 624"/>
                  <a:gd name="T30" fmla="*/ 111 h 11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24" h="111">
                    <a:moveTo>
                      <a:pt x="607" y="0"/>
                    </a:moveTo>
                    <a:lnTo>
                      <a:pt x="63" y="37"/>
                    </a:lnTo>
                    <a:lnTo>
                      <a:pt x="34" y="19"/>
                    </a:lnTo>
                    <a:lnTo>
                      <a:pt x="0" y="37"/>
                    </a:lnTo>
                    <a:lnTo>
                      <a:pt x="29" y="111"/>
                    </a:lnTo>
                    <a:lnTo>
                      <a:pt x="69" y="104"/>
                    </a:lnTo>
                    <a:lnTo>
                      <a:pt x="80" y="74"/>
                    </a:lnTo>
                    <a:lnTo>
                      <a:pt x="624" y="37"/>
                    </a:lnTo>
                    <a:lnTo>
                      <a:pt x="607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74" name="Freeform 74"/>
              <p:cNvSpPr>
                <a:spLocks/>
              </p:cNvSpPr>
              <p:nvPr/>
            </p:nvSpPr>
            <p:spPr bwMode="auto">
              <a:xfrm>
                <a:off x="4716" y="3652"/>
                <a:ext cx="261" cy="110"/>
              </a:xfrm>
              <a:custGeom>
                <a:avLst/>
                <a:gdLst>
                  <a:gd name="T0" fmla="*/ 3 w 521"/>
                  <a:gd name="T1" fmla="*/ 1 h 218"/>
                  <a:gd name="T2" fmla="*/ 1 w 521"/>
                  <a:gd name="T3" fmla="*/ 1 h 218"/>
                  <a:gd name="T4" fmla="*/ 1 w 521"/>
                  <a:gd name="T5" fmla="*/ 0 h 218"/>
                  <a:gd name="T6" fmla="*/ 1 w 521"/>
                  <a:gd name="T7" fmla="*/ 0 h 218"/>
                  <a:gd name="T8" fmla="*/ 0 w 521"/>
                  <a:gd name="T9" fmla="*/ 1 h 218"/>
                  <a:gd name="T10" fmla="*/ 1 w 521"/>
                  <a:gd name="T11" fmla="*/ 1 h 218"/>
                  <a:gd name="T12" fmla="*/ 1 w 521"/>
                  <a:gd name="T13" fmla="*/ 1 h 218"/>
                  <a:gd name="T14" fmla="*/ 3 w 521"/>
                  <a:gd name="T15" fmla="*/ 1 h 218"/>
                  <a:gd name="T16" fmla="*/ 3 w 521"/>
                  <a:gd name="T17" fmla="*/ 1 h 21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21"/>
                  <a:gd name="T28" fmla="*/ 0 h 218"/>
                  <a:gd name="T29" fmla="*/ 521 w 521"/>
                  <a:gd name="T30" fmla="*/ 218 h 21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21" h="218">
                    <a:moveTo>
                      <a:pt x="521" y="171"/>
                    </a:moveTo>
                    <a:lnTo>
                      <a:pt x="51" y="30"/>
                    </a:lnTo>
                    <a:lnTo>
                      <a:pt x="51" y="0"/>
                    </a:lnTo>
                    <a:lnTo>
                      <a:pt x="11" y="0"/>
                    </a:lnTo>
                    <a:lnTo>
                      <a:pt x="0" y="71"/>
                    </a:lnTo>
                    <a:lnTo>
                      <a:pt x="46" y="82"/>
                    </a:lnTo>
                    <a:lnTo>
                      <a:pt x="51" y="65"/>
                    </a:lnTo>
                    <a:lnTo>
                      <a:pt x="515" y="218"/>
                    </a:lnTo>
                    <a:lnTo>
                      <a:pt x="521" y="17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75" name="Freeform 75"/>
              <p:cNvSpPr>
                <a:spLocks/>
              </p:cNvSpPr>
              <p:nvPr/>
            </p:nvSpPr>
            <p:spPr bwMode="auto">
              <a:xfrm>
                <a:off x="5011" y="3582"/>
                <a:ext cx="208" cy="118"/>
              </a:xfrm>
              <a:custGeom>
                <a:avLst/>
                <a:gdLst>
                  <a:gd name="T0" fmla="*/ 2 w 415"/>
                  <a:gd name="T1" fmla="*/ 1 h 235"/>
                  <a:gd name="T2" fmla="*/ 1 w 415"/>
                  <a:gd name="T3" fmla="*/ 1 h 235"/>
                  <a:gd name="T4" fmla="*/ 1 w 415"/>
                  <a:gd name="T5" fmla="*/ 0 h 235"/>
                  <a:gd name="T6" fmla="*/ 1 w 415"/>
                  <a:gd name="T7" fmla="*/ 0 h 235"/>
                  <a:gd name="T8" fmla="*/ 0 w 415"/>
                  <a:gd name="T9" fmla="*/ 1 h 235"/>
                  <a:gd name="T10" fmla="*/ 1 w 415"/>
                  <a:gd name="T11" fmla="*/ 1 h 235"/>
                  <a:gd name="T12" fmla="*/ 1 w 415"/>
                  <a:gd name="T13" fmla="*/ 1 h 235"/>
                  <a:gd name="T14" fmla="*/ 2 w 415"/>
                  <a:gd name="T15" fmla="*/ 1 h 235"/>
                  <a:gd name="T16" fmla="*/ 2 w 415"/>
                  <a:gd name="T17" fmla="*/ 1 h 2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15"/>
                  <a:gd name="T28" fmla="*/ 0 h 235"/>
                  <a:gd name="T29" fmla="*/ 415 w 415"/>
                  <a:gd name="T30" fmla="*/ 235 h 23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15" h="235">
                    <a:moveTo>
                      <a:pt x="415" y="211"/>
                    </a:moveTo>
                    <a:lnTo>
                      <a:pt x="40" y="17"/>
                    </a:lnTo>
                    <a:lnTo>
                      <a:pt x="57" y="0"/>
                    </a:lnTo>
                    <a:lnTo>
                      <a:pt x="29" y="0"/>
                    </a:lnTo>
                    <a:lnTo>
                      <a:pt x="0" y="41"/>
                    </a:lnTo>
                    <a:lnTo>
                      <a:pt x="35" y="70"/>
                    </a:lnTo>
                    <a:lnTo>
                      <a:pt x="64" y="65"/>
                    </a:lnTo>
                    <a:lnTo>
                      <a:pt x="375" y="235"/>
                    </a:lnTo>
                    <a:lnTo>
                      <a:pt x="415" y="2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76" name="Freeform 76"/>
              <p:cNvSpPr>
                <a:spLocks/>
              </p:cNvSpPr>
              <p:nvPr/>
            </p:nvSpPr>
            <p:spPr bwMode="auto">
              <a:xfrm>
                <a:off x="5127" y="3894"/>
                <a:ext cx="280" cy="205"/>
              </a:xfrm>
              <a:custGeom>
                <a:avLst/>
                <a:gdLst>
                  <a:gd name="T0" fmla="*/ 0 w 562"/>
                  <a:gd name="T1" fmla="*/ 0 h 411"/>
                  <a:gd name="T2" fmla="*/ 0 w 562"/>
                  <a:gd name="T3" fmla="*/ 0 h 411"/>
                  <a:gd name="T4" fmla="*/ 0 w 562"/>
                  <a:gd name="T5" fmla="*/ 1 h 411"/>
                  <a:gd name="T6" fmla="*/ 0 w 562"/>
                  <a:gd name="T7" fmla="*/ 1 h 411"/>
                  <a:gd name="T8" fmla="*/ 0 w 562"/>
                  <a:gd name="T9" fmla="*/ 1 h 411"/>
                  <a:gd name="T10" fmla="*/ 0 w 562"/>
                  <a:gd name="T11" fmla="*/ 1 h 411"/>
                  <a:gd name="T12" fmla="*/ 1 w 562"/>
                  <a:gd name="T13" fmla="*/ 1 h 411"/>
                  <a:gd name="T14" fmla="*/ 2 w 562"/>
                  <a:gd name="T15" fmla="*/ 0 h 411"/>
                  <a:gd name="T16" fmla="*/ 2 w 562"/>
                  <a:gd name="T17" fmla="*/ 0 h 411"/>
                  <a:gd name="T18" fmla="*/ 1 w 562"/>
                  <a:gd name="T19" fmla="*/ 0 h 411"/>
                  <a:gd name="T20" fmla="*/ 1 w 562"/>
                  <a:gd name="T21" fmla="*/ 0 h 411"/>
                  <a:gd name="T22" fmla="*/ 1 w 562"/>
                  <a:gd name="T23" fmla="*/ 0 h 411"/>
                  <a:gd name="T24" fmla="*/ 1 w 562"/>
                  <a:gd name="T25" fmla="*/ 0 h 411"/>
                  <a:gd name="T26" fmla="*/ 1 w 562"/>
                  <a:gd name="T27" fmla="*/ 0 h 411"/>
                  <a:gd name="T28" fmla="*/ 1 w 562"/>
                  <a:gd name="T29" fmla="*/ 0 h 411"/>
                  <a:gd name="T30" fmla="*/ 1 w 562"/>
                  <a:gd name="T31" fmla="*/ 0 h 411"/>
                  <a:gd name="T32" fmla="*/ 2 w 562"/>
                  <a:gd name="T33" fmla="*/ 0 h 411"/>
                  <a:gd name="T34" fmla="*/ 2 w 562"/>
                  <a:gd name="T35" fmla="*/ 0 h 411"/>
                  <a:gd name="T36" fmla="*/ 2 w 562"/>
                  <a:gd name="T37" fmla="*/ 0 h 411"/>
                  <a:gd name="T38" fmla="*/ 2 w 562"/>
                  <a:gd name="T39" fmla="*/ 0 h 411"/>
                  <a:gd name="T40" fmla="*/ 1 w 562"/>
                  <a:gd name="T41" fmla="*/ 1 h 411"/>
                  <a:gd name="T42" fmla="*/ 1 w 562"/>
                  <a:gd name="T43" fmla="*/ 1 h 411"/>
                  <a:gd name="T44" fmla="*/ 0 w 562"/>
                  <a:gd name="T45" fmla="*/ 1 h 411"/>
                  <a:gd name="T46" fmla="*/ 0 w 562"/>
                  <a:gd name="T47" fmla="*/ 1 h 411"/>
                  <a:gd name="T48" fmla="*/ 0 w 562"/>
                  <a:gd name="T49" fmla="*/ 1 h 411"/>
                  <a:gd name="T50" fmla="*/ 0 w 562"/>
                  <a:gd name="T51" fmla="*/ 1 h 411"/>
                  <a:gd name="T52" fmla="*/ 0 w 562"/>
                  <a:gd name="T53" fmla="*/ 1 h 411"/>
                  <a:gd name="T54" fmla="*/ 0 w 562"/>
                  <a:gd name="T55" fmla="*/ 0 h 411"/>
                  <a:gd name="T56" fmla="*/ 0 w 562"/>
                  <a:gd name="T57" fmla="*/ 0 h 411"/>
                  <a:gd name="T58" fmla="*/ 0 w 562"/>
                  <a:gd name="T59" fmla="*/ 0 h 411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562"/>
                  <a:gd name="T91" fmla="*/ 0 h 411"/>
                  <a:gd name="T92" fmla="*/ 562 w 562"/>
                  <a:gd name="T93" fmla="*/ 411 h 411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562" h="411">
                    <a:moveTo>
                      <a:pt x="189" y="179"/>
                    </a:moveTo>
                    <a:lnTo>
                      <a:pt x="75" y="249"/>
                    </a:lnTo>
                    <a:lnTo>
                      <a:pt x="34" y="289"/>
                    </a:lnTo>
                    <a:lnTo>
                      <a:pt x="47" y="312"/>
                    </a:lnTo>
                    <a:lnTo>
                      <a:pt x="200" y="382"/>
                    </a:lnTo>
                    <a:lnTo>
                      <a:pt x="247" y="376"/>
                    </a:lnTo>
                    <a:lnTo>
                      <a:pt x="413" y="267"/>
                    </a:lnTo>
                    <a:lnTo>
                      <a:pt x="539" y="151"/>
                    </a:lnTo>
                    <a:lnTo>
                      <a:pt x="539" y="93"/>
                    </a:lnTo>
                    <a:lnTo>
                      <a:pt x="435" y="29"/>
                    </a:lnTo>
                    <a:lnTo>
                      <a:pt x="390" y="29"/>
                    </a:lnTo>
                    <a:lnTo>
                      <a:pt x="327" y="76"/>
                    </a:lnTo>
                    <a:lnTo>
                      <a:pt x="304" y="58"/>
                    </a:lnTo>
                    <a:lnTo>
                      <a:pt x="373" y="18"/>
                    </a:lnTo>
                    <a:lnTo>
                      <a:pt x="418" y="0"/>
                    </a:lnTo>
                    <a:lnTo>
                      <a:pt x="482" y="18"/>
                    </a:lnTo>
                    <a:lnTo>
                      <a:pt x="550" y="64"/>
                    </a:lnTo>
                    <a:lnTo>
                      <a:pt x="555" y="104"/>
                    </a:lnTo>
                    <a:lnTo>
                      <a:pt x="562" y="139"/>
                    </a:lnTo>
                    <a:lnTo>
                      <a:pt x="539" y="203"/>
                    </a:lnTo>
                    <a:lnTo>
                      <a:pt x="459" y="278"/>
                    </a:lnTo>
                    <a:lnTo>
                      <a:pt x="344" y="353"/>
                    </a:lnTo>
                    <a:lnTo>
                      <a:pt x="247" y="411"/>
                    </a:lnTo>
                    <a:lnTo>
                      <a:pt x="184" y="411"/>
                    </a:lnTo>
                    <a:lnTo>
                      <a:pt x="80" y="371"/>
                    </a:lnTo>
                    <a:lnTo>
                      <a:pt x="7" y="312"/>
                    </a:lnTo>
                    <a:lnTo>
                      <a:pt x="0" y="272"/>
                    </a:lnTo>
                    <a:lnTo>
                      <a:pt x="47" y="232"/>
                    </a:lnTo>
                    <a:lnTo>
                      <a:pt x="155" y="162"/>
                    </a:lnTo>
                    <a:lnTo>
                      <a:pt x="189" y="1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8202" name="Group 21"/>
            <p:cNvGrpSpPr>
              <a:grpSpLocks/>
            </p:cNvGrpSpPr>
            <p:nvPr/>
          </p:nvGrpSpPr>
          <p:grpSpPr bwMode="auto">
            <a:xfrm>
              <a:off x="459" y="2699"/>
              <a:ext cx="1262" cy="625"/>
              <a:chOff x="1945" y="2108"/>
              <a:chExt cx="986" cy="412"/>
            </a:xfrm>
          </p:grpSpPr>
          <p:sp>
            <p:nvSpPr>
              <p:cNvPr id="8264" name="Freeform 15"/>
              <p:cNvSpPr>
                <a:spLocks/>
              </p:cNvSpPr>
              <p:nvPr/>
            </p:nvSpPr>
            <p:spPr bwMode="auto">
              <a:xfrm>
                <a:off x="2161" y="2108"/>
                <a:ext cx="354" cy="227"/>
              </a:xfrm>
              <a:custGeom>
                <a:avLst/>
                <a:gdLst>
                  <a:gd name="T0" fmla="*/ 22 w 354"/>
                  <a:gd name="T1" fmla="*/ 27 h 227"/>
                  <a:gd name="T2" fmla="*/ 39 w 354"/>
                  <a:gd name="T3" fmla="*/ 13 h 227"/>
                  <a:gd name="T4" fmla="*/ 54 w 354"/>
                  <a:gd name="T5" fmla="*/ 4 h 227"/>
                  <a:gd name="T6" fmla="*/ 76 w 354"/>
                  <a:gd name="T7" fmla="*/ 1 h 227"/>
                  <a:gd name="T8" fmla="*/ 97 w 354"/>
                  <a:gd name="T9" fmla="*/ 0 h 227"/>
                  <a:gd name="T10" fmla="*/ 124 w 354"/>
                  <a:gd name="T11" fmla="*/ 4 h 227"/>
                  <a:gd name="T12" fmla="*/ 153 w 354"/>
                  <a:gd name="T13" fmla="*/ 13 h 227"/>
                  <a:gd name="T14" fmla="*/ 190 w 354"/>
                  <a:gd name="T15" fmla="*/ 30 h 227"/>
                  <a:gd name="T16" fmla="*/ 226 w 354"/>
                  <a:gd name="T17" fmla="*/ 56 h 227"/>
                  <a:gd name="T18" fmla="*/ 256 w 354"/>
                  <a:gd name="T19" fmla="*/ 89 h 227"/>
                  <a:gd name="T20" fmla="*/ 280 w 354"/>
                  <a:gd name="T21" fmla="*/ 103 h 227"/>
                  <a:gd name="T22" fmla="*/ 311 w 354"/>
                  <a:gd name="T23" fmla="*/ 117 h 227"/>
                  <a:gd name="T24" fmla="*/ 334 w 354"/>
                  <a:gd name="T25" fmla="*/ 130 h 227"/>
                  <a:gd name="T26" fmla="*/ 347 w 354"/>
                  <a:gd name="T27" fmla="*/ 142 h 227"/>
                  <a:gd name="T28" fmla="*/ 354 w 354"/>
                  <a:gd name="T29" fmla="*/ 160 h 227"/>
                  <a:gd name="T30" fmla="*/ 353 w 354"/>
                  <a:gd name="T31" fmla="*/ 179 h 227"/>
                  <a:gd name="T32" fmla="*/ 342 w 354"/>
                  <a:gd name="T33" fmla="*/ 199 h 227"/>
                  <a:gd name="T34" fmla="*/ 325 w 354"/>
                  <a:gd name="T35" fmla="*/ 212 h 227"/>
                  <a:gd name="T36" fmla="*/ 302 w 354"/>
                  <a:gd name="T37" fmla="*/ 224 h 227"/>
                  <a:gd name="T38" fmla="*/ 277 w 354"/>
                  <a:gd name="T39" fmla="*/ 227 h 227"/>
                  <a:gd name="T40" fmla="*/ 251 w 354"/>
                  <a:gd name="T41" fmla="*/ 226 h 227"/>
                  <a:gd name="T42" fmla="*/ 220 w 354"/>
                  <a:gd name="T43" fmla="*/ 220 h 227"/>
                  <a:gd name="T44" fmla="*/ 199 w 354"/>
                  <a:gd name="T45" fmla="*/ 209 h 227"/>
                  <a:gd name="T46" fmla="*/ 178 w 354"/>
                  <a:gd name="T47" fmla="*/ 191 h 227"/>
                  <a:gd name="T48" fmla="*/ 165 w 354"/>
                  <a:gd name="T49" fmla="*/ 177 h 227"/>
                  <a:gd name="T50" fmla="*/ 148 w 354"/>
                  <a:gd name="T51" fmla="*/ 151 h 227"/>
                  <a:gd name="T52" fmla="*/ 136 w 354"/>
                  <a:gd name="T53" fmla="*/ 124 h 227"/>
                  <a:gd name="T54" fmla="*/ 127 w 354"/>
                  <a:gd name="T55" fmla="*/ 116 h 227"/>
                  <a:gd name="T56" fmla="*/ 113 w 354"/>
                  <a:gd name="T57" fmla="*/ 112 h 227"/>
                  <a:gd name="T58" fmla="*/ 98 w 354"/>
                  <a:gd name="T59" fmla="*/ 110 h 227"/>
                  <a:gd name="T60" fmla="*/ 84 w 354"/>
                  <a:gd name="T61" fmla="*/ 114 h 227"/>
                  <a:gd name="T62" fmla="*/ 70 w 354"/>
                  <a:gd name="T63" fmla="*/ 130 h 227"/>
                  <a:gd name="T64" fmla="*/ 62 w 354"/>
                  <a:gd name="T65" fmla="*/ 142 h 227"/>
                  <a:gd name="T66" fmla="*/ 45 w 354"/>
                  <a:gd name="T67" fmla="*/ 145 h 227"/>
                  <a:gd name="T68" fmla="*/ 29 w 354"/>
                  <a:gd name="T69" fmla="*/ 142 h 227"/>
                  <a:gd name="T70" fmla="*/ 14 w 354"/>
                  <a:gd name="T71" fmla="*/ 133 h 227"/>
                  <a:gd name="T72" fmla="*/ 6 w 354"/>
                  <a:gd name="T73" fmla="*/ 121 h 227"/>
                  <a:gd name="T74" fmla="*/ 3 w 354"/>
                  <a:gd name="T75" fmla="*/ 107 h 227"/>
                  <a:gd name="T76" fmla="*/ 0 w 354"/>
                  <a:gd name="T77" fmla="*/ 88 h 227"/>
                  <a:gd name="T78" fmla="*/ 1 w 354"/>
                  <a:gd name="T79" fmla="*/ 67 h 227"/>
                  <a:gd name="T80" fmla="*/ 6 w 354"/>
                  <a:gd name="T81" fmla="*/ 46 h 227"/>
                  <a:gd name="T82" fmla="*/ 13 w 354"/>
                  <a:gd name="T83" fmla="*/ 34 h 227"/>
                  <a:gd name="T84" fmla="*/ 22 w 354"/>
                  <a:gd name="T85" fmla="*/ 27 h 22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54"/>
                  <a:gd name="T130" fmla="*/ 0 h 227"/>
                  <a:gd name="T131" fmla="*/ 354 w 354"/>
                  <a:gd name="T132" fmla="*/ 227 h 22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54" h="227">
                    <a:moveTo>
                      <a:pt x="22" y="27"/>
                    </a:moveTo>
                    <a:lnTo>
                      <a:pt x="39" y="13"/>
                    </a:lnTo>
                    <a:lnTo>
                      <a:pt x="54" y="4"/>
                    </a:lnTo>
                    <a:lnTo>
                      <a:pt x="76" y="1"/>
                    </a:lnTo>
                    <a:lnTo>
                      <a:pt x="97" y="0"/>
                    </a:lnTo>
                    <a:lnTo>
                      <a:pt x="124" y="4"/>
                    </a:lnTo>
                    <a:lnTo>
                      <a:pt x="153" y="13"/>
                    </a:lnTo>
                    <a:lnTo>
                      <a:pt x="190" y="30"/>
                    </a:lnTo>
                    <a:lnTo>
                      <a:pt x="226" y="56"/>
                    </a:lnTo>
                    <a:lnTo>
                      <a:pt x="256" y="89"/>
                    </a:lnTo>
                    <a:lnTo>
                      <a:pt x="280" y="103"/>
                    </a:lnTo>
                    <a:lnTo>
                      <a:pt x="311" y="117"/>
                    </a:lnTo>
                    <a:lnTo>
                      <a:pt x="334" y="130"/>
                    </a:lnTo>
                    <a:lnTo>
                      <a:pt x="347" y="142"/>
                    </a:lnTo>
                    <a:lnTo>
                      <a:pt x="354" y="160"/>
                    </a:lnTo>
                    <a:lnTo>
                      <a:pt x="353" y="179"/>
                    </a:lnTo>
                    <a:lnTo>
                      <a:pt x="342" y="199"/>
                    </a:lnTo>
                    <a:lnTo>
                      <a:pt x="325" y="212"/>
                    </a:lnTo>
                    <a:lnTo>
                      <a:pt x="302" y="224"/>
                    </a:lnTo>
                    <a:lnTo>
                      <a:pt x="277" y="227"/>
                    </a:lnTo>
                    <a:lnTo>
                      <a:pt x="251" y="226"/>
                    </a:lnTo>
                    <a:lnTo>
                      <a:pt x="220" y="220"/>
                    </a:lnTo>
                    <a:lnTo>
                      <a:pt x="199" y="209"/>
                    </a:lnTo>
                    <a:lnTo>
                      <a:pt x="178" y="191"/>
                    </a:lnTo>
                    <a:lnTo>
                      <a:pt x="165" y="177"/>
                    </a:lnTo>
                    <a:lnTo>
                      <a:pt x="148" y="151"/>
                    </a:lnTo>
                    <a:lnTo>
                      <a:pt x="136" y="124"/>
                    </a:lnTo>
                    <a:lnTo>
                      <a:pt x="127" y="116"/>
                    </a:lnTo>
                    <a:lnTo>
                      <a:pt x="113" y="112"/>
                    </a:lnTo>
                    <a:lnTo>
                      <a:pt x="98" y="110"/>
                    </a:lnTo>
                    <a:lnTo>
                      <a:pt x="84" y="114"/>
                    </a:lnTo>
                    <a:lnTo>
                      <a:pt x="70" y="130"/>
                    </a:lnTo>
                    <a:lnTo>
                      <a:pt x="62" y="142"/>
                    </a:lnTo>
                    <a:lnTo>
                      <a:pt x="45" y="145"/>
                    </a:lnTo>
                    <a:lnTo>
                      <a:pt x="29" y="142"/>
                    </a:lnTo>
                    <a:lnTo>
                      <a:pt x="14" y="133"/>
                    </a:lnTo>
                    <a:lnTo>
                      <a:pt x="6" y="121"/>
                    </a:lnTo>
                    <a:lnTo>
                      <a:pt x="3" y="107"/>
                    </a:lnTo>
                    <a:lnTo>
                      <a:pt x="0" y="88"/>
                    </a:lnTo>
                    <a:lnTo>
                      <a:pt x="1" y="67"/>
                    </a:lnTo>
                    <a:lnTo>
                      <a:pt x="6" y="46"/>
                    </a:lnTo>
                    <a:lnTo>
                      <a:pt x="13" y="34"/>
                    </a:lnTo>
                    <a:lnTo>
                      <a:pt x="22" y="27"/>
                    </a:lnTo>
                    <a:close/>
                  </a:path>
                </a:pathLst>
              </a:custGeom>
              <a:solidFill>
                <a:srgbClr val="2929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65" name="Freeform 16"/>
              <p:cNvSpPr>
                <a:spLocks/>
              </p:cNvSpPr>
              <p:nvPr/>
            </p:nvSpPr>
            <p:spPr bwMode="auto">
              <a:xfrm>
                <a:off x="2076" y="2178"/>
                <a:ext cx="220" cy="281"/>
              </a:xfrm>
              <a:custGeom>
                <a:avLst/>
                <a:gdLst>
                  <a:gd name="T0" fmla="*/ 93 w 220"/>
                  <a:gd name="T1" fmla="*/ 36 h 281"/>
                  <a:gd name="T2" fmla="*/ 107 w 220"/>
                  <a:gd name="T3" fmla="*/ 92 h 281"/>
                  <a:gd name="T4" fmla="*/ 120 w 220"/>
                  <a:gd name="T5" fmla="*/ 131 h 281"/>
                  <a:gd name="T6" fmla="*/ 136 w 220"/>
                  <a:gd name="T7" fmla="*/ 164 h 281"/>
                  <a:gd name="T8" fmla="*/ 160 w 220"/>
                  <a:gd name="T9" fmla="*/ 207 h 281"/>
                  <a:gd name="T10" fmla="*/ 179 w 220"/>
                  <a:gd name="T11" fmla="*/ 236 h 281"/>
                  <a:gd name="T12" fmla="*/ 179 w 220"/>
                  <a:gd name="T13" fmla="*/ 241 h 281"/>
                  <a:gd name="T14" fmla="*/ 171 w 220"/>
                  <a:gd name="T15" fmla="*/ 239 h 281"/>
                  <a:gd name="T16" fmla="*/ 146 w 220"/>
                  <a:gd name="T17" fmla="*/ 201 h 281"/>
                  <a:gd name="T18" fmla="*/ 120 w 220"/>
                  <a:gd name="T19" fmla="*/ 165 h 281"/>
                  <a:gd name="T20" fmla="*/ 102 w 220"/>
                  <a:gd name="T21" fmla="*/ 146 h 281"/>
                  <a:gd name="T22" fmla="*/ 85 w 220"/>
                  <a:gd name="T23" fmla="*/ 136 h 281"/>
                  <a:gd name="T24" fmla="*/ 67 w 220"/>
                  <a:gd name="T25" fmla="*/ 119 h 281"/>
                  <a:gd name="T26" fmla="*/ 47 w 220"/>
                  <a:gd name="T27" fmla="*/ 92 h 281"/>
                  <a:gd name="T28" fmla="*/ 31 w 220"/>
                  <a:gd name="T29" fmla="*/ 73 h 281"/>
                  <a:gd name="T30" fmla="*/ 23 w 220"/>
                  <a:gd name="T31" fmla="*/ 64 h 281"/>
                  <a:gd name="T32" fmla="*/ 10 w 220"/>
                  <a:gd name="T33" fmla="*/ 64 h 281"/>
                  <a:gd name="T34" fmla="*/ 3 w 220"/>
                  <a:gd name="T35" fmla="*/ 71 h 281"/>
                  <a:gd name="T36" fmla="*/ 0 w 220"/>
                  <a:gd name="T37" fmla="*/ 85 h 281"/>
                  <a:gd name="T38" fmla="*/ 4 w 220"/>
                  <a:gd name="T39" fmla="*/ 112 h 281"/>
                  <a:gd name="T40" fmla="*/ 17 w 220"/>
                  <a:gd name="T41" fmla="*/ 146 h 281"/>
                  <a:gd name="T42" fmla="*/ 23 w 220"/>
                  <a:gd name="T43" fmla="*/ 175 h 281"/>
                  <a:gd name="T44" fmla="*/ 21 w 220"/>
                  <a:gd name="T45" fmla="*/ 207 h 281"/>
                  <a:gd name="T46" fmla="*/ 12 w 220"/>
                  <a:gd name="T47" fmla="*/ 232 h 281"/>
                  <a:gd name="T48" fmla="*/ 10 w 220"/>
                  <a:gd name="T49" fmla="*/ 256 h 281"/>
                  <a:gd name="T50" fmla="*/ 20 w 220"/>
                  <a:gd name="T51" fmla="*/ 274 h 281"/>
                  <a:gd name="T52" fmla="*/ 42 w 220"/>
                  <a:gd name="T53" fmla="*/ 277 h 281"/>
                  <a:gd name="T54" fmla="*/ 52 w 220"/>
                  <a:gd name="T55" fmla="*/ 275 h 281"/>
                  <a:gd name="T56" fmla="*/ 52 w 220"/>
                  <a:gd name="T57" fmla="*/ 269 h 281"/>
                  <a:gd name="T58" fmla="*/ 50 w 220"/>
                  <a:gd name="T59" fmla="*/ 259 h 281"/>
                  <a:gd name="T60" fmla="*/ 37 w 220"/>
                  <a:gd name="T61" fmla="*/ 251 h 281"/>
                  <a:gd name="T62" fmla="*/ 33 w 220"/>
                  <a:gd name="T63" fmla="*/ 239 h 281"/>
                  <a:gd name="T64" fmla="*/ 39 w 220"/>
                  <a:gd name="T65" fmla="*/ 225 h 281"/>
                  <a:gd name="T66" fmla="*/ 44 w 220"/>
                  <a:gd name="T67" fmla="*/ 208 h 281"/>
                  <a:gd name="T68" fmla="*/ 47 w 220"/>
                  <a:gd name="T69" fmla="*/ 181 h 281"/>
                  <a:gd name="T70" fmla="*/ 48 w 220"/>
                  <a:gd name="T71" fmla="*/ 158 h 281"/>
                  <a:gd name="T72" fmla="*/ 44 w 220"/>
                  <a:gd name="T73" fmla="*/ 136 h 281"/>
                  <a:gd name="T74" fmla="*/ 50 w 220"/>
                  <a:gd name="T75" fmla="*/ 135 h 281"/>
                  <a:gd name="T76" fmla="*/ 64 w 220"/>
                  <a:gd name="T77" fmla="*/ 153 h 281"/>
                  <a:gd name="T78" fmla="*/ 85 w 220"/>
                  <a:gd name="T79" fmla="*/ 184 h 281"/>
                  <a:gd name="T80" fmla="*/ 107 w 220"/>
                  <a:gd name="T81" fmla="*/ 220 h 281"/>
                  <a:gd name="T82" fmla="*/ 121 w 220"/>
                  <a:gd name="T83" fmla="*/ 244 h 281"/>
                  <a:gd name="T84" fmla="*/ 138 w 220"/>
                  <a:gd name="T85" fmla="*/ 266 h 281"/>
                  <a:gd name="T86" fmla="*/ 157 w 220"/>
                  <a:gd name="T87" fmla="*/ 280 h 281"/>
                  <a:gd name="T88" fmla="*/ 170 w 220"/>
                  <a:gd name="T89" fmla="*/ 281 h 281"/>
                  <a:gd name="T90" fmla="*/ 187 w 220"/>
                  <a:gd name="T91" fmla="*/ 281 h 281"/>
                  <a:gd name="T92" fmla="*/ 203 w 220"/>
                  <a:gd name="T93" fmla="*/ 277 h 281"/>
                  <a:gd name="T94" fmla="*/ 215 w 220"/>
                  <a:gd name="T95" fmla="*/ 260 h 281"/>
                  <a:gd name="T96" fmla="*/ 220 w 220"/>
                  <a:gd name="T97" fmla="*/ 242 h 281"/>
                  <a:gd name="T98" fmla="*/ 220 w 220"/>
                  <a:gd name="T99" fmla="*/ 225 h 281"/>
                  <a:gd name="T100" fmla="*/ 215 w 220"/>
                  <a:gd name="T101" fmla="*/ 201 h 281"/>
                  <a:gd name="T102" fmla="*/ 204 w 220"/>
                  <a:gd name="T103" fmla="*/ 175 h 281"/>
                  <a:gd name="T104" fmla="*/ 181 w 220"/>
                  <a:gd name="T105" fmla="*/ 128 h 281"/>
                  <a:gd name="T106" fmla="*/ 159 w 220"/>
                  <a:gd name="T107" fmla="*/ 88 h 281"/>
                  <a:gd name="T108" fmla="*/ 152 w 220"/>
                  <a:gd name="T109" fmla="*/ 67 h 281"/>
                  <a:gd name="T110" fmla="*/ 151 w 220"/>
                  <a:gd name="T111" fmla="*/ 46 h 281"/>
                  <a:gd name="T112" fmla="*/ 146 w 220"/>
                  <a:gd name="T113" fmla="*/ 18 h 281"/>
                  <a:gd name="T114" fmla="*/ 124 w 220"/>
                  <a:gd name="T115" fmla="*/ 0 h 281"/>
                  <a:gd name="T116" fmla="*/ 104 w 220"/>
                  <a:gd name="T117" fmla="*/ 4 h 281"/>
                  <a:gd name="T118" fmla="*/ 97 w 220"/>
                  <a:gd name="T119" fmla="*/ 16 h 281"/>
                  <a:gd name="T120" fmla="*/ 93 w 220"/>
                  <a:gd name="T121" fmla="*/ 36 h 28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220"/>
                  <a:gd name="T184" fmla="*/ 0 h 281"/>
                  <a:gd name="T185" fmla="*/ 220 w 220"/>
                  <a:gd name="T186" fmla="*/ 281 h 28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220" h="281">
                    <a:moveTo>
                      <a:pt x="93" y="36"/>
                    </a:moveTo>
                    <a:lnTo>
                      <a:pt x="107" y="92"/>
                    </a:lnTo>
                    <a:lnTo>
                      <a:pt x="120" y="131"/>
                    </a:lnTo>
                    <a:lnTo>
                      <a:pt x="136" y="164"/>
                    </a:lnTo>
                    <a:lnTo>
                      <a:pt x="160" y="207"/>
                    </a:lnTo>
                    <a:lnTo>
                      <a:pt x="179" y="236"/>
                    </a:lnTo>
                    <a:lnTo>
                      <a:pt x="179" y="241"/>
                    </a:lnTo>
                    <a:lnTo>
                      <a:pt x="171" y="239"/>
                    </a:lnTo>
                    <a:lnTo>
                      <a:pt x="146" y="201"/>
                    </a:lnTo>
                    <a:lnTo>
                      <a:pt x="120" y="165"/>
                    </a:lnTo>
                    <a:lnTo>
                      <a:pt x="102" y="146"/>
                    </a:lnTo>
                    <a:lnTo>
                      <a:pt x="85" y="136"/>
                    </a:lnTo>
                    <a:lnTo>
                      <a:pt x="67" y="119"/>
                    </a:lnTo>
                    <a:lnTo>
                      <a:pt x="47" y="92"/>
                    </a:lnTo>
                    <a:lnTo>
                      <a:pt x="31" y="73"/>
                    </a:lnTo>
                    <a:lnTo>
                      <a:pt x="23" y="64"/>
                    </a:lnTo>
                    <a:lnTo>
                      <a:pt x="10" y="64"/>
                    </a:lnTo>
                    <a:lnTo>
                      <a:pt x="3" y="71"/>
                    </a:lnTo>
                    <a:lnTo>
                      <a:pt x="0" y="85"/>
                    </a:lnTo>
                    <a:lnTo>
                      <a:pt x="4" y="112"/>
                    </a:lnTo>
                    <a:lnTo>
                      <a:pt x="17" y="146"/>
                    </a:lnTo>
                    <a:lnTo>
                      <a:pt x="23" y="175"/>
                    </a:lnTo>
                    <a:lnTo>
                      <a:pt x="21" y="207"/>
                    </a:lnTo>
                    <a:lnTo>
                      <a:pt x="12" y="232"/>
                    </a:lnTo>
                    <a:lnTo>
                      <a:pt x="10" y="256"/>
                    </a:lnTo>
                    <a:lnTo>
                      <a:pt x="20" y="274"/>
                    </a:lnTo>
                    <a:lnTo>
                      <a:pt x="42" y="277"/>
                    </a:lnTo>
                    <a:lnTo>
                      <a:pt x="52" y="275"/>
                    </a:lnTo>
                    <a:lnTo>
                      <a:pt x="52" y="269"/>
                    </a:lnTo>
                    <a:lnTo>
                      <a:pt x="50" y="259"/>
                    </a:lnTo>
                    <a:lnTo>
                      <a:pt x="37" y="251"/>
                    </a:lnTo>
                    <a:lnTo>
                      <a:pt x="33" y="239"/>
                    </a:lnTo>
                    <a:lnTo>
                      <a:pt x="39" y="225"/>
                    </a:lnTo>
                    <a:lnTo>
                      <a:pt x="44" y="208"/>
                    </a:lnTo>
                    <a:lnTo>
                      <a:pt x="47" y="181"/>
                    </a:lnTo>
                    <a:lnTo>
                      <a:pt x="48" y="158"/>
                    </a:lnTo>
                    <a:lnTo>
                      <a:pt x="44" y="136"/>
                    </a:lnTo>
                    <a:lnTo>
                      <a:pt x="50" y="135"/>
                    </a:lnTo>
                    <a:lnTo>
                      <a:pt x="64" y="153"/>
                    </a:lnTo>
                    <a:lnTo>
                      <a:pt x="85" y="184"/>
                    </a:lnTo>
                    <a:lnTo>
                      <a:pt x="107" y="220"/>
                    </a:lnTo>
                    <a:lnTo>
                      <a:pt x="121" y="244"/>
                    </a:lnTo>
                    <a:lnTo>
                      <a:pt x="138" y="266"/>
                    </a:lnTo>
                    <a:lnTo>
                      <a:pt x="157" y="280"/>
                    </a:lnTo>
                    <a:lnTo>
                      <a:pt x="170" y="281"/>
                    </a:lnTo>
                    <a:lnTo>
                      <a:pt x="187" y="281"/>
                    </a:lnTo>
                    <a:lnTo>
                      <a:pt x="203" y="277"/>
                    </a:lnTo>
                    <a:lnTo>
                      <a:pt x="215" y="260"/>
                    </a:lnTo>
                    <a:lnTo>
                      <a:pt x="220" y="242"/>
                    </a:lnTo>
                    <a:lnTo>
                      <a:pt x="220" y="225"/>
                    </a:lnTo>
                    <a:lnTo>
                      <a:pt x="215" y="201"/>
                    </a:lnTo>
                    <a:lnTo>
                      <a:pt x="204" y="175"/>
                    </a:lnTo>
                    <a:lnTo>
                      <a:pt x="181" y="128"/>
                    </a:lnTo>
                    <a:lnTo>
                      <a:pt x="159" y="88"/>
                    </a:lnTo>
                    <a:lnTo>
                      <a:pt x="152" y="67"/>
                    </a:lnTo>
                    <a:lnTo>
                      <a:pt x="151" y="46"/>
                    </a:lnTo>
                    <a:lnTo>
                      <a:pt x="146" y="18"/>
                    </a:lnTo>
                    <a:lnTo>
                      <a:pt x="124" y="0"/>
                    </a:lnTo>
                    <a:lnTo>
                      <a:pt x="104" y="4"/>
                    </a:lnTo>
                    <a:lnTo>
                      <a:pt x="97" y="16"/>
                    </a:lnTo>
                    <a:lnTo>
                      <a:pt x="93" y="36"/>
                    </a:lnTo>
                    <a:close/>
                  </a:path>
                </a:pathLst>
              </a:custGeom>
              <a:solidFill>
                <a:srgbClr val="2929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66" name="Freeform 17"/>
              <p:cNvSpPr>
                <a:spLocks/>
              </p:cNvSpPr>
              <p:nvPr/>
            </p:nvSpPr>
            <p:spPr bwMode="auto">
              <a:xfrm>
                <a:off x="1945" y="2173"/>
                <a:ext cx="387" cy="283"/>
              </a:xfrm>
              <a:custGeom>
                <a:avLst/>
                <a:gdLst>
                  <a:gd name="T0" fmla="*/ 265 w 387"/>
                  <a:gd name="T1" fmla="*/ 23 h 283"/>
                  <a:gd name="T2" fmla="*/ 272 w 387"/>
                  <a:gd name="T3" fmla="*/ 0 h 283"/>
                  <a:gd name="T4" fmla="*/ 288 w 387"/>
                  <a:gd name="T5" fmla="*/ 0 h 283"/>
                  <a:gd name="T6" fmla="*/ 305 w 387"/>
                  <a:gd name="T7" fmla="*/ 4 h 283"/>
                  <a:gd name="T8" fmla="*/ 318 w 387"/>
                  <a:gd name="T9" fmla="*/ 35 h 283"/>
                  <a:gd name="T10" fmla="*/ 341 w 387"/>
                  <a:gd name="T11" fmla="*/ 89 h 283"/>
                  <a:gd name="T12" fmla="*/ 366 w 387"/>
                  <a:gd name="T13" fmla="*/ 161 h 283"/>
                  <a:gd name="T14" fmla="*/ 386 w 387"/>
                  <a:gd name="T15" fmla="*/ 218 h 283"/>
                  <a:gd name="T16" fmla="*/ 387 w 387"/>
                  <a:gd name="T17" fmla="*/ 246 h 283"/>
                  <a:gd name="T18" fmla="*/ 383 w 387"/>
                  <a:gd name="T19" fmla="*/ 258 h 283"/>
                  <a:gd name="T20" fmla="*/ 375 w 387"/>
                  <a:gd name="T21" fmla="*/ 271 h 283"/>
                  <a:gd name="T22" fmla="*/ 358 w 387"/>
                  <a:gd name="T23" fmla="*/ 276 h 283"/>
                  <a:gd name="T24" fmla="*/ 333 w 387"/>
                  <a:gd name="T25" fmla="*/ 278 h 283"/>
                  <a:gd name="T26" fmla="*/ 297 w 387"/>
                  <a:gd name="T27" fmla="*/ 273 h 283"/>
                  <a:gd name="T28" fmla="*/ 236 w 387"/>
                  <a:gd name="T29" fmla="*/ 251 h 283"/>
                  <a:gd name="T30" fmla="*/ 189 w 387"/>
                  <a:gd name="T31" fmla="*/ 232 h 283"/>
                  <a:gd name="T32" fmla="*/ 136 w 387"/>
                  <a:gd name="T33" fmla="*/ 208 h 283"/>
                  <a:gd name="T34" fmla="*/ 105 w 387"/>
                  <a:gd name="T35" fmla="*/ 198 h 283"/>
                  <a:gd name="T36" fmla="*/ 83 w 387"/>
                  <a:gd name="T37" fmla="*/ 198 h 283"/>
                  <a:gd name="T38" fmla="*/ 83 w 387"/>
                  <a:gd name="T39" fmla="*/ 215 h 283"/>
                  <a:gd name="T40" fmla="*/ 77 w 387"/>
                  <a:gd name="T41" fmla="*/ 241 h 283"/>
                  <a:gd name="T42" fmla="*/ 65 w 387"/>
                  <a:gd name="T43" fmla="*/ 255 h 283"/>
                  <a:gd name="T44" fmla="*/ 46 w 387"/>
                  <a:gd name="T45" fmla="*/ 271 h 283"/>
                  <a:gd name="T46" fmla="*/ 28 w 387"/>
                  <a:gd name="T47" fmla="*/ 279 h 283"/>
                  <a:gd name="T48" fmla="*/ 14 w 387"/>
                  <a:gd name="T49" fmla="*/ 283 h 283"/>
                  <a:gd name="T50" fmla="*/ 0 w 387"/>
                  <a:gd name="T51" fmla="*/ 276 h 283"/>
                  <a:gd name="T52" fmla="*/ 0 w 387"/>
                  <a:gd name="T53" fmla="*/ 264 h 283"/>
                  <a:gd name="T54" fmla="*/ 14 w 387"/>
                  <a:gd name="T55" fmla="*/ 254 h 283"/>
                  <a:gd name="T56" fmla="*/ 37 w 387"/>
                  <a:gd name="T57" fmla="*/ 236 h 283"/>
                  <a:gd name="T58" fmla="*/ 49 w 387"/>
                  <a:gd name="T59" fmla="*/ 215 h 283"/>
                  <a:gd name="T60" fmla="*/ 51 w 387"/>
                  <a:gd name="T61" fmla="*/ 189 h 283"/>
                  <a:gd name="T62" fmla="*/ 42 w 387"/>
                  <a:gd name="T63" fmla="*/ 166 h 283"/>
                  <a:gd name="T64" fmla="*/ 42 w 387"/>
                  <a:gd name="T65" fmla="*/ 156 h 283"/>
                  <a:gd name="T66" fmla="*/ 48 w 387"/>
                  <a:gd name="T67" fmla="*/ 143 h 283"/>
                  <a:gd name="T68" fmla="*/ 63 w 387"/>
                  <a:gd name="T69" fmla="*/ 141 h 283"/>
                  <a:gd name="T70" fmla="*/ 75 w 387"/>
                  <a:gd name="T71" fmla="*/ 150 h 283"/>
                  <a:gd name="T72" fmla="*/ 88 w 387"/>
                  <a:gd name="T73" fmla="*/ 168 h 283"/>
                  <a:gd name="T74" fmla="*/ 108 w 387"/>
                  <a:gd name="T75" fmla="*/ 175 h 283"/>
                  <a:gd name="T76" fmla="*/ 128 w 387"/>
                  <a:gd name="T77" fmla="*/ 178 h 283"/>
                  <a:gd name="T78" fmla="*/ 150 w 387"/>
                  <a:gd name="T79" fmla="*/ 187 h 283"/>
                  <a:gd name="T80" fmla="*/ 181 w 387"/>
                  <a:gd name="T81" fmla="*/ 194 h 283"/>
                  <a:gd name="T82" fmla="*/ 206 w 387"/>
                  <a:gd name="T83" fmla="*/ 198 h 283"/>
                  <a:gd name="T84" fmla="*/ 234 w 387"/>
                  <a:gd name="T85" fmla="*/ 203 h 283"/>
                  <a:gd name="T86" fmla="*/ 274 w 387"/>
                  <a:gd name="T87" fmla="*/ 215 h 283"/>
                  <a:gd name="T88" fmla="*/ 299 w 387"/>
                  <a:gd name="T89" fmla="*/ 224 h 283"/>
                  <a:gd name="T90" fmla="*/ 325 w 387"/>
                  <a:gd name="T91" fmla="*/ 230 h 283"/>
                  <a:gd name="T92" fmla="*/ 342 w 387"/>
                  <a:gd name="T93" fmla="*/ 233 h 283"/>
                  <a:gd name="T94" fmla="*/ 345 w 387"/>
                  <a:gd name="T95" fmla="*/ 226 h 283"/>
                  <a:gd name="T96" fmla="*/ 333 w 387"/>
                  <a:gd name="T97" fmla="*/ 196 h 283"/>
                  <a:gd name="T98" fmla="*/ 307 w 387"/>
                  <a:gd name="T99" fmla="*/ 161 h 283"/>
                  <a:gd name="T100" fmla="*/ 286 w 387"/>
                  <a:gd name="T101" fmla="*/ 123 h 283"/>
                  <a:gd name="T102" fmla="*/ 276 w 387"/>
                  <a:gd name="T103" fmla="*/ 100 h 283"/>
                  <a:gd name="T104" fmla="*/ 269 w 387"/>
                  <a:gd name="T105" fmla="*/ 70 h 283"/>
                  <a:gd name="T106" fmla="*/ 267 w 387"/>
                  <a:gd name="T107" fmla="*/ 46 h 283"/>
                  <a:gd name="T108" fmla="*/ 265 w 387"/>
                  <a:gd name="T109" fmla="*/ 23 h 28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87"/>
                  <a:gd name="T166" fmla="*/ 0 h 283"/>
                  <a:gd name="T167" fmla="*/ 387 w 387"/>
                  <a:gd name="T168" fmla="*/ 283 h 28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87" h="283">
                    <a:moveTo>
                      <a:pt x="265" y="23"/>
                    </a:moveTo>
                    <a:lnTo>
                      <a:pt x="272" y="0"/>
                    </a:lnTo>
                    <a:lnTo>
                      <a:pt x="288" y="0"/>
                    </a:lnTo>
                    <a:lnTo>
                      <a:pt x="305" y="4"/>
                    </a:lnTo>
                    <a:lnTo>
                      <a:pt x="318" y="35"/>
                    </a:lnTo>
                    <a:lnTo>
                      <a:pt x="341" y="89"/>
                    </a:lnTo>
                    <a:lnTo>
                      <a:pt x="366" y="161"/>
                    </a:lnTo>
                    <a:lnTo>
                      <a:pt x="386" y="218"/>
                    </a:lnTo>
                    <a:lnTo>
                      <a:pt x="387" y="246"/>
                    </a:lnTo>
                    <a:lnTo>
                      <a:pt x="383" y="258"/>
                    </a:lnTo>
                    <a:lnTo>
                      <a:pt x="375" y="271"/>
                    </a:lnTo>
                    <a:lnTo>
                      <a:pt x="358" y="276"/>
                    </a:lnTo>
                    <a:lnTo>
                      <a:pt x="333" y="278"/>
                    </a:lnTo>
                    <a:lnTo>
                      <a:pt x="297" y="273"/>
                    </a:lnTo>
                    <a:lnTo>
                      <a:pt x="236" y="251"/>
                    </a:lnTo>
                    <a:lnTo>
                      <a:pt x="189" y="232"/>
                    </a:lnTo>
                    <a:lnTo>
                      <a:pt x="136" y="208"/>
                    </a:lnTo>
                    <a:lnTo>
                      <a:pt x="105" y="198"/>
                    </a:lnTo>
                    <a:lnTo>
                      <a:pt x="83" y="198"/>
                    </a:lnTo>
                    <a:lnTo>
                      <a:pt x="83" y="215"/>
                    </a:lnTo>
                    <a:lnTo>
                      <a:pt x="77" y="241"/>
                    </a:lnTo>
                    <a:lnTo>
                      <a:pt x="65" y="255"/>
                    </a:lnTo>
                    <a:lnTo>
                      <a:pt x="46" y="271"/>
                    </a:lnTo>
                    <a:lnTo>
                      <a:pt x="28" y="279"/>
                    </a:lnTo>
                    <a:lnTo>
                      <a:pt x="14" y="283"/>
                    </a:lnTo>
                    <a:lnTo>
                      <a:pt x="0" y="276"/>
                    </a:lnTo>
                    <a:lnTo>
                      <a:pt x="0" y="264"/>
                    </a:lnTo>
                    <a:lnTo>
                      <a:pt x="14" y="254"/>
                    </a:lnTo>
                    <a:lnTo>
                      <a:pt x="37" y="236"/>
                    </a:lnTo>
                    <a:lnTo>
                      <a:pt x="49" y="215"/>
                    </a:lnTo>
                    <a:lnTo>
                      <a:pt x="51" y="189"/>
                    </a:lnTo>
                    <a:lnTo>
                      <a:pt x="42" y="166"/>
                    </a:lnTo>
                    <a:lnTo>
                      <a:pt x="42" y="156"/>
                    </a:lnTo>
                    <a:lnTo>
                      <a:pt x="48" y="143"/>
                    </a:lnTo>
                    <a:lnTo>
                      <a:pt x="63" y="141"/>
                    </a:lnTo>
                    <a:lnTo>
                      <a:pt x="75" y="150"/>
                    </a:lnTo>
                    <a:lnTo>
                      <a:pt x="88" y="168"/>
                    </a:lnTo>
                    <a:lnTo>
                      <a:pt x="108" y="175"/>
                    </a:lnTo>
                    <a:lnTo>
                      <a:pt x="128" y="178"/>
                    </a:lnTo>
                    <a:lnTo>
                      <a:pt x="150" y="187"/>
                    </a:lnTo>
                    <a:lnTo>
                      <a:pt x="181" y="194"/>
                    </a:lnTo>
                    <a:lnTo>
                      <a:pt x="206" y="198"/>
                    </a:lnTo>
                    <a:lnTo>
                      <a:pt x="234" y="203"/>
                    </a:lnTo>
                    <a:lnTo>
                      <a:pt x="274" y="215"/>
                    </a:lnTo>
                    <a:lnTo>
                      <a:pt x="299" y="224"/>
                    </a:lnTo>
                    <a:lnTo>
                      <a:pt x="325" y="230"/>
                    </a:lnTo>
                    <a:lnTo>
                      <a:pt x="342" y="233"/>
                    </a:lnTo>
                    <a:lnTo>
                      <a:pt x="345" y="226"/>
                    </a:lnTo>
                    <a:lnTo>
                      <a:pt x="333" y="196"/>
                    </a:lnTo>
                    <a:lnTo>
                      <a:pt x="307" y="161"/>
                    </a:lnTo>
                    <a:lnTo>
                      <a:pt x="286" y="123"/>
                    </a:lnTo>
                    <a:lnTo>
                      <a:pt x="276" y="100"/>
                    </a:lnTo>
                    <a:lnTo>
                      <a:pt x="269" y="70"/>
                    </a:lnTo>
                    <a:lnTo>
                      <a:pt x="267" y="46"/>
                    </a:lnTo>
                    <a:lnTo>
                      <a:pt x="265" y="23"/>
                    </a:lnTo>
                    <a:close/>
                  </a:path>
                </a:pathLst>
              </a:custGeom>
              <a:solidFill>
                <a:srgbClr val="2929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67" name="Freeform 18"/>
              <p:cNvSpPr>
                <a:spLocks/>
              </p:cNvSpPr>
              <p:nvPr/>
            </p:nvSpPr>
            <p:spPr bwMode="auto">
              <a:xfrm>
                <a:off x="2496" y="2240"/>
                <a:ext cx="200" cy="146"/>
              </a:xfrm>
              <a:custGeom>
                <a:avLst/>
                <a:gdLst>
                  <a:gd name="T0" fmla="*/ 153 w 200"/>
                  <a:gd name="T1" fmla="*/ 96 h 146"/>
                  <a:gd name="T2" fmla="*/ 162 w 200"/>
                  <a:gd name="T3" fmla="*/ 84 h 146"/>
                  <a:gd name="T4" fmla="*/ 171 w 200"/>
                  <a:gd name="T5" fmla="*/ 64 h 146"/>
                  <a:gd name="T6" fmla="*/ 171 w 200"/>
                  <a:gd name="T7" fmla="*/ 47 h 146"/>
                  <a:gd name="T8" fmla="*/ 166 w 200"/>
                  <a:gd name="T9" fmla="*/ 26 h 146"/>
                  <a:gd name="T10" fmla="*/ 155 w 200"/>
                  <a:gd name="T11" fmla="*/ 14 h 146"/>
                  <a:gd name="T12" fmla="*/ 138 w 200"/>
                  <a:gd name="T13" fmla="*/ 5 h 146"/>
                  <a:gd name="T14" fmla="*/ 113 w 200"/>
                  <a:gd name="T15" fmla="*/ 2 h 146"/>
                  <a:gd name="T16" fmla="*/ 106 w 200"/>
                  <a:gd name="T17" fmla="*/ 0 h 146"/>
                  <a:gd name="T18" fmla="*/ 68 w 200"/>
                  <a:gd name="T19" fmla="*/ 8 h 146"/>
                  <a:gd name="T20" fmla="*/ 45 w 200"/>
                  <a:gd name="T21" fmla="*/ 23 h 146"/>
                  <a:gd name="T22" fmla="*/ 26 w 200"/>
                  <a:gd name="T23" fmla="*/ 38 h 146"/>
                  <a:gd name="T24" fmla="*/ 9 w 200"/>
                  <a:gd name="T25" fmla="*/ 58 h 146"/>
                  <a:gd name="T26" fmla="*/ 0 w 200"/>
                  <a:gd name="T27" fmla="*/ 87 h 146"/>
                  <a:gd name="T28" fmla="*/ 1 w 200"/>
                  <a:gd name="T29" fmla="*/ 110 h 146"/>
                  <a:gd name="T30" fmla="*/ 11 w 200"/>
                  <a:gd name="T31" fmla="*/ 129 h 146"/>
                  <a:gd name="T32" fmla="*/ 18 w 200"/>
                  <a:gd name="T33" fmla="*/ 137 h 146"/>
                  <a:gd name="T34" fmla="*/ 26 w 200"/>
                  <a:gd name="T35" fmla="*/ 143 h 146"/>
                  <a:gd name="T36" fmla="*/ 41 w 200"/>
                  <a:gd name="T37" fmla="*/ 146 h 146"/>
                  <a:gd name="T38" fmla="*/ 55 w 200"/>
                  <a:gd name="T39" fmla="*/ 146 h 146"/>
                  <a:gd name="T40" fmla="*/ 89 w 200"/>
                  <a:gd name="T41" fmla="*/ 140 h 146"/>
                  <a:gd name="T42" fmla="*/ 112 w 200"/>
                  <a:gd name="T43" fmla="*/ 131 h 146"/>
                  <a:gd name="T44" fmla="*/ 131 w 200"/>
                  <a:gd name="T45" fmla="*/ 127 h 146"/>
                  <a:gd name="T46" fmla="*/ 150 w 200"/>
                  <a:gd name="T47" fmla="*/ 124 h 146"/>
                  <a:gd name="T48" fmla="*/ 164 w 200"/>
                  <a:gd name="T49" fmla="*/ 129 h 146"/>
                  <a:gd name="T50" fmla="*/ 178 w 200"/>
                  <a:gd name="T51" fmla="*/ 132 h 146"/>
                  <a:gd name="T52" fmla="*/ 194 w 200"/>
                  <a:gd name="T53" fmla="*/ 129 h 146"/>
                  <a:gd name="T54" fmla="*/ 200 w 200"/>
                  <a:gd name="T55" fmla="*/ 118 h 146"/>
                  <a:gd name="T56" fmla="*/ 198 w 200"/>
                  <a:gd name="T57" fmla="*/ 108 h 146"/>
                  <a:gd name="T58" fmla="*/ 170 w 200"/>
                  <a:gd name="T59" fmla="*/ 104 h 146"/>
                  <a:gd name="T60" fmla="*/ 153 w 200"/>
                  <a:gd name="T61" fmla="*/ 96 h 14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00"/>
                  <a:gd name="T94" fmla="*/ 0 h 146"/>
                  <a:gd name="T95" fmla="*/ 200 w 200"/>
                  <a:gd name="T96" fmla="*/ 146 h 14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00" h="146">
                    <a:moveTo>
                      <a:pt x="153" y="96"/>
                    </a:moveTo>
                    <a:lnTo>
                      <a:pt x="162" y="84"/>
                    </a:lnTo>
                    <a:lnTo>
                      <a:pt x="171" y="64"/>
                    </a:lnTo>
                    <a:lnTo>
                      <a:pt x="171" y="47"/>
                    </a:lnTo>
                    <a:lnTo>
                      <a:pt x="166" y="26"/>
                    </a:lnTo>
                    <a:lnTo>
                      <a:pt x="155" y="14"/>
                    </a:lnTo>
                    <a:lnTo>
                      <a:pt x="138" y="5"/>
                    </a:lnTo>
                    <a:lnTo>
                      <a:pt x="113" y="2"/>
                    </a:lnTo>
                    <a:lnTo>
                      <a:pt x="106" y="0"/>
                    </a:lnTo>
                    <a:lnTo>
                      <a:pt x="68" y="8"/>
                    </a:lnTo>
                    <a:lnTo>
                      <a:pt x="45" y="23"/>
                    </a:lnTo>
                    <a:lnTo>
                      <a:pt x="26" y="38"/>
                    </a:lnTo>
                    <a:lnTo>
                      <a:pt x="9" y="58"/>
                    </a:lnTo>
                    <a:lnTo>
                      <a:pt x="0" y="87"/>
                    </a:lnTo>
                    <a:lnTo>
                      <a:pt x="1" y="110"/>
                    </a:lnTo>
                    <a:lnTo>
                      <a:pt x="11" y="129"/>
                    </a:lnTo>
                    <a:lnTo>
                      <a:pt x="18" y="137"/>
                    </a:lnTo>
                    <a:lnTo>
                      <a:pt x="26" y="143"/>
                    </a:lnTo>
                    <a:lnTo>
                      <a:pt x="41" y="146"/>
                    </a:lnTo>
                    <a:lnTo>
                      <a:pt x="55" y="146"/>
                    </a:lnTo>
                    <a:lnTo>
                      <a:pt x="89" y="140"/>
                    </a:lnTo>
                    <a:lnTo>
                      <a:pt x="112" y="131"/>
                    </a:lnTo>
                    <a:lnTo>
                      <a:pt x="131" y="127"/>
                    </a:lnTo>
                    <a:lnTo>
                      <a:pt x="150" y="124"/>
                    </a:lnTo>
                    <a:lnTo>
                      <a:pt x="164" y="129"/>
                    </a:lnTo>
                    <a:lnTo>
                      <a:pt x="178" y="132"/>
                    </a:lnTo>
                    <a:lnTo>
                      <a:pt x="194" y="129"/>
                    </a:lnTo>
                    <a:lnTo>
                      <a:pt x="200" y="118"/>
                    </a:lnTo>
                    <a:lnTo>
                      <a:pt x="198" y="108"/>
                    </a:lnTo>
                    <a:lnTo>
                      <a:pt x="170" y="104"/>
                    </a:lnTo>
                    <a:lnTo>
                      <a:pt x="153" y="96"/>
                    </a:lnTo>
                    <a:close/>
                  </a:path>
                </a:pathLst>
              </a:custGeom>
              <a:solidFill>
                <a:srgbClr val="2929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68" name="Freeform 19"/>
              <p:cNvSpPr>
                <a:spLocks/>
              </p:cNvSpPr>
              <p:nvPr/>
            </p:nvSpPr>
            <p:spPr bwMode="auto">
              <a:xfrm>
                <a:off x="2473" y="2205"/>
                <a:ext cx="458" cy="147"/>
              </a:xfrm>
              <a:custGeom>
                <a:avLst/>
                <a:gdLst>
                  <a:gd name="T0" fmla="*/ 12 w 458"/>
                  <a:gd name="T1" fmla="*/ 21 h 147"/>
                  <a:gd name="T2" fmla="*/ 0 w 458"/>
                  <a:gd name="T3" fmla="*/ 33 h 147"/>
                  <a:gd name="T4" fmla="*/ 6 w 458"/>
                  <a:gd name="T5" fmla="*/ 65 h 147"/>
                  <a:gd name="T6" fmla="*/ 28 w 458"/>
                  <a:gd name="T7" fmla="*/ 68 h 147"/>
                  <a:gd name="T8" fmla="*/ 55 w 458"/>
                  <a:gd name="T9" fmla="*/ 51 h 147"/>
                  <a:gd name="T10" fmla="*/ 103 w 458"/>
                  <a:gd name="T11" fmla="*/ 28 h 147"/>
                  <a:gd name="T12" fmla="*/ 143 w 458"/>
                  <a:gd name="T13" fmla="*/ 24 h 147"/>
                  <a:gd name="T14" fmla="*/ 202 w 458"/>
                  <a:gd name="T15" fmla="*/ 23 h 147"/>
                  <a:gd name="T16" fmla="*/ 253 w 458"/>
                  <a:gd name="T17" fmla="*/ 28 h 147"/>
                  <a:gd name="T18" fmla="*/ 280 w 458"/>
                  <a:gd name="T19" fmla="*/ 37 h 147"/>
                  <a:gd name="T20" fmla="*/ 314 w 458"/>
                  <a:gd name="T21" fmla="*/ 49 h 147"/>
                  <a:gd name="T22" fmla="*/ 347 w 458"/>
                  <a:gd name="T23" fmla="*/ 72 h 147"/>
                  <a:gd name="T24" fmla="*/ 375 w 458"/>
                  <a:gd name="T25" fmla="*/ 95 h 147"/>
                  <a:gd name="T26" fmla="*/ 385 w 458"/>
                  <a:gd name="T27" fmla="*/ 113 h 147"/>
                  <a:gd name="T28" fmla="*/ 390 w 458"/>
                  <a:gd name="T29" fmla="*/ 135 h 147"/>
                  <a:gd name="T30" fmla="*/ 395 w 458"/>
                  <a:gd name="T31" fmla="*/ 145 h 147"/>
                  <a:gd name="T32" fmla="*/ 403 w 458"/>
                  <a:gd name="T33" fmla="*/ 147 h 147"/>
                  <a:gd name="T34" fmla="*/ 408 w 458"/>
                  <a:gd name="T35" fmla="*/ 141 h 147"/>
                  <a:gd name="T36" fmla="*/ 408 w 458"/>
                  <a:gd name="T37" fmla="*/ 135 h 147"/>
                  <a:gd name="T38" fmla="*/ 402 w 458"/>
                  <a:gd name="T39" fmla="*/ 126 h 147"/>
                  <a:gd name="T40" fmla="*/ 393 w 458"/>
                  <a:gd name="T41" fmla="*/ 112 h 147"/>
                  <a:gd name="T42" fmla="*/ 393 w 458"/>
                  <a:gd name="T43" fmla="*/ 104 h 147"/>
                  <a:gd name="T44" fmla="*/ 397 w 458"/>
                  <a:gd name="T45" fmla="*/ 101 h 147"/>
                  <a:gd name="T46" fmla="*/ 427 w 458"/>
                  <a:gd name="T47" fmla="*/ 98 h 147"/>
                  <a:gd name="T48" fmla="*/ 451 w 458"/>
                  <a:gd name="T49" fmla="*/ 100 h 147"/>
                  <a:gd name="T50" fmla="*/ 456 w 458"/>
                  <a:gd name="T51" fmla="*/ 98 h 147"/>
                  <a:gd name="T52" fmla="*/ 458 w 458"/>
                  <a:gd name="T53" fmla="*/ 93 h 147"/>
                  <a:gd name="T54" fmla="*/ 456 w 458"/>
                  <a:gd name="T55" fmla="*/ 84 h 147"/>
                  <a:gd name="T56" fmla="*/ 445 w 458"/>
                  <a:gd name="T57" fmla="*/ 83 h 147"/>
                  <a:gd name="T58" fmla="*/ 429 w 458"/>
                  <a:gd name="T59" fmla="*/ 84 h 147"/>
                  <a:gd name="T60" fmla="*/ 410 w 458"/>
                  <a:gd name="T61" fmla="*/ 84 h 147"/>
                  <a:gd name="T62" fmla="*/ 410 w 458"/>
                  <a:gd name="T63" fmla="*/ 80 h 147"/>
                  <a:gd name="T64" fmla="*/ 413 w 458"/>
                  <a:gd name="T65" fmla="*/ 77 h 147"/>
                  <a:gd name="T66" fmla="*/ 432 w 458"/>
                  <a:gd name="T67" fmla="*/ 72 h 147"/>
                  <a:gd name="T68" fmla="*/ 446 w 458"/>
                  <a:gd name="T69" fmla="*/ 72 h 147"/>
                  <a:gd name="T70" fmla="*/ 449 w 458"/>
                  <a:gd name="T71" fmla="*/ 63 h 147"/>
                  <a:gd name="T72" fmla="*/ 442 w 458"/>
                  <a:gd name="T73" fmla="*/ 54 h 147"/>
                  <a:gd name="T74" fmla="*/ 435 w 458"/>
                  <a:gd name="T75" fmla="*/ 56 h 147"/>
                  <a:gd name="T76" fmla="*/ 420 w 458"/>
                  <a:gd name="T77" fmla="*/ 63 h 147"/>
                  <a:gd name="T78" fmla="*/ 405 w 458"/>
                  <a:gd name="T79" fmla="*/ 68 h 147"/>
                  <a:gd name="T80" fmla="*/ 393 w 458"/>
                  <a:gd name="T81" fmla="*/ 75 h 147"/>
                  <a:gd name="T82" fmla="*/ 375 w 458"/>
                  <a:gd name="T83" fmla="*/ 74 h 147"/>
                  <a:gd name="T84" fmla="*/ 360 w 458"/>
                  <a:gd name="T85" fmla="*/ 58 h 147"/>
                  <a:gd name="T86" fmla="*/ 331 w 458"/>
                  <a:gd name="T87" fmla="*/ 35 h 147"/>
                  <a:gd name="T88" fmla="*/ 301 w 458"/>
                  <a:gd name="T89" fmla="*/ 19 h 147"/>
                  <a:gd name="T90" fmla="*/ 277 w 458"/>
                  <a:gd name="T91" fmla="*/ 12 h 147"/>
                  <a:gd name="T92" fmla="*/ 251 w 458"/>
                  <a:gd name="T93" fmla="*/ 5 h 147"/>
                  <a:gd name="T94" fmla="*/ 216 w 458"/>
                  <a:gd name="T95" fmla="*/ 3 h 147"/>
                  <a:gd name="T96" fmla="*/ 177 w 458"/>
                  <a:gd name="T97" fmla="*/ 0 h 147"/>
                  <a:gd name="T98" fmla="*/ 133 w 458"/>
                  <a:gd name="T99" fmla="*/ 0 h 147"/>
                  <a:gd name="T100" fmla="*/ 90 w 458"/>
                  <a:gd name="T101" fmla="*/ 3 h 147"/>
                  <a:gd name="T102" fmla="*/ 53 w 458"/>
                  <a:gd name="T103" fmla="*/ 5 h 147"/>
                  <a:gd name="T104" fmla="*/ 27 w 458"/>
                  <a:gd name="T105" fmla="*/ 12 h 147"/>
                  <a:gd name="T106" fmla="*/ 12 w 458"/>
                  <a:gd name="T107" fmla="*/ 21 h 147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58"/>
                  <a:gd name="T163" fmla="*/ 0 h 147"/>
                  <a:gd name="T164" fmla="*/ 458 w 458"/>
                  <a:gd name="T165" fmla="*/ 147 h 147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58" h="147">
                    <a:moveTo>
                      <a:pt x="12" y="21"/>
                    </a:moveTo>
                    <a:lnTo>
                      <a:pt x="0" y="33"/>
                    </a:lnTo>
                    <a:lnTo>
                      <a:pt x="6" y="65"/>
                    </a:lnTo>
                    <a:lnTo>
                      <a:pt x="28" y="68"/>
                    </a:lnTo>
                    <a:lnTo>
                      <a:pt x="55" y="51"/>
                    </a:lnTo>
                    <a:lnTo>
                      <a:pt x="103" y="28"/>
                    </a:lnTo>
                    <a:lnTo>
                      <a:pt x="143" y="24"/>
                    </a:lnTo>
                    <a:lnTo>
                      <a:pt x="202" y="23"/>
                    </a:lnTo>
                    <a:lnTo>
                      <a:pt x="253" y="28"/>
                    </a:lnTo>
                    <a:lnTo>
                      <a:pt x="280" y="37"/>
                    </a:lnTo>
                    <a:lnTo>
                      <a:pt x="314" y="49"/>
                    </a:lnTo>
                    <a:lnTo>
                      <a:pt x="347" y="72"/>
                    </a:lnTo>
                    <a:lnTo>
                      <a:pt x="375" y="95"/>
                    </a:lnTo>
                    <a:lnTo>
                      <a:pt x="385" y="113"/>
                    </a:lnTo>
                    <a:lnTo>
                      <a:pt x="390" y="135"/>
                    </a:lnTo>
                    <a:lnTo>
                      <a:pt x="395" y="145"/>
                    </a:lnTo>
                    <a:lnTo>
                      <a:pt x="403" y="147"/>
                    </a:lnTo>
                    <a:lnTo>
                      <a:pt x="408" y="141"/>
                    </a:lnTo>
                    <a:lnTo>
                      <a:pt x="408" y="135"/>
                    </a:lnTo>
                    <a:lnTo>
                      <a:pt x="402" y="126"/>
                    </a:lnTo>
                    <a:lnTo>
                      <a:pt x="393" y="112"/>
                    </a:lnTo>
                    <a:lnTo>
                      <a:pt x="393" y="104"/>
                    </a:lnTo>
                    <a:lnTo>
                      <a:pt x="397" y="101"/>
                    </a:lnTo>
                    <a:lnTo>
                      <a:pt x="427" y="98"/>
                    </a:lnTo>
                    <a:lnTo>
                      <a:pt x="451" y="100"/>
                    </a:lnTo>
                    <a:lnTo>
                      <a:pt x="456" y="98"/>
                    </a:lnTo>
                    <a:lnTo>
                      <a:pt x="458" y="93"/>
                    </a:lnTo>
                    <a:lnTo>
                      <a:pt x="456" y="84"/>
                    </a:lnTo>
                    <a:lnTo>
                      <a:pt x="445" y="83"/>
                    </a:lnTo>
                    <a:lnTo>
                      <a:pt x="429" y="84"/>
                    </a:lnTo>
                    <a:lnTo>
                      <a:pt x="410" y="84"/>
                    </a:lnTo>
                    <a:lnTo>
                      <a:pt x="410" y="80"/>
                    </a:lnTo>
                    <a:lnTo>
                      <a:pt x="413" y="77"/>
                    </a:lnTo>
                    <a:lnTo>
                      <a:pt x="432" y="72"/>
                    </a:lnTo>
                    <a:lnTo>
                      <a:pt x="446" y="72"/>
                    </a:lnTo>
                    <a:lnTo>
                      <a:pt x="449" y="63"/>
                    </a:lnTo>
                    <a:lnTo>
                      <a:pt x="442" y="54"/>
                    </a:lnTo>
                    <a:lnTo>
                      <a:pt x="435" y="56"/>
                    </a:lnTo>
                    <a:lnTo>
                      <a:pt x="420" y="63"/>
                    </a:lnTo>
                    <a:lnTo>
                      <a:pt x="405" y="68"/>
                    </a:lnTo>
                    <a:lnTo>
                      <a:pt x="393" y="75"/>
                    </a:lnTo>
                    <a:lnTo>
                      <a:pt x="375" y="74"/>
                    </a:lnTo>
                    <a:lnTo>
                      <a:pt x="360" y="58"/>
                    </a:lnTo>
                    <a:lnTo>
                      <a:pt x="331" y="35"/>
                    </a:lnTo>
                    <a:lnTo>
                      <a:pt x="301" y="19"/>
                    </a:lnTo>
                    <a:lnTo>
                      <a:pt x="277" y="12"/>
                    </a:lnTo>
                    <a:lnTo>
                      <a:pt x="251" y="5"/>
                    </a:lnTo>
                    <a:lnTo>
                      <a:pt x="216" y="3"/>
                    </a:lnTo>
                    <a:lnTo>
                      <a:pt x="177" y="0"/>
                    </a:lnTo>
                    <a:lnTo>
                      <a:pt x="133" y="0"/>
                    </a:lnTo>
                    <a:lnTo>
                      <a:pt x="90" y="3"/>
                    </a:lnTo>
                    <a:lnTo>
                      <a:pt x="53" y="5"/>
                    </a:lnTo>
                    <a:lnTo>
                      <a:pt x="27" y="12"/>
                    </a:lnTo>
                    <a:lnTo>
                      <a:pt x="12" y="21"/>
                    </a:lnTo>
                    <a:close/>
                  </a:path>
                </a:pathLst>
              </a:custGeom>
              <a:solidFill>
                <a:srgbClr val="2929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69" name="Freeform 20"/>
              <p:cNvSpPr>
                <a:spLocks/>
              </p:cNvSpPr>
              <p:nvPr/>
            </p:nvSpPr>
            <p:spPr bwMode="auto">
              <a:xfrm>
                <a:off x="2402" y="2296"/>
                <a:ext cx="314" cy="224"/>
              </a:xfrm>
              <a:custGeom>
                <a:avLst/>
                <a:gdLst>
                  <a:gd name="T0" fmla="*/ 21 w 314"/>
                  <a:gd name="T1" fmla="*/ 21 h 224"/>
                  <a:gd name="T2" fmla="*/ 26 w 314"/>
                  <a:gd name="T3" fmla="*/ 4 h 224"/>
                  <a:gd name="T4" fmla="*/ 35 w 314"/>
                  <a:gd name="T5" fmla="*/ 0 h 224"/>
                  <a:gd name="T6" fmla="*/ 54 w 314"/>
                  <a:gd name="T7" fmla="*/ 0 h 224"/>
                  <a:gd name="T8" fmla="*/ 67 w 314"/>
                  <a:gd name="T9" fmla="*/ 12 h 224"/>
                  <a:gd name="T10" fmla="*/ 66 w 314"/>
                  <a:gd name="T11" fmla="*/ 21 h 224"/>
                  <a:gd name="T12" fmla="*/ 59 w 314"/>
                  <a:gd name="T13" fmla="*/ 44 h 224"/>
                  <a:gd name="T14" fmla="*/ 45 w 314"/>
                  <a:gd name="T15" fmla="*/ 68 h 224"/>
                  <a:gd name="T16" fmla="*/ 35 w 314"/>
                  <a:gd name="T17" fmla="*/ 88 h 224"/>
                  <a:gd name="T18" fmla="*/ 30 w 314"/>
                  <a:gd name="T19" fmla="*/ 111 h 224"/>
                  <a:gd name="T20" fmla="*/ 32 w 314"/>
                  <a:gd name="T21" fmla="*/ 122 h 224"/>
                  <a:gd name="T22" fmla="*/ 38 w 314"/>
                  <a:gd name="T23" fmla="*/ 129 h 224"/>
                  <a:gd name="T24" fmla="*/ 57 w 314"/>
                  <a:gd name="T25" fmla="*/ 140 h 224"/>
                  <a:gd name="T26" fmla="*/ 97 w 314"/>
                  <a:gd name="T27" fmla="*/ 148 h 224"/>
                  <a:gd name="T28" fmla="*/ 141 w 314"/>
                  <a:gd name="T29" fmla="*/ 155 h 224"/>
                  <a:gd name="T30" fmla="*/ 185 w 314"/>
                  <a:gd name="T31" fmla="*/ 162 h 224"/>
                  <a:gd name="T32" fmla="*/ 211 w 314"/>
                  <a:gd name="T33" fmla="*/ 163 h 224"/>
                  <a:gd name="T34" fmla="*/ 231 w 314"/>
                  <a:gd name="T35" fmla="*/ 158 h 224"/>
                  <a:gd name="T36" fmla="*/ 248 w 314"/>
                  <a:gd name="T37" fmla="*/ 155 h 224"/>
                  <a:gd name="T38" fmla="*/ 262 w 314"/>
                  <a:gd name="T39" fmla="*/ 140 h 224"/>
                  <a:gd name="T40" fmla="*/ 267 w 314"/>
                  <a:gd name="T41" fmla="*/ 128 h 224"/>
                  <a:gd name="T42" fmla="*/ 275 w 314"/>
                  <a:gd name="T43" fmla="*/ 125 h 224"/>
                  <a:gd name="T44" fmla="*/ 282 w 314"/>
                  <a:gd name="T45" fmla="*/ 128 h 224"/>
                  <a:gd name="T46" fmla="*/ 283 w 314"/>
                  <a:gd name="T47" fmla="*/ 137 h 224"/>
                  <a:gd name="T48" fmla="*/ 278 w 314"/>
                  <a:gd name="T49" fmla="*/ 144 h 224"/>
                  <a:gd name="T50" fmla="*/ 261 w 314"/>
                  <a:gd name="T51" fmla="*/ 158 h 224"/>
                  <a:gd name="T52" fmla="*/ 252 w 314"/>
                  <a:gd name="T53" fmla="*/ 165 h 224"/>
                  <a:gd name="T54" fmla="*/ 252 w 314"/>
                  <a:gd name="T55" fmla="*/ 171 h 224"/>
                  <a:gd name="T56" fmla="*/ 258 w 314"/>
                  <a:gd name="T57" fmla="*/ 174 h 224"/>
                  <a:gd name="T58" fmla="*/ 279 w 314"/>
                  <a:gd name="T59" fmla="*/ 174 h 224"/>
                  <a:gd name="T60" fmla="*/ 303 w 314"/>
                  <a:gd name="T61" fmla="*/ 173 h 224"/>
                  <a:gd name="T62" fmla="*/ 314 w 314"/>
                  <a:gd name="T63" fmla="*/ 176 h 224"/>
                  <a:gd name="T64" fmla="*/ 314 w 314"/>
                  <a:gd name="T65" fmla="*/ 185 h 224"/>
                  <a:gd name="T66" fmla="*/ 303 w 314"/>
                  <a:gd name="T67" fmla="*/ 188 h 224"/>
                  <a:gd name="T68" fmla="*/ 288 w 314"/>
                  <a:gd name="T69" fmla="*/ 187 h 224"/>
                  <a:gd name="T70" fmla="*/ 272 w 314"/>
                  <a:gd name="T71" fmla="*/ 185 h 224"/>
                  <a:gd name="T72" fmla="*/ 250 w 314"/>
                  <a:gd name="T73" fmla="*/ 183 h 224"/>
                  <a:gd name="T74" fmla="*/ 248 w 314"/>
                  <a:gd name="T75" fmla="*/ 185 h 224"/>
                  <a:gd name="T76" fmla="*/ 250 w 314"/>
                  <a:gd name="T77" fmla="*/ 194 h 224"/>
                  <a:gd name="T78" fmla="*/ 260 w 314"/>
                  <a:gd name="T79" fmla="*/ 200 h 224"/>
                  <a:gd name="T80" fmla="*/ 270 w 314"/>
                  <a:gd name="T81" fmla="*/ 203 h 224"/>
                  <a:gd name="T82" fmla="*/ 282 w 314"/>
                  <a:gd name="T83" fmla="*/ 212 h 224"/>
                  <a:gd name="T84" fmla="*/ 280 w 314"/>
                  <a:gd name="T85" fmla="*/ 220 h 224"/>
                  <a:gd name="T86" fmla="*/ 272 w 314"/>
                  <a:gd name="T87" fmla="*/ 224 h 224"/>
                  <a:gd name="T88" fmla="*/ 264 w 314"/>
                  <a:gd name="T89" fmla="*/ 220 h 224"/>
                  <a:gd name="T90" fmla="*/ 252 w 314"/>
                  <a:gd name="T91" fmla="*/ 209 h 224"/>
                  <a:gd name="T92" fmla="*/ 237 w 314"/>
                  <a:gd name="T93" fmla="*/ 196 h 224"/>
                  <a:gd name="T94" fmla="*/ 214 w 314"/>
                  <a:gd name="T95" fmla="*/ 185 h 224"/>
                  <a:gd name="T96" fmla="*/ 188 w 314"/>
                  <a:gd name="T97" fmla="*/ 180 h 224"/>
                  <a:gd name="T98" fmla="*/ 144 w 314"/>
                  <a:gd name="T99" fmla="*/ 178 h 224"/>
                  <a:gd name="T100" fmla="*/ 96 w 314"/>
                  <a:gd name="T101" fmla="*/ 174 h 224"/>
                  <a:gd name="T102" fmla="*/ 64 w 314"/>
                  <a:gd name="T103" fmla="*/ 168 h 224"/>
                  <a:gd name="T104" fmla="*/ 35 w 314"/>
                  <a:gd name="T105" fmla="*/ 161 h 224"/>
                  <a:gd name="T106" fmla="*/ 16 w 314"/>
                  <a:gd name="T107" fmla="*/ 153 h 224"/>
                  <a:gd name="T108" fmla="*/ 4 w 314"/>
                  <a:gd name="T109" fmla="*/ 144 h 224"/>
                  <a:gd name="T110" fmla="*/ 3 w 314"/>
                  <a:gd name="T111" fmla="*/ 135 h 224"/>
                  <a:gd name="T112" fmla="*/ 0 w 314"/>
                  <a:gd name="T113" fmla="*/ 123 h 224"/>
                  <a:gd name="T114" fmla="*/ 4 w 314"/>
                  <a:gd name="T115" fmla="*/ 95 h 224"/>
                  <a:gd name="T116" fmla="*/ 11 w 314"/>
                  <a:gd name="T117" fmla="*/ 65 h 224"/>
                  <a:gd name="T118" fmla="*/ 14 w 314"/>
                  <a:gd name="T119" fmla="*/ 46 h 224"/>
                  <a:gd name="T120" fmla="*/ 21 w 314"/>
                  <a:gd name="T121" fmla="*/ 21 h 22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14"/>
                  <a:gd name="T184" fmla="*/ 0 h 224"/>
                  <a:gd name="T185" fmla="*/ 314 w 314"/>
                  <a:gd name="T186" fmla="*/ 224 h 22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14" h="224">
                    <a:moveTo>
                      <a:pt x="21" y="21"/>
                    </a:moveTo>
                    <a:lnTo>
                      <a:pt x="26" y="4"/>
                    </a:lnTo>
                    <a:lnTo>
                      <a:pt x="35" y="0"/>
                    </a:lnTo>
                    <a:lnTo>
                      <a:pt x="54" y="0"/>
                    </a:lnTo>
                    <a:lnTo>
                      <a:pt x="67" y="12"/>
                    </a:lnTo>
                    <a:lnTo>
                      <a:pt x="66" y="21"/>
                    </a:lnTo>
                    <a:lnTo>
                      <a:pt x="59" y="44"/>
                    </a:lnTo>
                    <a:lnTo>
                      <a:pt x="45" y="68"/>
                    </a:lnTo>
                    <a:lnTo>
                      <a:pt x="35" y="88"/>
                    </a:lnTo>
                    <a:lnTo>
                      <a:pt x="30" y="111"/>
                    </a:lnTo>
                    <a:lnTo>
                      <a:pt x="32" y="122"/>
                    </a:lnTo>
                    <a:lnTo>
                      <a:pt x="38" y="129"/>
                    </a:lnTo>
                    <a:lnTo>
                      <a:pt x="57" y="140"/>
                    </a:lnTo>
                    <a:lnTo>
                      <a:pt x="97" y="148"/>
                    </a:lnTo>
                    <a:lnTo>
                      <a:pt x="141" y="155"/>
                    </a:lnTo>
                    <a:lnTo>
                      <a:pt x="185" y="162"/>
                    </a:lnTo>
                    <a:lnTo>
                      <a:pt x="211" y="163"/>
                    </a:lnTo>
                    <a:lnTo>
                      <a:pt x="231" y="158"/>
                    </a:lnTo>
                    <a:lnTo>
                      <a:pt x="248" y="155"/>
                    </a:lnTo>
                    <a:lnTo>
                      <a:pt x="262" y="140"/>
                    </a:lnTo>
                    <a:lnTo>
                      <a:pt x="267" y="128"/>
                    </a:lnTo>
                    <a:lnTo>
                      <a:pt x="275" y="125"/>
                    </a:lnTo>
                    <a:lnTo>
                      <a:pt x="282" y="128"/>
                    </a:lnTo>
                    <a:lnTo>
                      <a:pt x="283" y="137"/>
                    </a:lnTo>
                    <a:lnTo>
                      <a:pt x="278" y="144"/>
                    </a:lnTo>
                    <a:lnTo>
                      <a:pt x="261" y="158"/>
                    </a:lnTo>
                    <a:lnTo>
                      <a:pt x="252" y="165"/>
                    </a:lnTo>
                    <a:lnTo>
                      <a:pt x="252" y="171"/>
                    </a:lnTo>
                    <a:lnTo>
                      <a:pt x="258" y="174"/>
                    </a:lnTo>
                    <a:lnTo>
                      <a:pt x="279" y="174"/>
                    </a:lnTo>
                    <a:lnTo>
                      <a:pt x="303" y="173"/>
                    </a:lnTo>
                    <a:lnTo>
                      <a:pt x="314" y="176"/>
                    </a:lnTo>
                    <a:lnTo>
                      <a:pt x="314" y="185"/>
                    </a:lnTo>
                    <a:lnTo>
                      <a:pt x="303" y="188"/>
                    </a:lnTo>
                    <a:lnTo>
                      <a:pt x="288" y="187"/>
                    </a:lnTo>
                    <a:lnTo>
                      <a:pt x="272" y="185"/>
                    </a:lnTo>
                    <a:lnTo>
                      <a:pt x="250" y="183"/>
                    </a:lnTo>
                    <a:lnTo>
                      <a:pt x="248" y="185"/>
                    </a:lnTo>
                    <a:lnTo>
                      <a:pt x="250" y="194"/>
                    </a:lnTo>
                    <a:lnTo>
                      <a:pt x="260" y="200"/>
                    </a:lnTo>
                    <a:lnTo>
                      <a:pt x="270" y="203"/>
                    </a:lnTo>
                    <a:lnTo>
                      <a:pt x="282" y="212"/>
                    </a:lnTo>
                    <a:lnTo>
                      <a:pt x="280" y="220"/>
                    </a:lnTo>
                    <a:lnTo>
                      <a:pt x="272" y="224"/>
                    </a:lnTo>
                    <a:lnTo>
                      <a:pt x="264" y="220"/>
                    </a:lnTo>
                    <a:lnTo>
                      <a:pt x="252" y="209"/>
                    </a:lnTo>
                    <a:lnTo>
                      <a:pt x="237" y="196"/>
                    </a:lnTo>
                    <a:lnTo>
                      <a:pt x="214" y="185"/>
                    </a:lnTo>
                    <a:lnTo>
                      <a:pt x="188" y="180"/>
                    </a:lnTo>
                    <a:lnTo>
                      <a:pt x="144" y="178"/>
                    </a:lnTo>
                    <a:lnTo>
                      <a:pt x="96" y="174"/>
                    </a:lnTo>
                    <a:lnTo>
                      <a:pt x="64" y="168"/>
                    </a:lnTo>
                    <a:lnTo>
                      <a:pt x="35" y="161"/>
                    </a:lnTo>
                    <a:lnTo>
                      <a:pt x="16" y="153"/>
                    </a:lnTo>
                    <a:lnTo>
                      <a:pt x="4" y="144"/>
                    </a:lnTo>
                    <a:lnTo>
                      <a:pt x="3" y="135"/>
                    </a:lnTo>
                    <a:lnTo>
                      <a:pt x="0" y="123"/>
                    </a:lnTo>
                    <a:lnTo>
                      <a:pt x="4" y="95"/>
                    </a:lnTo>
                    <a:lnTo>
                      <a:pt x="11" y="65"/>
                    </a:lnTo>
                    <a:lnTo>
                      <a:pt x="14" y="46"/>
                    </a:lnTo>
                    <a:lnTo>
                      <a:pt x="21" y="21"/>
                    </a:lnTo>
                    <a:close/>
                  </a:path>
                </a:pathLst>
              </a:custGeom>
              <a:solidFill>
                <a:srgbClr val="29292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8203" name="Group 91"/>
            <p:cNvGrpSpPr>
              <a:grpSpLocks/>
            </p:cNvGrpSpPr>
            <p:nvPr/>
          </p:nvGrpSpPr>
          <p:grpSpPr bwMode="auto">
            <a:xfrm>
              <a:off x="1173" y="3230"/>
              <a:ext cx="900" cy="544"/>
              <a:chOff x="2640" y="2976"/>
              <a:chExt cx="788" cy="442"/>
            </a:xfrm>
          </p:grpSpPr>
          <p:sp>
            <p:nvSpPr>
              <p:cNvPr id="8251" name="Freeform 90"/>
              <p:cNvSpPr>
                <a:spLocks/>
              </p:cNvSpPr>
              <p:nvPr/>
            </p:nvSpPr>
            <p:spPr bwMode="auto">
              <a:xfrm>
                <a:off x="3024" y="3216"/>
                <a:ext cx="384" cy="192"/>
              </a:xfrm>
              <a:custGeom>
                <a:avLst/>
                <a:gdLst>
                  <a:gd name="T0" fmla="*/ 96 w 384"/>
                  <a:gd name="T1" fmla="*/ 0 h 192"/>
                  <a:gd name="T2" fmla="*/ 270 w 384"/>
                  <a:gd name="T3" fmla="*/ 18 h 192"/>
                  <a:gd name="T4" fmla="*/ 384 w 384"/>
                  <a:gd name="T5" fmla="*/ 48 h 192"/>
                  <a:gd name="T6" fmla="*/ 318 w 384"/>
                  <a:gd name="T7" fmla="*/ 108 h 192"/>
                  <a:gd name="T8" fmla="*/ 240 w 384"/>
                  <a:gd name="T9" fmla="*/ 192 h 192"/>
                  <a:gd name="T10" fmla="*/ 102 w 384"/>
                  <a:gd name="T11" fmla="*/ 102 h 192"/>
                  <a:gd name="T12" fmla="*/ 0 w 384"/>
                  <a:gd name="T13" fmla="*/ 96 h 192"/>
                  <a:gd name="T14" fmla="*/ 96 w 384"/>
                  <a:gd name="T15" fmla="*/ 0 h 19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84"/>
                  <a:gd name="T25" fmla="*/ 0 h 192"/>
                  <a:gd name="T26" fmla="*/ 384 w 384"/>
                  <a:gd name="T27" fmla="*/ 192 h 192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84" h="192">
                    <a:moveTo>
                      <a:pt x="96" y="0"/>
                    </a:moveTo>
                    <a:lnTo>
                      <a:pt x="270" y="18"/>
                    </a:lnTo>
                    <a:lnTo>
                      <a:pt x="384" y="48"/>
                    </a:lnTo>
                    <a:lnTo>
                      <a:pt x="318" y="108"/>
                    </a:lnTo>
                    <a:lnTo>
                      <a:pt x="240" y="192"/>
                    </a:lnTo>
                    <a:lnTo>
                      <a:pt x="102" y="102"/>
                    </a:lnTo>
                    <a:lnTo>
                      <a:pt x="0" y="96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252" name="Freeform 89"/>
              <p:cNvSpPr>
                <a:spLocks/>
              </p:cNvSpPr>
              <p:nvPr/>
            </p:nvSpPr>
            <p:spPr bwMode="auto">
              <a:xfrm>
                <a:off x="2784" y="2976"/>
                <a:ext cx="426" cy="168"/>
              </a:xfrm>
              <a:custGeom>
                <a:avLst/>
                <a:gdLst>
                  <a:gd name="T0" fmla="*/ 0 w 426"/>
                  <a:gd name="T1" fmla="*/ 48 h 168"/>
                  <a:gd name="T2" fmla="*/ 240 w 426"/>
                  <a:gd name="T3" fmla="*/ 0 h 168"/>
                  <a:gd name="T4" fmla="*/ 384 w 426"/>
                  <a:gd name="T5" fmla="*/ 96 h 168"/>
                  <a:gd name="T6" fmla="*/ 426 w 426"/>
                  <a:gd name="T7" fmla="*/ 126 h 168"/>
                  <a:gd name="T8" fmla="*/ 240 w 426"/>
                  <a:gd name="T9" fmla="*/ 138 h 168"/>
                  <a:gd name="T10" fmla="*/ 144 w 426"/>
                  <a:gd name="T11" fmla="*/ 168 h 168"/>
                  <a:gd name="T12" fmla="*/ 0 w 426"/>
                  <a:gd name="T13" fmla="*/ 48 h 1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6"/>
                  <a:gd name="T22" fmla="*/ 0 h 168"/>
                  <a:gd name="T23" fmla="*/ 426 w 426"/>
                  <a:gd name="T24" fmla="*/ 168 h 1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6" h="168">
                    <a:moveTo>
                      <a:pt x="0" y="48"/>
                    </a:moveTo>
                    <a:lnTo>
                      <a:pt x="240" y="0"/>
                    </a:lnTo>
                    <a:lnTo>
                      <a:pt x="384" y="96"/>
                    </a:lnTo>
                    <a:lnTo>
                      <a:pt x="426" y="126"/>
                    </a:lnTo>
                    <a:lnTo>
                      <a:pt x="240" y="138"/>
                    </a:lnTo>
                    <a:lnTo>
                      <a:pt x="144" y="168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253" name="Freeform 88"/>
              <p:cNvSpPr>
                <a:spLocks/>
              </p:cNvSpPr>
              <p:nvPr/>
            </p:nvSpPr>
            <p:spPr bwMode="auto">
              <a:xfrm>
                <a:off x="2640" y="3150"/>
                <a:ext cx="336" cy="258"/>
              </a:xfrm>
              <a:custGeom>
                <a:avLst/>
                <a:gdLst>
                  <a:gd name="T0" fmla="*/ 0 w 336"/>
                  <a:gd name="T1" fmla="*/ 90 h 258"/>
                  <a:gd name="T2" fmla="*/ 48 w 336"/>
                  <a:gd name="T3" fmla="*/ 18 h 258"/>
                  <a:gd name="T4" fmla="*/ 180 w 336"/>
                  <a:gd name="T5" fmla="*/ 0 h 258"/>
                  <a:gd name="T6" fmla="*/ 336 w 336"/>
                  <a:gd name="T7" fmla="*/ 114 h 258"/>
                  <a:gd name="T8" fmla="*/ 324 w 336"/>
                  <a:gd name="T9" fmla="*/ 150 h 258"/>
                  <a:gd name="T10" fmla="*/ 192 w 336"/>
                  <a:gd name="T11" fmla="*/ 258 h 258"/>
                  <a:gd name="T12" fmla="*/ 168 w 336"/>
                  <a:gd name="T13" fmla="*/ 204 h 258"/>
                  <a:gd name="T14" fmla="*/ 0 w 336"/>
                  <a:gd name="T15" fmla="*/ 90 h 25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6"/>
                  <a:gd name="T25" fmla="*/ 0 h 258"/>
                  <a:gd name="T26" fmla="*/ 336 w 336"/>
                  <a:gd name="T27" fmla="*/ 258 h 25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6" h="258">
                    <a:moveTo>
                      <a:pt x="0" y="90"/>
                    </a:moveTo>
                    <a:lnTo>
                      <a:pt x="48" y="18"/>
                    </a:lnTo>
                    <a:lnTo>
                      <a:pt x="180" y="0"/>
                    </a:lnTo>
                    <a:lnTo>
                      <a:pt x="336" y="114"/>
                    </a:lnTo>
                    <a:lnTo>
                      <a:pt x="324" y="150"/>
                    </a:lnTo>
                    <a:lnTo>
                      <a:pt x="192" y="258"/>
                    </a:lnTo>
                    <a:lnTo>
                      <a:pt x="168" y="204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8254" name="Group 48"/>
              <p:cNvGrpSpPr>
                <a:grpSpLocks/>
              </p:cNvGrpSpPr>
              <p:nvPr/>
            </p:nvGrpSpPr>
            <p:grpSpPr bwMode="auto">
              <a:xfrm>
                <a:off x="2640" y="2976"/>
                <a:ext cx="788" cy="442"/>
                <a:chOff x="2524" y="2006"/>
                <a:chExt cx="979" cy="621"/>
              </a:xfrm>
            </p:grpSpPr>
            <p:grpSp>
              <p:nvGrpSpPr>
                <p:cNvPr id="8255" name="Group 41"/>
                <p:cNvGrpSpPr>
                  <a:grpSpLocks/>
                </p:cNvGrpSpPr>
                <p:nvPr/>
              </p:nvGrpSpPr>
              <p:grpSpPr bwMode="auto">
                <a:xfrm>
                  <a:off x="2644" y="2006"/>
                  <a:ext cx="611" cy="251"/>
                  <a:chOff x="2644" y="2006"/>
                  <a:chExt cx="611" cy="251"/>
                </a:xfrm>
              </p:grpSpPr>
              <p:sp>
                <p:nvSpPr>
                  <p:cNvPr id="8262" name="Freeform 39"/>
                  <p:cNvSpPr>
                    <a:spLocks/>
                  </p:cNvSpPr>
                  <p:nvPr/>
                </p:nvSpPr>
                <p:spPr bwMode="auto">
                  <a:xfrm>
                    <a:off x="2644" y="2006"/>
                    <a:ext cx="611" cy="251"/>
                  </a:xfrm>
                  <a:custGeom>
                    <a:avLst/>
                    <a:gdLst>
                      <a:gd name="T0" fmla="*/ 1 w 1221"/>
                      <a:gd name="T1" fmla="*/ 1 h 501"/>
                      <a:gd name="T2" fmla="*/ 2 w 1221"/>
                      <a:gd name="T3" fmla="*/ 1 h 501"/>
                      <a:gd name="T4" fmla="*/ 2 w 1221"/>
                      <a:gd name="T5" fmla="*/ 1 h 501"/>
                      <a:gd name="T6" fmla="*/ 3 w 1221"/>
                      <a:gd name="T7" fmla="*/ 1 h 501"/>
                      <a:gd name="T8" fmla="*/ 3 w 1221"/>
                      <a:gd name="T9" fmla="*/ 1 h 501"/>
                      <a:gd name="T10" fmla="*/ 2 w 1221"/>
                      <a:gd name="T11" fmla="*/ 1 h 501"/>
                      <a:gd name="T12" fmla="*/ 2 w 1221"/>
                      <a:gd name="T13" fmla="*/ 1 h 501"/>
                      <a:gd name="T14" fmla="*/ 1 w 1221"/>
                      <a:gd name="T15" fmla="*/ 1 h 501"/>
                      <a:gd name="T16" fmla="*/ 0 w 1221"/>
                      <a:gd name="T17" fmla="*/ 1 h 501"/>
                      <a:gd name="T18" fmla="*/ 1 w 1221"/>
                      <a:gd name="T19" fmla="*/ 1 h 501"/>
                      <a:gd name="T20" fmla="*/ 1 w 1221"/>
                      <a:gd name="T21" fmla="*/ 1 h 501"/>
                      <a:gd name="T22" fmla="*/ 1 w 1221"/>
                      <a:gd name="T23" fmla="*/ 1 h 501"/>
                      <a:gd name="T24" fmla="*/ 2 w 1221"/>
                      <a:gd name="T25" fmla="*/ 2 h 501"/>
                      <a:gd name="T26" fmla="*/ 2 w 1221"/>
                      <a:gd name="T27" fmla="*/ 2 h 501"/>
                      <a:gd name="T28" fmla="*/ 2 w 1221"/>
                      <a:gd name="T29" fmla="*/ 2 h 501"/>
                      <a:gd name="T30" fmla="*/ 3 w 1221"/>
                      <a:gd name="T31" fmla="*/ 2 h 501"/>
                      <a:gd name="T32" fmla="*/ 3 w 1221"/>
                      <a:gd name="T33" fmla="*/ 2 h 501"/>
                      <a:gd name="T34" fmla="*/ 3 w 1221"/>
                      <a:gd name="T35" fmla="*/ 2 h 501"/>
                      <a:gd name="T36" fmla="*/ 4 w 1221"/>
                      <a:gd name="T37" fmla="*/ 2 h 501"/>
                      <a:gd name="T38" fmla="*/ 4 w 1221"/>
                      <a:gd name="T39" fmla="*/ 2 h 501"/>
                      <a:gd name="T40" fmla="*/ 5 w 1221"/>
                      <a:gd name="T41" fmla="*/ 2 h 501"/>
                      <a:gd name="T42" fmla="*/ 5 w 1221"/>
                      <a:gd name="T43" fmla="*/ 2 h 501"/>
                      <a:gd name="T44" fmla="*/ 5 w 1221"/>
                      <a:gd name="T45" fmla="*/ 2 h 501"/>
                      <a:gd name="T46" fmla="*/ 5 w 1221"/>
                      <a:gd name="T47" fmla="*/ 1 h 501"/>
                      <a:gd name="T48" fmla="*/ 4 w 1221"/>
                      <a:gd name="T49" fmla="*/ 1 h 501"/>
                      <a:gd name="T50" fmla="*/ 4 w 1221"/>
                      <a:gd name="T51" fmla="*/ 1 h 501"/>
                      <a:gd name="T52" fmla="*/ 3 w 1221"/>
                      <a:gd name="T53" fmla="*/ 0 h 501"/>
                      <a:gd name="T54" fmla="*/ 3 w 1221"/>
                      <a:gd name="T55" fmla="*/ 0 h 501"/>
                      <a:gd name="T56" fmla="*/ 3 w 1221"/>
                      <a:gd name="T57" fmla="*/ 1 h 501"/>
                      <a:gd name="T58" fmla="*/ 4 w 1221"/>
                      <a:gd name="T59" fmla="*/ 1 h 501"/>
                      <a:gd name="T60" fmla="*/ 4 w 1221"/>
                      <a:gd name="T61" fmla="*/ 1 h 501"/>
                      <a:gd name="T62" fmla="*/ 5 w 1221"/>
                      <a:gd name="T63" fmla="*/ 2 h 501"/>
                      <a:gd name="T64" fmla="*/ 5 w 1221"/>
                      <a:gd name="T65" fmla="*/ 2 h 501"/>
                      <a:gd name="T66" fmla="*/ 5 w 1221"/>
                      <a:gd name="T67" fmla="*/ 2 h 501"/>
                      <a:gd name="T68" fmla="*/ 5 w 1221"/>
                      <a:gd name="T69" fmla="*/ 2 h 501"/>
                      <a:gd name="T70" fmla="*/ 4 w 1221"/>
                      <a:gd name="T71" fmla="*/ 2 h 501"/>
                      <a:gd name="T72" fmla="*/ 3 w 1221"/>
                      <a:gd name="T73" fmla="*/ 2 h 501"/>
                      <a:gd name="T74" fmla="*/ 3 w 1221"/>
                      <a:gd name="T75" fmla="*/ 2 h 501"/>
                      <a:gd name="T76" fmla="*/ 3 w 1221"/>
                      <a:gd name="T77" fmla="*/ 2 h 501"/>
                      <a:gd name="T78" fmla="*/ 3 w 1221"/>
                      <a:gd name="T79" fmla="*/ 2 h 501"/>
                      <a:gd name="T80" fmla="*/ 2 w 1221"/>
                      <a:gd name="T81" fmla="*/ 2 h 501"/>
                      <a:gd name="T82" fmla="*/ 2 w 1221"/>
                      <a:gd name="T83" fmla="*/ 2 h 501"/>
                      <a:gd name="T84" fmla="*/ 2 w 1221"/>
                      <a:gd name="T85" fmla="*/ 1 h 501"/>
                      <a:gd name="T86" fmla="*/ 1 w 1221"/>
                      <a:gd name="T87" fmla="*/ 1 h 501"/>
                      <a:gd name="T88" fmla="*/ 1 w 1221"/>
                      <a:gd name="T89" fmla="*/ 1 h 501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1221"/>
                      <a:gd name="T136" fmla="*/ 0 h 501"/>
                      <a:gd name="T137" fmla="*/ 1221 w 1221"/>
                      <a:gd name="T138" fmla="*/ 501 h 501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1221" h="501">
                        <a:moveTo>
                          <a:pt x="173" y="139"/>
                        </a:moveTo>
                        <a:lnTo>
                          <a:pt x="269" y="93"/>
                        </a:lnTo>
                        <a:lnTo>
                          <a:pt x="431" y="66"/>
                        </a:lnTo>
                        <a:lnTo>
                          <a:pt x="638" y="44"/>
                        </a:lnTo>
                        <a:lnTo>
                          <a:pt x="621" y="22"/>
                        </a:lnTo>
                        <a:lnTo>
                          <a:pt x="470" y="33"/>
                        </a:lnTo>
                        <a:lnTo>
                          <a:pt x="296" y="49"/>
                        </a:lnTo>
                        <a:lnTo>
                          <a:pt x="128" y="82"/>
                        </a:lnTo>
                        <a:lnTo>
                          <a:pt x="0" y="144"/>
                        </a:lnTo>
                        <a:lnTo>
                          <a:pt x="16" y="172"/>
                        </a:lnTo>
                        <a:lnTo>
                          <a:pt x="157" y="206"/>
                        </a:lnTo>
                        <a:lnTo>
                          <a:pt x="241" y="256"/>
                        </a:lnTo>
                        <a:lnTo>
                          <a:pt x="331" y="346"/>
                        </a:lnTo>
                        <a:lnTo>
                          <a:pt x="437" y="463"/>
                        </a:lnTo>
                        <a:lnTo>
                          <a:pt x="482" y="485"/>
                        </a:lnTo>
                        <a:lnTo>
                          <a:pt x="548" y="501"/>
                        </a:lnTo>
                        <a:lnTo>
                          <a:pt x="656" y="452"/>
                        </a:lnTo>
                        <a:lnTo>
                          <a:pt x="722" y="408"/>
                        </a:lnTo>
                        <a:lnTo>
                          <a:pt x="790" y="384"/>
                        </a:lnTo>
                        <a:lnTo>
                          <a:pt x="1002" y="390"/>
                        </a:lnTo>
                        <a:lnTo>
                          <a:pt x="1204" y="390"/>
                        </a:lnTo>
                        <a:lnTo>
                          <a:pt x="1221" y="368"/>
                        </a:lnTo>
                        <a:lnTo>
                          <a:pt x="1165" y="278"/>
                        </a:lnTo>
                        <a:lnTo>
                          <a:pt x="1031" y="189"/>
                        </a:lnTo>
                        <a:lnTo>
                          <a:pt x="874" y="111"/>
                        </a:lnTo>
                        <a:lnTo>
                          <a:pt x="784" y="66"/>
                        </a:lnTo>
                        <a:lnTo>
                          <a:pt x="711" y="0"/>
                        </a:lnTo>
                        <a:lnTo>
                          <a:pt x="678" y="0"/>
                        </a:lnTo>
                        <a:lnTo>
                          <a:pt x="656" y="33"/>
                        </a:lnTo>
                        <a:lnTo>
                          <a:pt x="801" y="111"/>
                        </a:lnTo>
                        <a:lnTo>
                          <a:pt x="974" y="194"/>
                        </a:lnTo>
                        <a:lnTo>
                          <a:pt x="1098" y="273"/>
                        </a:lnTo>
                        <a:lnTo>
                          <a:pt x="1142" y="335"/>
                        </a:lnTo>
                        <a:lnTo>
                          <a:pt x="1142" y="357"/>
                        </a:lnTo>
                        <a:lnTo>
                          <a:pt x="1064" y="357"/>
                        </a:lnTo>
                        <a:lnTo>
                          <a:pt x="852" y="340"/>
                        </a:lnTo>
                        <a:lnTo>
                          <a:pt x="733" y="351"/>
                        </a:lnTo>
                        <a:lnTo>
                          <a:pt x="627" y="384"/>
                        </a:lnTo>
                        <a:lnTo>
                          <a:pt x="565" y="435"/>
                        </a:lnTo>
                        <a:lnTo>
                          <a:pt x="537" y="446"/>
                        </a:lnTo>
                        <a:lnTo>
                          <a:pt x="493" y="435"/>
                        </a:lnTo>
                        <a:lnTo>
                          <a:pt x="391" y="346"/>
                        </a:lnTo>
                        <a:lnTo>
                          <a:pt x="309" y="240"/>
                        </a:lnTo>
                        <a:lnTo>
                          <a:pt x="241" y="194"/>
                        </a:lnTo>
                        <a:lnTo>
                          <a:pt x="173" y="13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8263" name="Freeform 40"/>
                  <p:cNvSpPr>
                    <a:spLocks/>
                  </p:cNvSpPr>
                  <p:nvPr/>
                </p:nvSpPr>
                <p:spPr bwMode="auto">
                  <a:xfrm>
                    <a:off x="2840" y="2059"/>
                    <a:ext cx="191" cy="98"/>
                  </a:xfrm>
                  <a:custGeom>
                    <a:avLst/>
                    <a:gdLst>
                      <a:gd name="T0" fmla="*/ 1 w 380"/>
                      <a:gd name="T1" fmla="*/ 1 h 196"/>
                      <a:gd name="T2" fmla="*/ 0 w 380"/>
                      <a:gd name="T3" fmla="*/ 1 h 196"/>
                      <a:gd name="T4" fmla="*/ 1 w 380"/>
                      <a:gd name="T5" fmla="*/ 1 h 196"/>
                      <a:gd name="T6" fmla="*/ 1 w 380"/>
                      <a:gd name="T7" fmla="*/ 1 h 196"/>
                      <a:gd name="T8" fmla="*/ 1 w 380"/>
                      <a:gd name="T9" fmla="*/ 1 h 196"/>
                      <a:gd name="T10" fmla="*/ 1 w 380"/>
                      <a:gd name="T11" fmla="*/ 1 h 196"/>
                      <a:gd name="T12" fmla="*/ 2 w 380"/>
                      <a:gd name="T13" fmla="*/ 1 h 196"/>
                      <a:gd name="T14" fmla="*/ 2 w 380"/>
                      <a:gd name="T15" fmla="*/ 1 h 196"/>
                      <a:gd name="T16" fmla="*/ 2 w 380"/>
                      <a:gd name="T17" fmla="*/ 1 h 196"/>
                      <a:gd name="T18" fmla="*/ 2 w 380"/>
                      <a:gd name="T19" fmla="*/ 1 h 196"/>
                      <a:gd name="T20" fmla="*/ 2 w 380"/>
                      <a:gd name="T21" fmla="*/ 1 h 196"/>
                      <a:gd name="T22" fmla="*/ 2 w 380"/>
                      <a:gd name="T23" fmla="*/ 1 h 196"/>
                      <a:gd name="T24" fmla="*/ 2 w 380"/>
                      <a:gd name="T25" fmla="*/ 1 h 196"/>
                      <a:gd name="T26" fmla="*/ 2 w 380"/>
                      <a:gd name="T27" fmla="*/ 1 h 196"/>
                      <a:gd name="T28" fmla="*/ 2 w 380"/>
                      <a:gd name="T29" fmla="*/ 0 h 196"/>
                      <a:gd name="T30" fmla="*/ 1 w 380"/>
                      <a:gd name="T31" fmla="*/ 0 h 196"/>
                      <a:gd name="T32" fmla="*/ 1 w 380"/>
                      <a:gd name="T33" fmla="*/ 0 h 196"/>
                      <a:gd name="T34" fmla="*/ 1 w 380"/>
                      <a:gd name="T35" fmla="*/ 0 h 196"/>
                      <a:gd name="T36" fmla="*/ 1 w 380"/>
                      <a:gd name="T37" fmla="*/ 1 h 196"/>
                      <a:gd name="T38" fmla="*/ 1 w 380"/>
                      <a:gd name="T39" fmla="*/ 1 h 196"/>
                      <a:gd name="T40" fmla="*/ 1 w 380"/>
                      <a:gd name="T41" fmla="*/ 1 h 196"/>
                      <a:gd name="T42" fmla="*/ 1 w 380"/>
                      <a:gd name="T43" fmla="*/ 1 h 196"/>
                      <a:gd name="T44" fmla="*/ 1 w 380"/>
                      <a:gd name="T45" fmla="*/ 1 h 196"/>
                      <a:gd name="T46" fmla="*/ 2 w 380"/>
                      <a:gd name="T47" fmla="*/ 1 h 196"/>
                      <a:gd name="T48" fmla="*/ 2 w 380"/>
                      <a:gd name="T49" fmla="*/ 1 h 196"/>
                      <a:gd name="T50" fmla="*/ 2 w 380"/>
                      <a:gd name="T51" fmla="*/ 1 h 196"/>
                      <a:gd name="T52" fmla="*/ 2 w 380"/>
                      <a:gd name="T53" fmla="*/ 1 h 196"/>
                      <a:gd name="T54" fmla="*/ 2 w 380"/>
                      <a:gd name="T55" fmla="*/ 1 h 196"/>
                      <a:gd name="T56" fmla="*/ 1 w 380"/>
                      <a:gd name="T57" fmla="*/ 1 h 196"/>
                      <a:gd name="T58" fmla="*/ 1 w 380"/>
                      <a:gd name="T59" fmla="*/ 1 h 196"/>
                      <a:gd name="T60" fmla="*/ 1 w 380"/>
                      <a:gd name="T61" fmla="*/ 1 h 196"/>
                      <a:gd name="T62" fmla="*/ 1 w 380"/>
                      <a:gd name="T63" fmla="*/ 1 h 196"/>
                      <a:gd name="T64" fmla="*/ 1 w 380"/>
                      <a:gd name="T65" fmla="*/ 1 h 196"/>
                      <a:gd name="T66" fmla="*/ 1 w 380"/>
                      <a:gd name="T67" fmla="*/ 1 h 196"/>
                      <a:gd name="T68" fmla="*/ 1 w 380"/>
                      <a:gd name="T69" fmla="*/ 1 h 196"/>
                      <a:gd name="T70" fmla="*/ 1 w 380"/>
                      <a:gd name="T71" fmla="*/ 1 h 196"/>
                      <a:gd name="T72" fmla="*/ 1 w 380"/>
                      <a:gd name="T73" fmla="*/ 1 h 19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380"/>
                      <a:gd name="T112" fmla="*/ 0 h 196"/>
                      <a:gd name="T113" fmla="*/ 380 w 380"/>
                      <a:gd name="T114" fmla="*/ 196 h 19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380" h="196">
                        <a:moveTo>
                          <a:pt x="56" y="100"/>
                        </a:moveTo>
                        <a:lnTo>
                          <a:pt x="44" y="27"/>
                        </a:lnTo>
                        <a:lnTo>
                          <a:pt x="16" y="33"/>
                        </a:lnTo>
                        <a:lnTo>
                          <a:pt x="0" y="78"/>
                        </a:lnTo>
                        <a:lnTo>
                          <a:pt x="5" y="123"/>
                        </a:lnTo>
                        <a:lnTo>
                          <a:pt x="56" y="179"/>
                        </a:lnTo>
                        <a:lnTo>
                          <a:pt x="106" y="196"/>
                        </a:lnTo>
                        <a:lnTo>
                          <a:pt x="151" y="185"/>
                        </a:lnTo>
                        <a:lnTo>
                          <a:pt x="184" y="145"/>
                        </a:lnTo>
                        <a:lnTo>
                          <a:pt x="201" y="134"/>
                        </a:lnTo>
                        <a:lnTo>
                          <a:pt x="217" y="134"/>
                        </a:lnTo>
                        <a:lnTo>
                          <a:pt x="234" y="134"/>
                        </a:lnTo>
                        <a:lnTo>
                          <a:pt x="252" y="134"/>
                        </a:lnTo>
                        <a:lnTo>
                          <a:pt x="268" y="145"/>
                        </a:lnTo>
                        <a:lnTo>
                          <a:pt x="285" y="145"/>
                        </a:lnTo>
                        <a:lnTo>
                          <a:pt x="307" y="145"/>
                        </a:lnTo>
                        <a:lnTo>
                          <a:pt x="324" y="139"/>
                        </a:lnTo>
                        <a:lnTo>
                          <a:pt x="341" y="134"/>
                        </a:lnTo>
                        <a:lnTo>
                          <a:pt x="358" y="128"/>
                        </a:lnTo>
                        <a:lnTo>
                          <a:pt x="375" y="117"/>
                        </a:lnTo>
                        <a:lnTo>
                          <a:pt x="380" y="100"/>
                        </a:lnTo>
                        <a:lnTo>
                          <a:pt x="380" y="84"/>
                        </a:lnTo>
                        <a:lnTo>
                          <a:pt x="380" y="67"/>
                        </a:lnTo>
                        <a:lnTo>
                          <a:pt x="380" y="51"/>
                        </a:lnTo>
                        <a:lnTo>
                          <a:pt x="369" y="33"/>
                        </a:lnTo>
                        <a:lnTo>
                          <a:pt x="352" y="22"/>
                        </a:lnTo>
                        <a:lnTo>
                          <a:pt x="336" y="16"/>
                        </a:lnTo>
                        <a:lnTo>
                          <a:pt x="318" y="5"/>
                        </a:lnTo>
                        <a:lnTo>
                          <a:pt x="301" y="0"/>
                        </a:lnTo>
                        <a:lnTo>
                          <a:pt x="285" y="0"/>
                        </a:lnTo>
                        <a:lnTo>
                          <a:pt x="268" y="0"/>
                        </a:lnTo>
                        <a:lnTo>
                          <a:pt x="246" y="0"/>
                        </a:lnTo>
                        <a:lnTo>
                          <a:pt x="228" y="0"/>
                        </a:lnTo>
                        <a:lnTo>
                          <a:pt x="212" y="0"/>
                        </a:lnTo>
                        <a:lnTo>
                          <a:pt x="195" y="0"/>
                        </a:lnTo>
                        <a:lnTo>
                          <a:pt x="173" y="0"/>
                        </a:lnTo>
                        <a:lnTo>
                          <a:pt x="128" y="0"/>
                        </a:lnTo>
                        <a:lnTo>
                          <a:pt x="111" y="5"/>
                        </a:lnTo>
                        <a:lnTo>
                          <a:pt x="111" y="22"/>
                        </a:lnTo>
                        <a:lnTo>
                          <a:pt x="117" y="38"/>
                        </a:lnTo>
                        <a:lnTo>
                          <a:pt x="133" y="44"/>
                        </a:lnTo>
                        <a:lnTo>
                          <a:pt x="151" y="44"/>
                        </a:lnTo>
                        <a:lnTo>
                          <a:pt x="168" y="38"/>
                        </a:lnTo>
                        <a:lnTo>
                          <a:pt x="190" y="38"/>
                        </a:lnTo>
                        <a:lnTo>
                          <a:pt x="212" y="33"/>
                        </a:lnTo>
                        <a:lnTo>
                          <a:pt x="228" y="33"/>
                        </a:lnTo>
                        <a:lnTo>
                          <a:pt x="252" y="33"/>
                        </a:lnTo>
                        <a:lnTo>
                          <a:pt x="268" y="33"/>
                        </a:lnTo>
                        <a:lnTo>
                          <a:pt x="285" y="33"/>
                        </a:lnTo>
                        <a:lnTo>
                          <a:pt x="301" y="33"/>
                        </a:lnTo>
                        <a:lnTo>
                          <a:pt x="318" y="38"/>
                        </a:lnTo>
                        <a:lnTo>
                          <a:pt x="324" y="56"/>
                        </a:lnTo>
                        <a:lnTo>
                          <a:pt x="329" y="73"/>
                        </a:lnTo>
                        <a:lnTo>
                          <a:pt x="324" y="89"/>
                        </a:lnTo>
                        <a:lnTo>
                          <a:pt x="307" y="89"/>
                        </a:lnTo>
                        <a:lnTo>
                          <a:pt x="285" y="89"/>
                        </a:lnTo>
                        <a:lnTo>
                          <a:pt x="268" y="89"/>
                        </a:lnTo>
                        <a:lnTo>
                          <a:pt x="252" y="89"/>
                        </a:lnTo>
                        <a:lnTo>
                          <a:pt x="234" y="89"/>
                        </a:lnTo>
                        <a:lnTo>
                          <a:pt x="217" y="89"/>
                        </a:lnTo>
                        <a:lnTo>
                          <a:pt x="201" y="89"/>
                        </a:lnTo>
                        <a:lnTo>
                          <a:pt x="184" y="89"/>
                        </a:lnTo>
                        <a:lnTo>
                          <a:pt x="168" y="89"/>
                        </a:lnTo>
                        <a:lnTo>
                          <a:pt x="151" y="89"/>
                        </a:lnTo>
                        <a:lnTo>
                          <a:pt x="133" y="100"/>
                        </a:lnTo>
                        <a:lnTo>
                          <a:pt x="117" y="112"/>
                        </a:lnTo>
                        <a:lnTo>
                          <a:pt x="111" y="128"/>
                        </a:lnTo>
                        <a:lnTo>
                          <a:pt x="95" y="128"/>
                        </a:lnTo>
                        <a:lnTo>
                          <a:pt x="78" y="123"/>
                        </a:lnTo>
                        <a:lnTo>
                          <a:pt x="56" y="100"/>
                        </a:lnTo>
                        <a:lnTo>
                          <a:pt x="62" y="78"/>
                        </a:lnTo>
                        <a:lnTo>
                          <a:pt x="56" y="62"/>
                        </a:lnTo>
                        <a:lnTo>
                          <a:pt x="51" y="44"/>
                        </a:lnTo>
                        <a:lnTo>
                          <a:pt x="56" y="10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256" name="Group 44"/>
                <p:cNvGrpSpPr>
                  <a:grpSpLocks/>
                </p:cNvGrpSpPr>
                <p:nvPr/>
              </p:nvGrpSpPr>
              <p:grpSpPr bwMode="auto">
                <a:xfrm>
                  <a:off x="2524" y="2230"/>
                  <a:ext cx="439" cy="378"/>
                  <a:chOff x="2524" y="2230"/>
                  <a:chExt cx="439" cy="378"/>
                </a:xfrm>
              </p:grpSpPr>
              <p:sp>
                <p:nvSpPr>
                  <p:cNvPr id="8260" name="Freeform 42"/>
                  <p:cNvSpPr>
                    <a:spLocks/>
                  </p:cNvSpPr>
                  <p:nvPr/>
                </p:nvSpPr>
                <p:spPr bwMode="auto">
                  <a:xfrm>
                    <a:off x="2524" y="2230"/>
                    <a:ext cx="439" cy="378"/>
                  </a:xfrm>
                  <a:custGeom>
                    <a:avLst/>
                    <a:gdLst>
                      <a:gd name="T0" fmla="*/ 2 w 878"/>
                      <a:gd name="T1" fmla="*/ 0 h 757"/>
                      <a:gd name="T2" fmla="*/ 1 w 878"/>
                      <a:gd name="T3" fmla="*/ 0 h 757"/>
                      <a:gd name="T4" fmla="*/ 1 w 878"/>
                      <a:gd name="T5" fmla="*/ 0 h 757"/>
                      <a:gd name="T6" fmla="*/ 0 w 878"/>
                      <a:gd name="T7" fmla="*/ 1 h 757"/>
                      <a:gd name="T8" fmla="*/ 1 w 878"/>
                      <a:gd name="T9" fmla="*/ 1 h 757"/>
                      <a:gd name="T10" fmla="*/ 1 w 878"/>
                      <a:gd name="T11" fmla="*/ 1 h 757"/>
                      <a:gd name="T12" fmla="*/ 2 w 878"/>
                      <a:gd name="T13" fmla="*/ 1 h 757"/>
                      <a:gd name="T14" fmla="*/ 2 w 878"/>
                      <a:gd name="T15" fmla="*/ 2 h 757"/>
                      <a:gd name="T16" fmla="*/ 2 w 878"/>
                      <a:gd name="T17" fmla="*/ 2 h 757"/>
                      <a:gd name="T18" fmla="*/ 2 w 878"/>
                      <a:gd name="T19" fmla="*/ 2 h 757"/>
                      <a:gd name="T20" fmla="*/ 3 w 878"/>
                      <a:gd name="T21" fmla="*/ 2 h 757"/>
                      <a:gd name="T22" fmla="*/ 4 w 878"/>
                      <a:gd name="T23" fmla="*/ 1 h 757"/>
                      <a:gd name="T24" fmla="*/ 4 w 878"/>
                      <a:gd name="T25" fmla="*/ 1 h 757"/>
                      <a:gd name="T26" fmla="*/ 3 w 878"/>
                      <a:gd name="T27" fmla="*/ 1 h 757"/>
                      <a:gd name="T28" fmla="*/ 3 w 878"/>
                      <a:gd name="T29" fmla="*/ 0 h 757"/>
                      <a:gd name="T30" fmla="*/ 3 w 878"/>
                      <a:gd name="T31" fmla="*/ 0 h 757"/>
                      <a:gd name="T32" fmla="*/ 2 w 878"/>
                      <a:gd name="T33" fmla="*/ 0 h 757"/>
                      <a:gd name="T34" fmla="*/ 2 w 878"/>
                      <a:gd name="T35" fmla="*/ 0 h 757"/>
                      <a:gd name="T36" fmla="*/ 2 w 878"/>
                      <a:gd name="T37" fmla="*/ 0 h 757"/>
                      <a:gd name="T38" fmla="*/ 3 w 878"/>
                      <a:gd name="T39" fmla="*/ 0 h 757"/>
                      <a:gd name="T40" fmla="*/ 3 w 878"/>
                      <a:gd name="T41" fmla="*/ 0 h 757"/>
                      <a:gd name="T42" fmla="*/ 4 w 878"/>
                      <a:gd name="T43" fmla="*/ 1 h 757"/>
                      <a:gd name="T44" fmla="*/ 4 w 878"/>
                      <a:gd name="T45" fmla="*/ 1 h 757"/>
                      <a:gd name="T46" fmla="*/ 4 w 878"/>
                      <a:gd name="T47" fmla="*/ 1 h 757"/>
                      <a:gd name="T48" fmla="*/ 3 w 878"/>
                      <a:gd name="T49" fmla="*/ 2 h 757"/>
                      <a:gd name="T50" fmla="*/ 3 w 878"/>
                      <a:gd name="T51" fmla="*/ 2 h 757"/>
                      <a:gd name="T52" fmla="*/ 2 w 878"/>
                      <a:gd name="T53" fmla="*/ 2 h 757"/>
                      <a:gd name="T54" fmla="*/ 2 w 878"/>
                      <a:gd name="T55" fmla="*/ 2 h 757"/>
                      <a:gd name="T56" fmla="*/ 1 w 878"/>
                      <a:gd name="T57" fmla="*/ 1 h 757"/>
                      <a:gd name="T58" fmla="*/ 1 w 878"/>
                      <a:gd name="T59" fmla="*/ 1 h 757"/>
                      <a:gd name="T60" fmla="*/ 1 w 878"/>
                      <a:gd name="T61" fmla="*/ 0 h 757"/>
                      <a:gd name="T62" fmla="*/ 1 w 878"/>
                      <a:gd name="T63" fmla="*/ 0 h 757"/>
                      <a:gd name="T64" fmla="*/ 2 w 878"/>
                      <a:gd name="T65" fmla="*/ 0 h 757"/>
                      <a:gd name="T66" fmla="*/ 2 w 878"/>
                      <a:gd name="T67" fmla="*/ 0 h 757"/>
                      <a:gd name="T68" fmla="*/ 2 w 878"/>
                      <a:gd name="T69" fmla="*/ 0 h 757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w 878"/>
                      <a:gd name="T106" fmla="*/ 0 h 757"/>
                      <a:gd name="T107" fmla="*/ 878 w 878"/>
                      <a:gd name="T108" fmla="*/ 757 h 757"/>
                    </a:gdLst>
                    <a:ahLst/>
                    <a:cxnLst>
                      <a:cxn ang="T70">
                        <a:pos x="T0" y="T1"/>
                      </a:cxn>
                      <a:cxn ang="T71">
                        <a:pos x="T2" y="T3"/>
                      </a:cxn>
                      <a:cxn ang="T72">
                        <a:pos x="T4" y="T5"/>
                      </a:cxn>
                      <a:cxn ang="T73">
                        <a:pos x="T6" y="T7"/>
                      </a:cxn>
                      <a:cxn ang="T74">
                        <a:pos x="T8" y="T9"/>
                      </a:cxn>
                      <a:cxn ang="T75">
                        <a:pos x="T10" y="T11"/>
                      </a:cxn>
                      <a:cxn ang="T76">
                        <a:pos x="T12" y="T13"/>
                      </a:cxn>
                      <a:cxn ang="T77">
                        <a:pos x="T14" y="T15"/>
                      </a:cxn>
                      <a:cxn ang="T78">
                        <a:pos x="T16" y="T17"/>
                      </a:cxn>
                      <a:cxn ang="T79">
                        <a:pos x="T18" y="T19"/>
                      </a:cxn>
                      <a:cxn ang="T80">
                        <a:pos x="T20" y="T21"/>
                      </a:cxn>
                      <a:cxn ang="T81">
                        <a:pos x="T22" y="T23"/>
                      </a:cxn>
                      <a:cxn ang="T82">
                        <a:pos x="T24" y="T25"/>
                      </a:cxn>
                      <a:cxn ang="T83">
                        <a:pos x="T26" y="T27"/>
                      </a:cxn>
                      <a:cxn ang="T84">
                        <a:pos x="T28" y="T29"/>
                      </a:cxn>
                      <a:cxn ang="T85">
                        <a:pos x="T30" y="T31"/>
                      </a:cxn>
                      <a:cxn ang="T86">
                        <a:pos x="T32" y="T33"/>
                      </a:cxn>
                      <a:cxn ang="T87">
                        <a:pos x="T34" y="T35"/>
                      </a:cxn>
                      <a:cxn ang="T88">
                        <a:pos x="T36" y="T37"/>
                      </a:cxn>
                      <a:cxn ang="T89">
                        <a:pos x="T38" y="T39"/>
                      </a:cxn>
                      <a:cxn ang="T90">
                        <a:pos x="T40" y="T41"/>
                      </a:cxn>
                      <a:cxn ang="T91">
                        <a:pos x="T42" y="T43"/>
                      </a:cxn>
                      <a:cxn ang="T92">
                        <a:pos x="T44" y="T45"/>
                      </a:cxn>
                      <a:cxn ang="T93">
                        <a:pos x="T46" y="T47"/>
                      </a:cxn>
                      <a:cxn ang="T94">
                        <a:pos x="T48" y="T49"/>
                      </a:cxn>
                      <a:cxn ang="T95">
                        <a:pos x="T50" y="T51"/>
                      </a:cxn>
                      <a:cxn ang="T96">
                        <a:pos x="T52" y="T53"/>
                      </a:cxn>
                      <a:cxn ang="T97">
                        <a:pos x="T54" y="T55"/>
                      </a:cxn>
                      <a:cxn ang="T98">
                        <a:pos x="T56" y="T57"/>
                      </a:cxn>
                      <a:cxn ang="T99">
                        <a:pos x="T58" y="T59"/>
                      </a:cxn>
                      <a:cxn ang="T100">
                        <a:pos x="T60" y="T61"/>
                      </a:cxn>
                      <a:cxn ang="T101">
                        <a:pos x="T62" y="T63"/>
                      </a:cxn>
                      <a:cxn ang="T102">
                        <a:pos x="T64" y="T65"/>
                      </a:cxn>
                      <a:cxn ang="T103">
                        <a:pos x="T66" y="T67"/>
                      </a:cxn>
                      <a:cxn ang="T104">
                        <a:pos x="T68" y="T69"/>
                      </a:cxn>
                    </a:cxnLst>
                    <a:rect l="T105" t="T106" r="T107" b="T108"/>
                    <a:pathLst>
                      <a:path w="878" h="757">
                        <a:moveTo>
                          <a:pt x="362" y="66"/>
                        </a:moveTo>
                        <a:lnTo>
                          <a:pt x="207" y="101"/>
                        </a:lnTo>
                        <a:lnTo>
                          <a:pt x="61" y="180"/>
                        </a:lnTo>
                        <a:lnTo>
                          <a:pt x="0" y="269"/>
                        </a:lnTo>
                        <a:lnTo>
                          <a:pt x="11" y="313"/>
                        </a:lnTo>
                        <a:lnTo>
                          <a:pt x="112" y="392"/>
                        </a:lnTo>
                        <a:lnTo>
                          <a:pt x="267" y="510"/>
                        </a:lnTo>
                        <a:lnTo>
                          <a:pt x="384" y="627"/>
                        </a:lnTo>
                        <a:lnTo>
                          <a:pt x="469" y="750"/>
                        </a:lnTo>
                        <a:lnTo>
                          <a:pt x="498" y="757"/>
                        </a:lnTo>
                        <a:lnTo>
                          <a:pt x="681" y="616"/>
                        </a:lnTo>
                        <a:lnTo>
                          <a:pt x="860" y="470"/>
                        </a:lnTo>
                        <a:lnTo>
                          <a:pt x="878" y="397"/>
                        </a:lnTo>
                        <a:lnTo>
                          <a:pt x="743" y="269"/>
                        </a:lnTo>
                        <a:lnTo>
                          <a:pt x="598" y="162"/>
                        </a:lnTo>
                        <a:lnTo>
                          <a:pt x="531" y="90"/>
                        </a:lnTo>
                        <a:lnTo>
                          <a:pt x="452" y="0"/>
                        </a:lnTo>
                        <a:lnTo>
                          <a:pt x="379" y="17"/>
                        </a:lnTo>
                        <a:lnTo>
                          <a:pt x="384" y="50"/>
                        </a:lnTo>
                        <a:lnTo>
                          <a:pt x="525" y="151"/>
                        </a:lnTo>
                        <a:lnTo>
                          <a:pt x="631" y="240"/>
                        </a:lnTo>
                        <a:lnTo>
                          <a:pt x="788" y="348"/>
                        </a:lnTo>
                        <a:lnTo>
                          <a:pt x="810" y="403"/>
                        </a:lnTo>
                        <a:lnTo>
                          <a:pt x="805" y="448"/>
                        </a:lnTo>
                        <a:lnTo>
                          <a:pt x="681" y="565"/>
                        </a:lnTo>
                        <a:lnTo>
                          <a:pt x="531" y="655"/>
                        </a:lnTo>
                        <a:lnTo>
                          <a:pt x="480" y="655"/>
                        </a:lnTo>
                        <a:lnTo>
                          <a:pt x="357" y="538"/>
                        </a:lnTo>
                        <a:lnTo>
                          <a:pt x="167" y="364"/>
                        </a:lnTo>
                        <a:lnTo>
                          <a:pt x="66" y="280"/>
                        </a:lnTo>
                        <a:lnTo>
                          <a:pt x="72" y="246"/>
                        </a:lnTo>
                        <a:lnTo>
                          <a:pt x="145" y="168"/>
                        </a:lnTo>
                        <a:lnTo>
                          <a:pt x="273" y="129"/>
                        </a:lnTo>
                        <a:lnTo>
                          <a:pt x="373" y="95"/>
                        </a:lnTo>
                        <a:lnTo>
                          <a:pt x="362" y="6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8261" name="Freeform 43"/>
                  <p:cNvSpPr>
                    <a:spLocks/>
                  </p:cNvSpPr>
                  <p:nvPr/>
                </p:nvSpPr>
                <p:spPr bwMode="auto">
                  <a:xfrm>
                    <a:off x="2692" y="2339"/>
                    <a:ext cx="137" cy="168"/>
                  </a:xfrm>
                  <a:custGeom>
                    <a:avLst/>
                    <a:gdLst>
                      <a:gd name="T0" fmla="*/ 1 w 273"/>
                      <a:gd name="T1" fmla="*/ 1 h 335"/>
                      <a:gd name="T2" fmla="*/ 1 w 273"/>
                      <a:gd name="T3" fmla="*/ 0 h 335"/>
                      <a:gd name="T4" fmla="*/ 1 w 273"/>
                      <a:gd name="T5" fmla="*/ 0 h 335"/>
                      <a:gd name="T6" fmla="*/ 1 w 273"/>
                      <a:gd name="T7" fmla="*/ 1 h 335"/>
                      <a:gd name="T8" fmla="*/ 1 w 273"/>
                      <a:gd name="T9" fmla="*/ 1 h 335"/>
                      <a:gd name="T10" fmla="*/ 1 w 273"/>
                      <a:gd name="T11" fmla="*/ 1 h 335"/>
                      <a:gd name="T12" fmla="*/ 1 w 273"/>
                      <a:gd name="T13" fmla="*/ 1 h 335"/>
                      <a:gd name="T14" fmla="*/ 1 w 273"/>
                      <a:gd name="T15" fmla="*/ 1 h 335"/>
                      <a:gd name="T16" fmla="*/ 1 w 273"/>
                      <a:gd name="T17" fmla="*/ 1 h 335"/>
                      <a:gd name="T18" fmla="*/ 1 w 273"/>
                      <a:gd name="T19" fmla="*/ 1 h 335"/>
                      <a:gd name="T20" fmla="*/ 1 w 273"/>
                      <a:gd name="T21" fmla="*/ 1 h 335"/>
                      <a:gd name="T22" fmla="*/ 1 w 273"/>
                      <a:gd name="T23" fmla="*/ 1 h 335"/>
                      <a:gd name="T24" fmla="*/ 2 w 273"/>
                      <a:gd name="T25" fmla="*/ 1 h 335"/>
                      <a:gd name="T26" fmla="*/ 2 w 273"/>
                      <a:gd name="T27" fmla="*/ 2 h 335"/>
                      <a:gd name="T28" fmla="*/ 1 w 273"/>
                      <a:gd name="T29" fmla="*/ 2 h 335"/>
                      <a:gd name="T30" fmla="*/ 1 w 273"/>
                      <a:gd name="T31" fmla="*/ 2 h 335"/>
                      <a:gd name="T32" fmla="*/ 1 w 273"/>
                      <a:gd name="T33" fmla="*/ 2 h 335"/>
                      <a:gd name="T34" fmla="*/ 1 w 273"/>
                      <a:gd name="T35" fmla="*/ 2 h 335"/>
                      <a:gd name="T36" fmla="*/ 1 w 273"/>
                      <a:gd name="T37" fmla="*/ 2 h 335"/>
                      <a:gd name="T38" fmla="*/ 1 w 273"/>
                      <a:gd name="T39" fmla="*/ 2 h 335"/>
                      <a:gd name="T40" fmla="*/ 1 w 273"/>
                      <a:gd name="T41" fmla="*/ 2 h 335"/>
                      <a:gd name="T42" fmla="*/ 1 w 273"/>
                      <a:gd name="T43" fmla="*/ 1 h 335"/>
                      <a:gd name="T44" fmla="*/ 1 w 273"/>
                      <a:gd name="T45" fmla="*/ 1 h 335"/>
                      <a:gd name="T46" fmla="*/ 1 w 273"/>
                      <a:gd name="T47" fmla="*/ 1 h 335"/>
                      <a:gd name="T48" fmla="*/ 1 w 273"/>
                      <a:gd name="T49" fmla="*/ 1 h 335"/>
                      <a:gd name="T50" fmla="*/ 1 w 273"/>
                      <a:gd name="T51" fmla="*/ 2 h 335"/>
                      <a:gd name="T52" fmla="*/ 1 w 273"/>
                      <a:gd name="T53" fmla="*/ 2 h 335"/>
                      <a:gd name="T54" fmla="*/ 1 w 273"/>
                      <a:gd name="T55" fmla="*/ 2 h 335"/>
                      <a:gd name="T56" fmla="*/ 1 w 273"/>
                      <a:gd name="T57" fmla="*/ 1 h 335"/>
                      <a:gd name="T58" fmla="*/ 1 w 273"/>
                      <a:gd name="T59" fmla="*/ 1 h 335"/>
                      <a:gd name="T60" fmla="*/ 1 w 273"/>
                      <a:gd name="T61" fmla="*/ 1 h 335"/>
                      <a:gd name="T62" fmla="*/ 1 w 273"/>
                      <a:gd name="T63" fmla="*/ 1 h 335"/>
                      <a:gd name="T64" fmla="*/ 1 w 273"/>
                      <a:gd name="T65" fmla="*/ 1 h 335"/>
                      <a:gd name="T66" fmla="*/ 1 w 273"/>
                      <a:gd name="T67" fmla="*/ 1 h 335"/>
                      <a:gd name="T68" fmla="*/ 1 w 273"/>
                      <a:gd name="T69" fmla="*/ 1 h 335"/>
                      <a:gd name="T70" fmla="*/ 1 w 273"/>
                      <a:gd name="T71" fmla="*/ 1 h 335"/>
                      <a:gd name="T72" fmla="*/ 1 w 273"/>
                      <a:gd name="T73" fmla="*/ 1 h 335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w 273"/>
                      <a:gd name="T112" fmla="*/ 0 h 335"/>
                      <a:gd name="T113" fmla="*/ 273 w 273"/>
                      <a:gd name="T114" fmla="*/ 335 h 335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T111" t="T112" r="T113" b="T114"/>
                    <a:pathLst>
                      <a:path w="273" h="335">
                        <a:moveTo>
                          <a:pt x="156" y="78"/>
                        </a:moveTo>
                        <a:lnTo>
                          <a:pt x="28" y="34"/>
                        </a:lnTo>
                        <a:lnTo>
                          <a:pt x="0" y="12"/>
                        </a:lnTo>
                        <a:lnTo>
                          <a:pt x="22" y="0"/>
                        </a:lnTo>
                        <a:lnTo>
                          <a:pt x="66" y="0"/>
                        </a:lnTo>
                        <a:lnTo>
                          <a:pt x="84" y="0"/>
                        </a:lnTo>
                        <a:lnTo>
                          <a:pt x="101" y="0"/>
                        </a:lnTo>
                        <a:lnTo>
                          <a:pt x="117" y="6"/>
                        </a:lnTo>
                        <a:lnTo>
                          <a:pt x="134" y="17"/>
                        </a:lnTo>
                        <a:lnTo>
                          <a:pt x="156" y="23"/>
                        </a:lnTo>
                        <a:lnTo>
                          <a:pt x="173" y="28"/>
                        </a:lnTo>
                        <a:lnTo>
                          <a:pt x="189" y="67"/>
                        </a:lnTo>
                        <a:lnTo>
                          <a:pt x="207" y="78"/>
                        </a:lnTo>
                        <a:lnTo>
                          <a:pt x="218" y="94"/>
                        </a:lnTo>
                        <a:lnTo>
                          <a:pt x="224" y="112"/>
                        </a:lnTo>
                        <a:lnTo>
                          <a:pt x="200" y="118"/>
                        </a:lnTo>
                        <a:lnTo>
                          <a:pt x="184" y="129"/>
                        </a:lnTo>
                        <a:lnTo>
                          <a:pt x="167" y="145"/>
                        </a:lnTo>
                        <a:lnTo>
                          <a:pt x="167" y="162"/>
                        </a:lnTo>
                        <a:lnTo>
                          <a:pt x="184" y="173"/>
                        </a:lnTo>
                        <a:lnTo>
                          <a:pt x="200" y="178"/>
                        </a:lnTo>
                        <a:lnTo>
                          <a:pt x="218" y="184"/>
                        </a:lnTo>
                        <a:lnTo>
                          <a:pt x="235" y="189"/>
                        </a:lnTo>
                        <a:lnTo>
                          <a:pt x="251" y="206"/>
                        </a:lnTo>
                        <a:lnTo>
                          <a:pt x="262" y="224"/>
                        </a:lnTo>
                        <a:lnTo>
                          <a:pt x="268" y="240"/>
                        </a:lnTo>
                        <a:lnTo>
                          <a:pt x="273" y="257"/>
                        </a:lnTo>
                        <a:lnTo>
                          <a:pt x="273" y="273"/>
                        </a:lnTo>
                        <a:lnTo>
                          <a:pt x="262" y="290"/>
                        </a:lnTo>
                        <a:lnTo>
                          <a:pt x="246" y="306"/>
                        </a:lnTo>
                        <a:lnTo>
                          <a:pt x="229" y="317"/>
                        </a:lnTo>
                        <a:lnTo>
                          <a:pt x="213" y="329"/>
                        </a:lnTo>
                        <a:lnTo>
                          <a:pt x="195" y="335"/>
                        </a:lnTo>
                        <a:lnTo>
                          <a:pt x="178" y="335"/>
                        </a:lnTo>
                        <a:lnTo>
                          <a:pt x="162" y="335"/>
                        </a:lnTo>
                        <a:lnTo>
                          <a:pt x="139" y="335"/>
                        </a:lnTo>
                        <a:lnTo>
                          <a:pt x="123" y="329"/>
                        </a:lnTo>
                        <a:lnTo>
                          <a:pt x="106" y="323"/>
                        </a:lnTo>
                        <a:lnTo>
                          <a:pt x="90" y="312"/>
                        </a:lnTo>
                        <a:lnTo>
                          <a:pt x="73" y="301"/>
                        </a:lnTo>
                        <a:lnTo>
                          <a:pt x="61" y="284"/>
                        </a:lnTo>
                        <a:lnTo>
                          <a:pt x="50" y="268"/>
                        </a:lnTo>
                        <a:lnTo>
                          <a:pt x="44" y="251"/>
                        </a:lnTo>
                        <a:lnTo>
                          <a:pt x="44" y="229"/>
                        </a:lnTo>
                        <a:lnTo>
                          <a:pt x="44" y="211"/>
                        </a:lnTo>
                        <a:lnTo>
                          <a:pt x="44" y="195"/>
                        </a:lnTo>
                        <a:lnTo>
                          <a:pt x="61" y="189"/>
                        </a:lnTo>
                        <a:lnTo>
                          <a:pt x="73" y="206"/>
                        </a:lnTo>
                        <a:lnTo>
                          <a:pt x="79" y="224"/>
                        </a:lnTo>
                        <a:lnTo>
                          <a:pt x="95" y="240"/>
                        </a:lnTo>
                        <a:lnTo>
                          <a:pt x="112" y="251"/>
                        </a:lnTo>
                        <a:lnTo>
                          <a:pt x="128" y="262"/>
                        </a:lnTo>
                        <a:lnTo>
                          <a:pt x="145" y="273"/>
                        </a:lnTo>
                        <a:lnTo>
                          <a:pt x="162" y="273"/>
                        </a:lnTo>
                        <a:lnTo>
                          <a:pt x="178" y="273"/>
                        </a:lnTo>
                        <a:lnTo>
                          <a:pt x="195" y="273"/>
                        </a:lnTo>
                        <a:lnTo>
                          <a:pt x="195" y="257"/>
                        </a:lnTo>
                        <a:lnTo>
                          <a:pt x="195" y="240"/>
                        </a:lnTo>
                        <a:lnTo>
                          <a:pt x="184" y="224"/>
                        </a:lnTo>
                        <a:lnTo>
                          <a:pt x="167" y="206"/>
                        </a:lnTo>
                        <a:lnTo>
                          <a:pt x="150" y="200"/>
                        </a:lnTo>
                        <a:lnTo>
                          <a:pt x="128" y="200"/>
                        </a:lnTo>
                        <a:lnTo>
                          <a:pt x="112" y="200"/>
                        </a:lnTo>
                        <a:lnTo>
                          <a:pt x="95" y="200"/>
                        </a:lnTo>
                        <a:lnTo>
                          <a:pt x="79" y="195"/>
                        </a:lnTo>
                        <a:lnTo>
                          <a:pt x="61" y="195"/>
                        </a:lnTo>
                        <a:lnTo>
                          <a:pt x="39" y="178"/>
                        </a:lnTo>
                        <a:lnTo>
                          <a:pt x="33" y="162"/>
                        </a:lnTo>
                        <a:lnTo>
                          <a:pt x="55" y="151"/>
                        </a:lnTo>
                        <a:lnTo>
                          <a:pt x="73" y="145"/>
                        </a:lnTo>
                        <a:lnTo>
                          <a:pt x="90" y="134"/>
                        </a:lnTo>
                        <a:lnTo>
                          <a:pt x="106" y="129"/>
                        </a:lnTo>
                        <a:lnTo>
                          <a:pt x="123" y="123"/>
                        </a:lnTo>
                        <a:lnTo>
                          <a:pt x="139" y="112"/>
                        </a:lnTo>
                        <a:lnTo>
                          <a:pt x="156" y="7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  <p:grpSp>
              <p:nvGrpSpPr>
                <p:cNvPr id="8257" name="Group 47"/>
                <p:cNvGrpSpPr>
                  <a:grpSpLocks/>
                </p:cNvGrpSpPr>
                <p:nvPr/>
              </p:nvGrpSpPr>
              <p:grpSpPr bwMode="auto">
                <a:xfrm>
                  <a:off x="2988" y="2331"/>
                  <a:ext cx="515" cy="296"/>
                  <a:chOff x="2988" y="2331"/>
                  <a:chExt cx="515" cy="296"/>
                </a:xfrm>
              </p:grpSpPr>
              <p:sp>
                <p:nvSpPr>
                  <p:cNvPr id="8258" name="Freeform 45"/>
                  <p:cNvSpPr>
                    <a:spLocks/>
                  </p:cNvSpPr>
                  <p:nvPr/>
                </p:nvSpPr>
                <p:spPr bwMode="auto">
                  <a:xfrm>
                    <a:off x="2988" y="2331"/>
                    <a:ext cx="515" cy="296"/>
                  </a:xfrm>
                  <a:custGeom>
                    <a:avLst/>
                    <a:gdLst>
                      <a:gd name="T0" fmla="*/ 1 w 1030"/>
                      <a:gd name="T1" fmla="*/ 0 h 593"/>
                      <a:gd name="T2" fmla="*/ 1 w 1030"/>
                      <a:gd name="T3" fmla="*/ 0 h 593"/>
                      <a:gd name="T4" fmla="*/ 1 w 1030"/>
                      <a:gd name="T5" fmla="*/ 0 h 593"/>
                      <a:gd name="T6" fmla="*/ 1 w 1030"/>
                      <a:gd name="T7" fmla="*/ 0 h 593"/>
                      <a:gd name="T8" fmla="*/ 1 w 1030"/>
                      <a:gd name="T9" fmla="*/ 0 h 593"/>
                      <a:gd name="T10" fmla="*/ 1 w 1030"/>
                      <a:gd name="T11" fmla="*/ 1 h 593"/>
                      <a:gd name="T12" fmla="*/ 1 w 1030"/>
                      <a:gd name="T13" fmla="*/ 1 h 593"/>
                      <a:gd name="T14" fmla="*/ 2 w 1030"/>
                      <a:gd name="T15" fmla="*/ 1 h 593"/>
                      <a:gd name="T16" fmla="*/ 2 w 1030"/>
                      <a:gd name="T17" fmla="*/ 1 h 593"/>
                      <a:gd name="T18" fmla="*/ 3 w 1030"/>
                      <a:gd name="T19" fmla="*/ 2 h 593"/>
                      <a:gd name="T20" fmla="*/ 3 w 1030"/>
                      <a:gd name="T21" fmla="*/ 2 h 593"/>
                      <a:gd name="T22" fmla="*/ 3 w 1030"/>
                      <a:gd name="T23" fmla="*/ 1 h 593"/>
                      <a:gd name="T24" fmla="*/ 4 w 1030"/>
                      <a:gd name="T25" fmla="*/ 1 h 593"/>
                      <a:gd name="T26" fmla="*/ 4 w 1030"/>
                      <a:gd name="T27" fmla="*/ 0 h 593"/>
                      <a:gd name="T28" fmla="*/ 4 w 1030"/>
                      <a:gd name="T29" fmla="*/ 0 h 593"/>
                      <a:gd name="T30" fmla="*/ 4 w 1030"/>
                      <a:gd name="T31" fmla="*/ 0 h 593"/>
                      <a:gd name="T32" fmla="*/ 4 w 1030"/>
                      <a:gd name="T33" fmla="*/ 0 h 593"/>
                      <a:gd name="T34" fmla="*/ 3 w 1030"/>
                      <a:gd name="T35" fmla="*/ 0 h 593"/>
                      <a:gd name="T36" fmla="*/ 2 w 1030"/>
                      <a:gd name="T37" fmla="*/ 0 h 593"/>
                      <a:gd name="T38" fmla="*/ 2 w 1030"/>
                      <a:gd name="T39" fmla="*/ 0 h 593"/>
                      <a:gd name="T40" fmla="*/ 1 w 1030"/>
                      <a:gd name="T41" fmla="*/ 0 h 593"/>
                      <a:gd name="T42" fmla="*/ 2 w 1030"/>
                      <a:gd name="T43" fmla="*/ 0 h 593"/>
                      <a:gd name="T44" fmla="*/ 2 w 1030"/>
                      <a:gd name="T45" fmla="*/ 0 h 593"/>
                      <a:gd name="T46" fmla="*/ 2 w 1030"/>
                      <a:gd name="T47" fmla="*/ 0 h 593"/>
                      <a:gd name="T48" fmla="*/ 3 w 1030"/>
                      <a:gd name="T49" fmla="*/ 0 h 593"/>
                      <a:gd name="T50" fmla="*/ 4 w 1030"/>
                      <a:gd name="T51" fmla="*/ 0 h 593"/>
                      <a:gd name="T52" fmla="*/ 4 w 1030"/>
                      <a:gd name="T53" fmla="*/ 0 h 593"/>
                      <a:gd name="T54" fmla="*/ 5 w 1030"/>
                      <a:gd name="T55" fmla="*/ 0 h 593"/>
                      <a:gd name="T56" fmla="*/ 4 w 1030"/>
                      <a:gd name="T57" fmla="*/ 0 h 593"/>
                      <a:gd name="T58" fmla="*/ 4 w 1030"/>
                      <a:gd name="T59" fmla="*/ 0 h 593"/>
                      <a:gd name="T60" fmla="*/ 4 w 1030"/>
                      <a:gd name="T61" fmla="*/ 1 h 593"/>
                      <a:gd name="T62" fmla="*/ 4 w 1030"/>
                      <a:gd name="T63" fmla="*/ 1 h 593"/>
                      <a:gd name="T64" fmla="*/ 3 w 1030"/>
                      <a:gd name="T65" fmla="*/ 1 h 593"/>
                      <a:gd name="T66" fmla="*/ 3 w 1030"/>
                      <a:gd name="T67" fmla="*/ 2 h 593"/>
                      <a:gd name="T68" fmla="*/ 3 w 1030"/>
                      <a:gd name="T69" fmla="*/ 2 h 593"/>
                      <a:gd name="T70" fmla="*/ 3 w 1030"/>
                      <a:gd name="T71" fmla="*/ 2 h 593"/>
                      <a:gd name="T72" fmla="*/ 3 w 1030"/>
                      <a:gd name="T73" fmla="*/ 2 h 593"/>
                      <a:gd name="T74" fmla="*/ 2 w 1030"/>
                      <a:gd name="T75" fmla="*/ 1 h 593"/>
                      <a:gd name="T76" fmla="*/ 2 w 1030"/>
                      <a:gd name="T77" fmla="*/ 1 h 593"/>
                      <a:gd name="T78" fmla="*/ 1 w 1030"/>
                      <a:gd name="T79" fmla="*/ 1 h 593"/>
                      <a:gd name="T80" fmla="*/ 1 w 1030"/>
                      <a:gd name="T81" fmla="*/ 1 h 593"/>
                      <a:gd name="T82" fmla="*/ 0 w 1030"/>
                      <a:gd name="T83" fmla="*/ 1 h 593"/>
                      <a:gd name="T84" fmla="*/ 1 w 1030"/>
                      <a:gd name="T85" fmla="*/ 0 h 59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w 1030"/>
                      <a:gd name="T130" fmla="*/ 0 h 593"/>
                      <a:gd name="T131" fmla="*/ 1030 w 1030"/>
                      <a:gd name="T132" fmla="*/ 593 h 593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T129" t="T130" r="T131" b="T132"/>
                    <a:pathLst>
                      <a:path w="1030" h="593">
                        <a:moveTo>
                          <a:pt x="16" y="252"/>
                        </a:moveTo>
                        <a:lnTo>
                          <a:pt x="190" y="56"/>
                        </a:lnTo>
                        <a:lnTo>
                          <a:pt x="229" y="39"/>
                        </a:lnTo>
                        <a:lnTo>
                          <a:pt x="256" y="51"/>
                        </a:lnTo>
                        <a:lnTo>
                          <a:pt x="123" y="179"/>
                        </a:lnTo>
                        <a:lnTo>
                          <a:pt x="88" y="274"/>
                        </a:lnTo>
                        <a:lnTo>
                          <a:pt x="145" y="291"/>
                        </a:lnTo>
                        <a:lnTo>
                          <a:pt x="307" y="335"/>
                        </a:lnTo>
                        <a:lnTo>
                          <a:pt x="436" y="397"/>
                        </a:lnTo>
                        <a:lnTo>
                          <a:pt x="626" y="531"/>
                        </a:lnTo>
                        <a:lnTo>
                          <a:pt x="648" y="520"/>
                        </a:lnTo>
                        <a:lnTo>
                          <a:pt x="766" y="353"/>
                        </a:lnTo>
                        <a:lnTo>
                          <a:pt x="821" y="296"/>
                        </a:lnTo>
                        <a:lnTo>
                          <a:pt x="900" y="240"/>
                        </a:lnTo>
                        <a:lnTo>
                          <a:pt x="940" y="196"/>
                        </a:lnTo>
                        <a:lnTo>
                          <a:pt x="962" y="134"/>
                        </a:lnTo>
                        <a:lnTo>
                          <a:pt x="821" y="106"/>
                        </a:lnTo>
                        <a:lnTo>
                          <a:pt x="637" y="90"/>
                        </a:lnTo>
                        <a:lnTo>
                          <a:pt x="503" y="79"/>
                        </a:lnTo>
                        <a:lnTo>
                          <a:pt x="285" y="39"/>
                        </a:lnTo>
                        <a:lnTo>
                          <a:pt x="256" y="16"/>
                        </a:lnTo>
                        <a:lnTo>
                          <a:pt x="273" y="0"/>
                        </a:lnTo>
                        <a:lnTo>
                          <a:pt x="386" y="33"/>
                        </a:lnTo>
                        <a:lnTo>
                          <a:pt x="509" y="51"/>
                        </a:lnTo>
                        <a:lnTo>
                          <a:pt x="666" y="62"/>
                        </a:lnTo>
                        <a:lnTo>
                          <a:pt x="884" y="79"/>
                        </a:lnTo>
                        <a:lnTo>
                          <a:pt x="1023" y="101"/>
                        </a:lnTo>
                        <a:lnTo>
                          <a:pt x="1030" y="117"/>
                        </a:lnTo>
                        <a:lnTo>
                          <a:pt x="1006" y="196"/>
                        </a:lnTo>
                        <a:lnTo>
                          <a:pt x="957" y="252"/>
                        </a:lnTo>
                        <a:lnTo>
                          <a:pt x="878" y="296"/>
                        </a:lnTo>
                        <a:lnTo>
                          <a:pt x="799" y="369"/>
                        </a:lnTo>
                        <a:lnTo>
                          <a:pt x="755" y="459"/>
                        </a:lnTo>
                        <a:lnTo>
                          <a:pt x="677" y="576"/>
                        </a:lnTo>
                        <a:lnTo>
                          <a:pt x="653" y="593"/>
                        </a:lnTo>
                        <a:lnTo>
                          <a:pt x="615" y="593"/>
                        </a:lnTo>
                        <a:lnTo>
                          <a:pt x="531" y="536"/>
                        </a:lnTo>
                        <a:lnTo>
                          <a:pt x="419" y="441"/>
                        </a:lnTo>
                        <a:lnTo>
                          <a:pt x="302" y="386"/>
                        </a:lnTo>
                        <a:lnTo>
                          <a:pt x="190" y="353"/>
                        </a:lnTo>
                        <a:lnTo>
                          <a:pt x="28" y="318"/>
                        </a:lnTo>
                        <a:lnTo>
                          <a:pt x="0" y="296"/>
                        </a:lnTo>
                        <a:lnTo>
                          <a:pt x="16" y="25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8259" name="Freeform 46"/>
                  <p:cNvSpPr>
                    <a:spLocks/>
                  </p:cNvSpPr>
                  <p:nvPr/>
                </p:nvSpPr>
                <p:spPr bwMode="auto">
                  <a:xfrm>
                    <a:off x="3123" y="2387"/>
                    <a:ext cx="204" cy="111"/>
                  </a:xfrm>
                  <a:custGeom>
                    <a:avLst/>
                    <a:gdLst>
                      <a:gd name="T0" fmla="*/ 1 w 408"/>
                      <a:gd name="T1" fmla="*/ 0 h 223"/>
                      <a:gd name="T2" fmla="*/ 1 w 408"/>
                      <a:gd name="T3" fmla="*/ 0 h 223"/>
                      <a:gd name="T4" fmla="*/ 1 w 408"/>
                      <a:gd name="T5" fmla="*/ 0 h 223"/>
                      <a:gd name="T6" fmla="*/ 1 w 408"/>
                      <a:gd name="T7" fmla="*/ 0 h 223"/>
                      <a:gd name="T8" fmla="*/ 1 w 408"/>
                      <a:gd name="T9" fmla="*/ 0 h 223"/>
                      <a:gd name="T10" fmla="*/ 1 w 408"/>
                      <a:gd name="T11" fmla="*/ 0 h 223"/>
                      <a:gd name="T12" fmla="*/ 1 w 408"/>
                      <a:gd name="T13" fmla="*/ 0 h 223"/>
                      <a:gd name="T14" fmla="*/ 1 w 408"/>
                      <a:gd name="T15" fmla="*/ 0 h 223"/>
                      <a:gd name="T16" fmla="*/ 1 w 408"/>
                      <a:gd name="T17" fmla="*/ 0 h 223"/>
                      <a:gd name="T18" fmla="*/ 1 w 408"/>
                      <a:gd name="T19" fmla="*/ 0 h 223"/>
                      <a:gd name="T20" fmla="*/ 2 w 408"/>
                      <a:gd name="T21" fmla="*/ 0 h 223"/>
                      <a:gd name="T22" fmla="*/ 2 w 408"/>
                      <a:gd name="T23" fmla="*/ 0 h 223"/>
                      <a:gd name="T24" fmla="*/ 2 w 408"/>
                      <a:gd name="T25" fmla="*/ 0 h 223"/>
                      <a:gd name="T26" fmla="*/ 2 w 408"/>
                      <a:gd name="T27" fmla="*/ 0 h 223"/>
                      <a:gd name="T28" fmla="*/ 2 w 408"/>
                      <a:gd name="T29" fmla="*/ 0 h 223"/>
                      <a:gd name="T30" fmla="*/ 2 w 408"/>
                      <a:gd name="T31" fmla="*/ 0 h 223"/>
                      <a:gd name="T32" fmla="*/ 2 w 408"/>
                      <a:gd name="T33" fmla="*/ 0 h 223"/>
                      <a:gd name="T34" fmla="*/ 1 w 408"/>
                      <a:gd name="T35" fmla="*/ 0 h 223"/>
                      <a:gd name="T36" fmla="*/ 1 w 408"/>
                      <a:gd name="T37" fmla="*/ 0 h 223"/>
                      <a:gd name="T38" fmla="*/ 1 w 408"/>
                      <a:gd name="T39" fmla="*/ 0 h 223"/>
                      <a:gd name="T40" fmla="*/ 2 w 408"/>
                      <a:gd name="T41" fmla="*/ 0 h 223"/>
                      <a:gd name="T42" fmla="*/ 2 w 408"/>
                      <a:gd name="T43" fmla="*/ 0 h 223"/>
                      <a:gd name="T44" fmla="*/ 2 w 408"/>
                      <a:gd name="T45" fmla="*/ 0 h 223"/>
                      <a:gd name="T46" fmla="*/ 2 w 408"/>
                      <a:gd name="T47" fmla="*/ 0 h 223"/>
                      <a:gd name="T48" fmla="*/ 2 w 408"/>
                      <a:gd name="T49" fmla="*/ 0 h 223"/>
                      <a:gd name="T50" fmla="*/ 2 w 408"/>
                      <a:gd name="T51" fmla="*/ 0 h 223"/>
                      <a:gd name="T52" fmla="*/ 2 w 408"/>
                      <a:gd name="T53" fmla="*/ 0 h 223"/>
                      <a:gd name="T54" fmla="*/ 2 w 408"/>
                      <a:gd name="T55" fmla="*/ 0 h 223"/>
                      <a:gd name="T56" fmla="*/ 2 w 408"/>
                      <a:gd name="T57" fmla="*/ 0 h 223"/>
                      <a:gd name="T58" fmla="*/ 2 w 408"/>
                      <a:gd name="T59" fmla="*/ 0 h 223"/>
                      <a:gd name="T60" fmla="*/ 1 w 408"/>
                      <a:gd name="T61" fmla="*/ 0 h 223"/>
                      <a:gd name="T62" fmla="*/ 1 w 408"/>
                      <a:gd name="T63" fmla="*/ 0 h 223"/>
                      <a:gd name="T64" fmla="*/ 1 w 408"/>
                      <a:gd name="T65" fmla="*/ 0 h 223"/>
                      <a:gd name="T66" fmla="*/ 1 w 408"/>
                      <a:gd name="T67" fmla="*/ 0 h 223"/>
                      <a:gd name="T68" fmla="*/ 1 w 408"/>
                      <a:gd name="T69" fmla="*/ 0 h 223"/>
                      <a:gd name="T70" fmla="*/ 1 w 408"/>
                      <a:gd name="T71" fmla="*/ 0 h 223"/>
                      <a:gd name="T72" fmla="*/ 1 w 408"/>
                      <a:gd name="T73" fmla="*/ 0 h 223"/>
                      <a:gd name="T74" fmla="*/ 1 w 408"/>
                      <a:gd name="T75" fmla="*/ 0 h 223"/>
                      <a:gd name="T76" fmla="*/ 1 w 408"/>
                      <a:gd name="T77" fmla="*/ 0 h 223"/>
                      <a:gd name="T78" fmla="*/ 1 w 408"/>
                      <a:gd name="T79" fmla="*/ 0 h 223"/>
                      <a:gd name="T80" fmla="*/ 0 w 408"/>
                      <a:gd name="T81" fmla="*/ 0 h 223"/>
                      <a:gd name="T82" fmla="*/ 1 w 408"/>
                      <a:gd name="T83" fmla="*/ 0 h 223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408"/>
                      <a:gd name="T127" fmla="*/ 0 h 223"/>
                      <a:gd name="T128" fmla="*/ 408 w 408"/>
                      <a:gd name="T129" fmla="*/ 223 h 223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408" h="223">
                        <a:moveTo>
                          <a:pt x="16" y="38"/>
                        </a:moveTo>
                        <a:lnTo>
                          <a:pt x="38" y="16"/>
                        </a:lnTo>
                        <a:lnTo>
                          <a:pt x="56" y="11"/>
                        </a:lnTo>
                        <a:lnTo>
                          <a:pt x="78" y="5"/>
                        </a:lnTo>
                        <a:lnTo>
                          <a:pt x="95" y="0"/>
                        </a:lnTo>
                        <a:lnTo>
                          <a:pt x="117" y="0"/>
                        </a:lnTo>
                        <a:lnTo>
                          <a:pt x="133" y="0"/>
                        </a:lnTo>
                        <a:lnTo>
                          <a:pt x="150" y="0"/>
                        </a:lnTo>
                        <a:lnTo>
                          <a:pt x="168" y="5"/>
                        </a:lnTo>
                        <a:lnTo>
                          <a:pt x="184" y="16"/>
                        </a:lnTo>
                        <a:lnTo>
                          <a:pt x="195" y="33"/>
                        </a:lnTo>
                        <a:lnTo>
                          <a:pt x="195" y="49"/>
                        </a:lnTo>
                        <a:lnTo>
                          <a:pt x="195" y="67"/>
                        </a:lnTo>
                        <a:lnTo>
                          <a:pt x="190" y="84"/>
                        </a:lnTo>
                        <a:lnTo>
                          <a:pt x="190" y="100"/>
                        </a:lnTo>
                        <a:lnTo>
                          <a:pt x="190" y="117"/>
                        </a:lnTo>
                        <a:lnTo>
                          <a:pt x="190" y="139"/>
                        </a:lnTo>
                        <a:lnTo>
                          <a:pt x="190" y="155"/>
                        </a:lnTo>
                        <a:lnTo>
                          <a:pt x="195" y="173"/>
                        </a:lnTo>
                        <a:lnTo>
                          <a:pt x="218" y="179"/>
                        </a:lnTo>
                        <a:lnTo>
                          <a:pt x="234" y="179"/>
                        </a:lnTo>
                        <a:lnTo>
                          <a:pt x="258" y="179"/>
                        </a:lnTo>
                        <a:lnTo>
                          <a:pt x="274" y="179"/>
                        </a:lnTo>
                        <a:lnTo>
                          <a:pt x="291" y="179"/>
                        </a:lnTo>
                        <a:lnTo>
                          <a:pt x="313" y="179"/>
                        </a:lnTo>
                        <a:lnTo>
                          <a:pt x="329" y="179"/>
                        </a:lnTo>
                        <a:lnTo>
                          <a:pt x="346" y="179"/>
                        </a:lnTo>
                        <a:lnTo>
                          <a:pt x="369" y="179"/>
                        </a:lnTo>
                        <a:lnTo>
                          <a:pt x="364" y="161"/>
                        </a:lnTo>
                        <a:lnTo>
                          <a:pt x="346" y="144"/>
                        </a:lnTo>
                        <a:lnTo>
                          <a:pt x="335" y="128"/>
                        </a:lnTo>
                        <a:lnTo>
                          <a:pt x="318" y="117"/>
                        </a:lnTo>
                        <a:lnTo>
                          <a:pt x="302" y="117"/>
                        </a:lnTo>
                        <a:lnTo>
                          <a:pt x="285" y="117"/>
                        </a:lnTo>
                        <a:lnTo>
                          <a:pt x="269" y="122"/>
                        </a:lnTo>
                        <a:lnTo>
                          <a:pt x="251" y="128"/>
                        </a:lnTo>
                        <a:lnTo>
                          <a:pt x="234" y="144"/>
                        </a:lnTo>
                        <a:lnTo>
                          <a:pt x="218" y="144"/>
                        </a:lnTo>
                        <a:lnTo>
                          <a:pt x="212" y="128"/>
                        </a:lnTo>
                        <a:lnTo>
                          <a:pt x="229" y="117"/>
                        </a:lnTo>
                        <a:lnTo>
                          <a:pt x="245" y="106"/>
                        </a:lnTo>
                        <a:lnTo>
                          <a:pt x="263" y="95"/>
                        </a:lnTo>
                        <a:lnTo>
                          <a:pt x="280" y="89"/>
                        </a:lnTo>
                        <a:lnTo>
                          <a:pt x="302" y="89"/>
                        </a:lnTo>
                        <a:lnTo>
                          <a:pt x="318" y="89"/>
                        </a:lnTo>
                        <a:lnTo>
                          <a:pt x="351" y="89"/>
                        </a:lnTo>
                        <a:lnTo>
                          <a:pt x="386" y="84"/>
                        </a:lnTo>
                        <a:lnTo>
                          <a:pt x="402" y="89"/>
                        </a:lnTo>
                        <a:lnTo>
                          <a:pt x="408" y="111"/>
                        </a:lnTo>
                        <a:lnTo>
                          <a:pt x="408" y="128"/>
                        </a:lnTo>
                        <a:lnTo>
                          <a:pt x="408" y="144"/>
                        </a:lnTo>
                        <a:lnTo>
                          <a:pt x="408" y="161"/>
                        </a:lnTo>
                        <a:lnTo>
                          <a:pt x="408" y="179"/>
                        </a:lnTo>
                        <a:lnTo>
                          <a:pt x="402" y="195"/>
                        </a:lnTo>
                        <a:lnTo>
                          <a:pt x="386" y="206"/>
                        </a:lnTo>
                        <a:lnTo>
                          <a:pt x="369" y="212"/>
                        </a:lnTo>
                        <a:lnTo>
                          <a:pt x="335" y="217"/>
                        </a:lnTo>
                        <a:lnTo>
                          <a:pt x="318" y="217"/>
                        </a:lnTo>
                        <a:lnTo>
                          <a:pt x="296" y="223"/>
                        </a:lnTo>
                        <a:lnTo>
                          <a:pt x="280" y="223"/>
                        </a:lnTo>
                        <a:lnTo>
                          <a:pt x="263" y="223"/>
                        </a:lnTo>
                        <a:lnTo>
                          <a:pt x="223" y="223"/>
                        </a:lnTo>
                        <a:lnTo>
                          <a:pt x="190" y="223"/>
                        </a:lnTo>
                        <a:lnTo>
                          <a:pt x="173" y="223"/>
                        </a:lnTo>
                        <a:lnTo>
                          <a:pt x="157" y="217"/>
                        </a:lnTo>
                        <a:lnTo>
                          <a:pt x="150" y="184"/>
                        </a:lnTo>
                        <a:lnTo>
                          <a:pt x="139" y="168"/>
                        </a:lnTo>
                        <a:lnTo>
                          <a:pt x="133" y="150"/>
                        </a:lnTo>
                        <a:lnTo>
                          <a:pt x="133" y="133"/>
                        </a:lnTo>
                        <a:lnTo>
                          <a:pt x="139" y="117"/>
                        </a:lnTo>
                        <a:lnTo>
                          <a:pt x="139" y="100"/>
                        </a:lnTo>
                        <a:lnTo>
                          <a:pt x="144" y="84"/>
                        </a:lnTo>
                        <a:lnTo>
                          <a:pt x="144" y="67"/>
                        </a:lnTo>
                        <a:lnTo>
                          <a:pt x="139" y="49"/>
                        </a:lnTo>
                        <a:lnTo>
                          <a:pt x="106" y="56"/>
                        </a:lnTo>
                        <a:lnTo>
                          <a:pt x="89" y="49"/>
                        </a:lnTo>
                        <a:lnTo>
                          <a:pt x="73" y="62"/>
                        </a:lnTo>
                        <a:lnTo>
                          <a:pt x="67" y="78"/>
                        </a:lnTo>
                        <a:lnTo>
                          <a:pt x="56" y="95"/>
                        </a:lnTo>
                        <a:lnTo>
                          <a:pt x="22" y="95"/>
                        </a:lnTo>
                        <a:lnTo>
                          <a:pt x="5" y="95"/>
                        </a:lnTo>
                        <a:lnTo>
                          <a:pt x="0" y="78"/>
                        </a:lnTo>
                        <a:lnTo>
                          <a:pt x="5" y="62"/>
                        </a:lnTo>
                        <a:lnTo>
                          <a:pt x="16" y="3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</p:grpSp>
        <p:grpSp>
          <p:nvGrpSpPr>
            <p:cNvPr id="8204" name="Group 86"/>
            <p:cNvGrpSpPr>
              <a:grpSpLocks/>
            </p:cNvGrpSpPr>
            <p:nvPr/>
          </p:nvGrpSpPr>
          <p:grpSpPr bwMode="auto">
            <a:xfrm>
              <a:off x="1666" y="2640"/>
              <a:ext cx="1406" cy="1266"/>
              <a:chOff x="3072" y="2929"/>
              <a:chExt cx="1230" cy="1029"/>
            </a:xfrm>
          </p:grpSpPr>
          <p:sp>
            <p:nvSpPr>
              <p:cNvPr id="8246" name="Freeform 56"/>
              <p:cNvSpPr>
                <a:spLocks/>
              </p:cNvSpPr>
              <p:nvPr/>
            </p:nvSpPr>
            <p:spPr bwMode="auto">
              <a:xfrm>
                <a:off x="3081" y="3371"/>
                <a:ext cx="438" cy="573"/>
              </a:xfrm>
              <a:custGeom>
                <a:avLst/>
                <a:gdLst>
                  <a:gd name="T0" fmla="*/ 0 w 878"/>
                  <a:gd name="T1" fmla="*/ 1 h 1145"/>
                  <a:gd name="T2" fmla="*/ 0 w 878"/>
                  <a:gd name="T3" fmla="*/ 1 h 1145"/>
                  <a:gd name="T4" fmla="*/ 1 w 878"/>
                  <a:gd name="T5" fmla="*/ 1 h 1145"/>
                  <a:gd name="T6" fmla="*/ 2 w 878"/>
                  <a:gd name="T7" fmla="*/ 1 h 1145"/>
                  <a:gd name="T8" fmla="*/ 2 w 878"/>
                  <a:gd name="T9" fmla="*/ 1 h 1145"/>
                  <a:gd name="T10" fmla="*/ 3 w 878"/>
                  <a:gd name="T11" fmla="*/ 1 h 1145"/>
                  <a:gd name="T12" fmla="*/ 3 w 878"/>
                  <a:gd name="T13" fmla="*/ 2 h 1145"/>
                  <a:gd name="T14" fmla="*/ 3 w 878"/>
                  <a:gd name="T15" fmla="*/ 3 h 1145"/>
                  <a:gd name="T16" fmla="*/ 3 w 878"/>
                  <a:gd name="T17" fmla="*/ 4 h 1145"/>
                  <a:gd name="T18" fmla="*/ 3 w 878"/>
                  <a:gd name="T19" fmla="*/ 4 h 1145"/>
                  <a:gd name="T20" fmla="*/ 3 w 878"/>
                  <a:gd name="T21" fmla="*/ 5 h 1145"/>
                  <a:gd name="T22" fmla="*/ 2 w 878"/>
                  <a:gd name="T23" fmla="*/ 4 h 1145"/>
                  <a:gd name="T24" fmla="*/ 2 w 878"/>
                  <a:gd name="T25" fmla="*/ 4 h 1145"/>
                  <a:gd name="T26" fmla="*/ 0 w 878"/>
                  <a:gd name="T27" fmla="*/ 3 h 1145"/>
                  <a:gd name="T28" fmla="*/ 0 w 878"/>
                  <a:gd name="T29" fmla="*/ 4 h 1145"/>
                  <a:gd name="T30" fmla="*/ 0 w 878"/>
                  <a:gd name="T31" fmla="*/ 4 h 1145"/>
                  <a:gd name="T32" fmla="*/ 0 w 878"/>
                  <a:gd name="T33" fmla="*/ 4 h 1145"/>
                  <a:gd name="T34" fmla="*/ 0 w 878"/>
                  <a:gd name="T35" fmla="*/ 3 h 1145"/>
                  <a:gd name="T36" fmla="*/ 0 w 878"/>
                  <a:gd name="T37" fmla="*/ 2 h 1145"/>
                  <a:gd name="T38" fmla="*/ 0 w 878"/>
                  <a:gd name="T39" fmla="*/ 2 h 1145"/>
                  <a:gd name="T40" fmla="*/ 0 w 878"/>
                  <a:gd name="T41" fmla="*/ 1 h 1145"/>
                  <a:gd name="T42" fmla="*/ 0 w 878"/>
                  <a:gd name="T43" fmla="*/ 0 h 1145"/>
                  <a:gd name="T44" fmla="*/ 0 w 878"/>
                  <a:gd name="T45" fmla="*/ 1 h 1145"/>
                  <a:gd name="T46" fmla="*/ 0 w 878"/>
                  <a:gd name="T47" fmla="*/ 1 h 1145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878"/>
                  <a:gd name="T73" fmla="*/ 0 h 1145"/>
                  <a:gd name="T74" fmla="*/ 878 w 878"/>
                  <a:gd name="T75" fmla="*/ 1145 h 1145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878" h="1145">
                    <a:moveTo>
                      <a:pt x="109" y="73"/>
                    </a:moveTo>
                    <a:lnTo>
                      <a:pt x="223" y="91"/>
                    </a:lnTo>
                    <a:lnTo>
                      <a:pt x="490" y="152"/>
                    </a:lnTo>
                    <a:lnTo>
                      <a:pt x="695" y="221"/>
                    </a:lnTo>
                    <a:lnTo>
                      <a:pt x="718" y="244"/>
                    </a:lnTo>
                    <a:lnTo>
                      <a:pt x="793" y="198"/>
                    </a:lnTo>
                    <a:lnTo>
                      <a:pt x="827" y="277"/>
                    </a:lnTo>
                    <a:lnTo>
                      <a:pt x="833" y="527"/>
                    </a:lnTo>
                    <a:lnTo>
                      <a:pt x="867" y="822"/>
                    </a:lnTo>
                    <a:lnTo>
                      <a:pt x="878" y="946"/>
                    </a:lnTo>
                    <a:lnTo>
                      <a:pt x="844" y="1145"/>
                    </a:lnTo>
                    <a:lnTo>
                      <a:pt x="690" y="1020"/>
                    </a:lnTo>
                    <a:lnTo>
                      <a:pt x="707" y="867"/>
                    </a:lnTo>
                    <a:lnTo>
                      <a:pt x="205" y="697"/>
                    </a:lnTo>
                    <a:lnTo>
                      <a:pt x="194" y="810"/>
                    </a:lnTo>
                    <a:lnTo>
                      <a:pt x="188" y="901"/>
                    </a:lnTo>
                    <a:lnTo>
                      <a:pt x="0" y="822"/>
                    </a:lnTo>
                    <a:lnTo>
                      <a:pt x="58" y="675"/>
                    </a:lnTo>
                    <a:lnTo>
                      <a:pt x="74" y="481"/>
                    </a:lnTo>
                    <a:lnTo>
                      <a:pt x="74" y="295"/>
                    </a:lnTo>
                    <a:lnTo>
                      <a:pt x="58" y="158"/>
                    </a:lnTo>
                    <a:lnTo>
                      <a:pt x="51" y="0"/>
                    </a:lnTo>
                    <a:lnTo>
                      <a:pt x="109" y="40"/>
                    </a:lnTo>
                    <a:lnTo>
                      <a:pt x="109" y="73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47" name="Freeform 57"/>
              <p:cNvSpPr>
                <a:spLocks/>
              </p:cNvSpPr>
              <p:nvPr/>
            </p:nvSpPr>
            <p:spPr bwMode="auto">
              <a:xfrm>
                <a:off x="3474" y="3093"/>
                <a:ext cx="789" cy="849"/>
              </a:xfrm>
              <a:custGeom>
                <a:avLst/>
                <a:gdLst>
                  <a:gd name="T0" fmla="*/ 0 w 1577"/>
                  <a:gd name="T1" fmla="*/ 3 h 1698"/>
                  <a:gd name="T2" fmla="*/ 2 w 1577"/>
                  <a:gd name="T3" fmla="*/ 3 h 1698"/>
                  <a:gd name="T4" fmla="*/ 3 w 1577"/>
                  <a:gd name="T5" fmla="*/ 2 h 1698"/>
                  <a:gd name="T6" fmla="*/ 4 w 1577"/>
                  <a:gd name="T7" fmla="*/ 2 h 1698"/>
                  <a:gd name="T8" fmla="*/ 5 w 1577"/>
                  <a:gd name="T9" fmla="*/ 1 h 1698"/>
                  <a:gd name="T10" fmla="*/ 6 w 1577"/>
                  <a:gd name="T11" fmla="*/ 1 h 1698"/>
                  <a:gd name="T12" fmla="*/ 7 w 1577"/>
                  <a:gd name="T13" fmla="*/ 0 h 1698"/>
                  <a:gd name="T14" fmla="*/ 7 w 1577"/>
                  <a:gd name="T15" fmla="*/ 1 h 1698"/>
                  <a:gd name="T16" fmla="*/ 7 w 1577"/>
                  <a:gd name="T17" fmla="*/ 3 h 1698"/>
                  <a:gd name="T18" fmla="*/ 7 w 1577"/>
                  <a:gd name="T19" fmla="*/ 4 h 1698"/>
                  <a:gd name="T20" fmla="*/ 6 w 1577"/>
                  <a:gd name="T21" fmla="*/ 4 h 1698"/>
                  <a:gd name="T22" fmla="*/ 6 w 1577"/>
                  <a:gd name="T23" fmla="*/ 4 h 1698"/>
                  <a:gd name="T24" fmla="*/ 6 w 1577"/>
                  <a:gd name="T25" fmla="*/ 4 h 1698"/>
                  <a:gd name="T26" fmla="*/ 5 w 1577"/>
                  <a:gd name="T27" fmla="*/ 4 h 1698"/>
                  <a:gd name="T28" fmla="*/ 3 w 1577"/>
                  <a:gd name="T29" fmla="*/ 5 h 1698"/>
                  <a:gd name="T30" fmla="*/ 2 w 1577"/>
                  <a:gd name="T31" fmla="*/ 5 h 1698"/>
                  <a:gd name="T32" fmla="*/ 1 w 1577"/>
                  <a:gd name="T33" fmla="*/ 6 h 1698"/>
                  <a:gd name="T34" fmla="*/ 1 w 1577"/>
                  <a:gd name="T35" fmla="*/ 6 h 1698"/>
                  <a:gd name="T36" fmla="*/ 1 w 1577"/>
                  <a:gd name="T37" fmla="*/ 7 h 1698"/>
                  <a:gd name="T38" fmla="*/ 1 w 1577"/>
                  <a:gd name="T39" fmla="*/ 7 h 1698"/>
                  <a:gd name="T40" fmla="*/ 1 w 1577"/>
                  <a:gd name="T41" fmla="*/ 7 h 1698"/>
                  <a:gd name="T42" fmla="*/ 1 w 1577"/>
                  <a:gd name="T43" fmla="*/ 7 h 1698"/>
                  <a:gd name="T44" fmla="*/ 1 w 1577"/>
                  <a:gd name="T45" fmla="*/ 6 h 1698"/>
                  <a:gd name="T46" fmla="*/ 1 w 1577"/>
                  <a:gd name="T47" fmla="*/ 4 h 1698"/>
                  <a:gd name="T48" fmla="*/ 0 w 1577"/>
                  <a:gd name="T49" fmla="*/ 3 h 169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577"/>
                  <a:gd name="T76" fmla="*/ 0 h 1698"/>
                  <a:gd name="T77" fmla="*/ 1577 w 1577"/>
                  <a:gd name="T78" fmla="*/ 1698 h 169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577" h="1698">
                    <a:moveTo>
                      <a:pt x="0" y="748"/>
                    </a:moveTo>
                    <a:lnTo>
                      <a:pt x="442" y="549"/>
                    </a:lnTo>
                    <a:lnTo>
                      <a:pt x="680" y="408"/>
                    </a:lnTo>
                    <a:lnTo>
                      <a:pt x="970" y="266"/>
                    </a:lnTo>
                    <a:lnTo>
                      <a:pt x="1208" y="164"/>
                    </a:lnTo>
                    <a:lnTo>
                      <a:pt x="1367" y="101"/>
                    </a:lnTo>
                    <a:lnTo>
                      <a:pt x="1565" y="0"/>
                    </a:lnTo>
                    <a:lnTo>
                      <a:pt x="1577" y="221"/>
                    </a:lnTo>
                    <a:lnTo>
                      <a:pt x="1565" y="520"/>
                    </a:lnTo>
                    <a:lnTo>
                      <a:pt x="1577" y="798"/>
                    </a:lnTo>
                    <a:lnTo>
                      <a:pt x="1485" y="843"/>
                    </a:lnTo>
                    <a:lnTo>
                      <a:pt x="1452" y="775"/>
                    </a:lnTo>
                    <a:lnTo>
                      <a:pt x="1350" y="809"/>
                    </a:lnTo>
                    <a:lnTo>
                      <a:pt x="1038" y="950"/>
                    </a:lnTo>
                    <a:lnTo>
                      <a:pt x="749" y="1098"/>
                    </a:lnTo>
                    <a:lnTo>
                      <a:pt x="483" y="1245"/>
                    </a:lnTo>
                    <a:lnTo>
                      <a:pt x="244" y="1393"/>
                    </a:lnTo>
                    <a:lnTo>
                      <a:pt x="239" y="1489"/>
                    </a:lnTo>
                    <a:lnTo>
                      <a:pt x="239" y="1631"/>
                    </a:lnTo>
                    <a:lnTo>
                      <a:pt x="96" y="1698"/>
                    </a:lnTo>
                    <a:lnTo>
                      <a:pt x="51" y="1698"/>
                    </a:lnTo>
                    <a:lnTo>
                      <a:pt x="67" y="1573"/>
                    </a:lnTo>
                    <a:lnTo>
                      <a:pt x="67" y="1375"/>
                    </a:lnTo>
                    <a:lnTo>
                      <a:pt x="22" y="974"/>
                    </a:lnTo>
                    <a:lnTo>
                      <a:pt x="0" y="748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48" name="Freeform 58"/>
              <p:cNvSpPr>
                <a:spLocks/>
              </p:cNvSpPr>
              <p:nvPr/>
            </p:nvSpPr>
            <p:spPr bwMode="auto">
              <a:xfrm>
                <a:off x="3134" y="2944"/>
                <a:ext cx="1151" cy="551"/>
              </a:xfrm>
              <a:custGeom>
                <a:avLst/>
                <a:gdLst>
                  <a:gd name="T0" fmla="*/ 5 w 2304"/>
                  <a:gd name="T1" fmla="*/ 0 h 1102"/>
                  <a:gd name="T2" fmla="*/ 4 w 2304"/>
                  <a:gd name="T3" fmla="*/ 1 h 1102"/>
                  <a:gd name="T4" fmla="*/ 3 w 2304"/>
                  <a:gd name="T5" fmla="*/ 2 h 1102"/>
                  <a:gd name="T6" fmla="*/ 2 w 2304"/>
                  <a:gd name="T7" fmla="*/ 2 h 1102"/>
                  <a:gd name="T8" fmla="*/ 1 w 2304"/>
                  <a:gd name="T9" fmla="*/ 3 h 1102"/>
                  <a:gd name="T10" fmla="*/ 1 w 2304"/>
                  <a:gd name="T11" fmla="*/ 3 h 1102"/>
                  <a:gd name="T12" fmla="*/ 0 w 2304"/>
                  <a:gd name="T13" fmla="*/ 4 h 1102"/>
                  <a:gd name="T14" fmla="*/ 0 w 2304"/>
                  <a:gd name="T15" fmla="*/ 4 h 1102"/>
                  <a:gd name="T16" fmla="*/ 0 w 2304"/>
                  <a:gd name="T17" fmla="*/ 4 h 1102"/>
                  <a:gd name="T18" fmla="*/ 0 w 2304"/>
                  <a:gd name="T19" fmla="*/ 4 h 1102"/>
                  <a:gd name="T20" fmla="*/ 0 w 2304"/>
                  <a:gd name="T21" fmla="*/ 4 h 1102"/>
                  <a:gd name="T22" fmla="*/ 1 w 2304"/>
                  <a:gd name="T23" fmla="*/ 4 h 1102"/>
                  <a:gd name="T24" fmla="*/ 2 w 2304"/>
                  <a:gd name="T25" fmla="*/ 5 h 1102"/>
                  <a:gd name="T26" fmla="*/ 3 w 2304"/>
                  <a:gd name="T27" fmla="*/ 4 h 1102"/>
                  <a:gd name="T28" fmla="*/ 3 w 2304"/>
                  <a:gd name="T29" fmla="*/ 4 h 1102"/>
                  <a:gd name="T30" fmla="*/ 4 w 2304"/>
                  <a:gd name="T31" fmla="*/ 4 h 1102"/>
                  <a:gd name="T32" fmla="*/ 5 w 2304"/>
                  <a:gd name="T33" fmla="*/ 3 h 1102"/>
                  <a:gd name="T34" fmla="*/ 6 w 2304"/>
                  <a:gd name="T35" fmla="*/ 3 h 1102"/>
                  <a:gd name="T36" fmla="*/ 7 w 2304"/>
                  <a:gd name="T37" fmla="*/ 2 h 1102"/>
                  <a:gd name="T38" fmla="*/ 7 w 2304"/>
                  <a:gd name="T39" fmla="*/ 2 h 1102"/>
                  <a:gd name="T40" fmla="*/ 8 w 2304"/>
                  <a:gd name="T41" fmla="*/ 2 h 1102"/>
                  <a:gd name="T42" fmla="*/ 8 w 2304"/>
                  <a:gd name="T43" fmla="*/ 1 h 1102"/>
                  <a:gd name="T44" fmla="*/ 8 w 2304"/>
                  <a:gd name="T45" fmla="*/ 1 h 1102"/>
                  <a:gd name="T46" fmla="*/ 7 w 2304"/>
                  <a:gd name="T47" fmla="*/ 1 h 1102"/>
                  <a:gd name="T48" fmla="*/ 6 w 2304"/>
                  <a:gd name="T49" fmla="*/ 1 h 1102"/>
                  <a:gd name="T50" fmla="*/ 5 w 2304"/>
                  <a:gd name="T51" fmla="*/ 0 h 110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304"/>
                  <a:gd name="T79" fmla="*/ 0 h 1102"/>
                  <a:gd name="T80" fmla="*/ 2304 w 2304"/>
                  <a:gd name="T81" fmla="*/ 1102 h 110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304" h="1102">
                    <a:moveTo>
                      <a:pt x="1347" y="0"/>
                    </a:moveTo>
                    <a:lnTo>
                      <a:pt x="1177" y="137"/>
                    </a:lnTo>
                    <a:lnTo>
                      <a:pt x="849" y="324"/>
                    </a:lnTo>
                    <a:lnTo>
                      <a:pt x="639" y="477"/>
                    </a:lnTo>
                    <a:lnTo>
                      <a:pt x="448" y="602"/>
                    </a:lnTo>
                    <a:lnTo>
                      <a:pt x="312" y="693"/>
                    </a:lnTo>
                    <a:lnTo>
                      <a:pt x="79" y="801"/>
                    </a:lnTo>
                    <a:lnTo>
                      <a:pt x="0" y="858"/>
                    </a:lnTo>
                    <a:lnTo>
                      <a:pt x="7" y="926"/>
                    </a:lnTo>
                    <a:lnTo>
                      <a:pt x="52" y="948"/>
                    </a:lnTo>
                    <a:lnTo>
                      <a:pt x="222" y="966"/>
                    </a:lnTo>
                    <a:lnTo>
                      <a:pt x="424" y="1022"/>
                    </a:lnTo>
                    <a:lnTo>
                      <a:pt x="612" y="1102"/>
                    </a:lnTo>
                    <a:lnTo>
                      <a:pt x="782" y="999"/>
                    </a:lnTo>
                    <a:lnTo>
                      <a:pt x="946" y="937"/>
                    </a:lnTo>
                    <a:lnTo>
                      <a:pt x="1138" y="829"/>
                    </a:lnTo>
                    <a:lnTo>
                      <a:pt x="1325" y="733"/>
                    </a:lnTo>
                    <a:lnTo>
                      <a:pt x="1665" y="568"/>
                    </a:lnTo>
                    <a:lnTo>
                      <a:pt x="1851" y="483"/>
                    </a:lnTo>
                    <a:lnTo>
                      <a:pt x="2004" y="409"/>
                    </a:lnTo>
                    <a:lnTo>
                      <a:pt x="2230" y="324"/>
                    </a:lnTo>
                    <a:lnTo>
                      <a:pt x="2304" y="255"/>
                    </a:lnTo>
                    <a:lnTo>
                      <a:pt x="2111" y="188"/>
                    </a:lnTo>
                    <a:lnTo>
                      <a:pt x="1902" y="125"/>
                    </a:lnTo>
                    <a:lnTo>
                      <a:pt x="1602" y="63"/>
                    </a:lnTo>
                    <a:lnTo>
                      <a:pt x="1347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49" name="Freeform 59"/>
              <p:cNvSpPr>
                <a:spLocks/>
              </p:cNvSpPr>
              <p:nvPr/>
            </p:nvSpPr>
            <p:spPr bwMode="auto">
              <a:xfrm>
                <a:off x="3072" y="3104"/>
                <a:ext cx="1200" cy="854"/>
              </a:xfrm>
              <a:custGeom>
                <a:avLst/>
                <a:gdLst>
                  <a:gd name="T0" fmla="*/ 1 w 2400"/>
                  <a:gd name="T1" fmla="*/ 3 h 1708"/>
                  <a:gd name="T2" fmla="*/ 1 w 2400"/>
                  <a:gd name="T3" fmla="*/ 2 h 1708"/>
                  <a:gd name="T4" fmla="*/ 1 w 2400"/>
                  <a:gd name="T5" fmla="*/ 3 h 1708"/>
                  <a:gd name="T6" fmla="*/ 1 w 2400"/>
                  <a:gd name="T7" fmla="*/ 5 h 1708"/>
                  <a:gd name="T8" fmla="*/ 0 w 2400"/>
                  <a:gd name="T9" fmla="*/ 6 h 1708"/>
                  <a:gd name="T10" fmla="*/ 1 w 2400"/>
                  <a:gd name="T11" fmla="*/ 6 h 1708"/>
                  <a:gd name="T12" fmla="*/ 2 w 2400"/>
                  <a:gd name="T13" fmla="*/ 6 h 1708"/>
                  <a:gd name="T14" fmla="*/ 1 w 2400"/>
                  <a:gd name="T15" fmla="*/ 5 h 1708"/>
                  <a:gd name="T16" fmla="*/ 3 w 2400"/>
                  <a:gd name="T17" fmla="*/ 6 h 1708"/>
                  <a:gd name="T18" fmla="*/ 4 w 2400"/>
                  <a:gd name="T19" fmla="*/ 7 h 1708"/>
                  <a:gd name="T20" fmla="*/ 4 w 2400"/>
                  <a:gd name="T21" fmla="*/ 7 h 1708"/>
                  <a:gd name="T22" fmla="*/ 5 w 2400"/>
                  <a:gd name="T23" fmla="*/ 6 h 1708"/>
                  <a:gd name="T24" fmla="*/ 5 w 2400"/>
                  <a:gd name="T25" fmla="*/ 6 h 1708"/>
                  <a:gd name="T26" fmla="*/ 9 w 2400"/>
                  <a:gd name="T27" fmla="*/ 4 h 1708"/>
                  <a:gd name="T28" fmla="*/ 9 w 2400"/>
                  <a:gd name="T29" fmla="*/ 4 h 1708"/>
                  <a:gd name="T30" fmla="*/ 10 w 2400"/>
                  <a:gd name="T31" fmla="*/ 4 h 1708"/>
                  <a:gd name="T32" fmla="*/ 10 w 2400"/>
                  <a:gd name="T33" fmla="*/ 0 h 1708"/>
                  <a:gd name="T34" fmla="*/ 10 w 2400"/>
                  <a:gd name="T35" fmla="*/ 1 h 1708"/>
                  <a:gd name="T36" fmla="*/ 10 w 2400"/>
                  <a:gd name="T37" fmla="*/ 2 h 1708"/>
                  <a:gd name="T38" fmla="*/ 9 w 2400"/>
                  <a:gd name="T39" fmla="*/ 4 h 1708"/>
                  <a:gd name="T40" fmla="*/ 9 w 2400"/>
                  <a:gd name="T41" fmla="*/ 3 h 1708"/>
                  <a:gd name="T42" fmla="*/ 7 w 2400"/>
                  <a:gd name="T43" fmla="*/ 4 h 1708"/>
                  <a:gd name="T44" fmla="*/ 5 w 2400"/>
                  <a:gd name="T45" fmla="*/ 6 h 1708"/>
                  <a:gd name="T46" fmla="*/ 5 w 2400"/>
                  <a:gd name="T47" fmla="*/ 7 h 1708"/>
                  <a:gd name="T48" fmla="*/ 4 w 2400"/>
                  <a:gd name="T49" fmla="*/ 7 h 1708"/>
                  <a:gd name="T50" fmla="*/ 4 w 2400"/>
                  <a:gd name="T51" fmla="*/ 5 h 1708"/>
                  <a:gd name="T52" fmla="*/ 4 w 2400"/>
                  <a:gd name="T53" fmla="*/ 4 h 1708"/>
                  <a:gd name="T54" fmla="*/ 4 w 2400"/>
                  <a:gd name="T55" fmla="*/ 6 h 1708"/>
                  <a:gd name="T56" fmla="*/ 4 w 2400"/>
                  <a:gd name="T57" fmla="*/ 7 h 1708"/>
                  <a:gd name="T58" fmla="*/ 3 w 2400"/>
                  <a:gd name="T59" fmla="*/ 6 h 1708"/>
                  <a:gd name="T60" fmla="*/ 2 w 2400"/>
                  <a:gd name="T61" fmla="*/ 6 h 1708"/>
                  <a:gd name="T62" fmla="*/ 1 w 2400"/>
                  <a:gd name="T63" fmla="*/ 5 h 1708"/>
                  <a:gd name="T64" fmla="*/ 1 w 2400"/>
                  <a:gd name="T65" fmla="*/ 6 h 1708"/>
                  <a:gd name="T66" fmla="*/ 1 w 2400"/>
                  <a:gd name="T67" fmla="*/ 5 h 1708"/>
                  <a:gd name="T68" fmla="*/ 1 w 2400"/>
                  <a:gd name="T69" fmla="*/ 4 h 1708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400"/>
                  <a:gd name="T106" fmla="*/ 0 h 1708"/>
                  <a:gd name="T107" fmla="*/ 2400 w 2400"/>
                  <a:gd name="T108" fmla="*/ 1708 h 1708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400" h="1708">
                    <a:moveTo>
                      <a:pt x="119" y="842"/>
                    </a:moveTo>
                    <a:lnTo>
                      <a:pt x="91" y="638"/>
                    </a:lnTo>
                    <a:lnTo>
                      <a:pt x="79" y="503"/>
                    </a:lnTo>
                    <a:lnTo>
                      <a:pt x="57" y="475"/>
                    </a:lnTo>
                    <a:lnTo>
                      <a:pt x="23" y="515"/>
                    </a:lnTo>
                    <a:lnTo>
                      <a:pt x="68" y="735"/>
                    </a:lnTo>
                    <a:lnTo>
                      <a:pt x="74" y="887"/>
                    </a:lnTo>
                    <a:lnTo>
                      <a:pt x="68" y="1085"/>
                    </a:lnTo>
                    <a:lnTo>
                      <a:pt x="41" y="1250"/>
                    </a:lnTo>
                    <a:lnTo>
                      <a:pt x="0" y="1385"/>
                    </a:lnTo>
                    <a:lnTo>
                      <a:pt x="91" y="1396"/>
                    </a:lnTo>
                    <a:lnTo>
                      <a:pt x="193" y="1447"/>
                    </a:lnTo>
                    <a:lnTo>
                      <a:pt x="233" y="1452"/>
                    </a:lnTo>
                    <a:lnTo>
                      <a:pt x="261" y="1425"/>
                    </a:lnTo>
                    <a:lnTo>
                      <a:pt x="244" y="1334"/>
                    </a:lnTo>
                    <a:lnTo>
                      <a:pt x="244" y="1250"/>
                    </a:lnTo>
                    <a:lnTo>
                      <a:pt x="482" y="1329"/>
                    </a:lnTo>
                    <a:lnTo>
                      <a:pt x="708" y="1419"/>
                    </a:lnTo>
                    <a:lnTo>
                      <a:pt x="686" y="1560"/>
                    </a:lnTo>
                    <a:lnTo>
                      <a:pt x="816" y="1674"/>
                    </a:lnTo>
                    <a:lnTo>
                      <a:pt x="883" y="1708"/>
                    </a:lnTo>
                    <a:lnTo>
                      <a:pt x="980" y="1663"/>
                    </a:lnTo>
                    <a:lnTo>
                      <a:pt x="1070" y="1600"/>
                    </a:lnTo>
                    <a:lnTo>
                      <a:pt x="1076" y="1459"/>
                    </a:lnTo>
                    <a:lnTo>
                      <a:pt x="1093" y="1391"/>
                    </a:lnTo>
                    <a:lnTo>
                      <a:pt x="1132" y="1329"/>
                    </a:lnTo>
                    <a:lnTo>
                      <a:pt x="1699" y="1006"/>
                    </a:lnTo>
                    <a:lnTo>
                      <a:pt x="2196" y="786"/>
                    </a:lnTo>
                    <a:lnTo>
                      <a:pt x="2259" y="797"/>
                    </a:lnTo>
                    <a:lnTo>
                      <a:pt x="2270" y="831"/>
                    </a:lnTo>
                    <a:lnTo>
                      <a:pt x="2286" y="847"/>
                    </a:lnTo>
                    <a:lnTo>
                      <a:pt x="2400" y="780"/>
                    </a:lnTo>
                    <a:lnTo>
                      <a:pt x="2394" y="255"/>
                    </a:lnTo>
                    <a:lnTo>
                      <a:pt x="2394" y="0"/>
                    </a:lnTo>
                    <a:lnTo>
                      <a:pt x="2321" y="17"/>
                    </a:lnTo>
                    <a:lnTo>
                      <a:pt x="2344" y="73"/>
                    </a:lnTo>
                    <a:lnTo>
                      <a:pt x="2360" y="130"/>
                    </a:lnTo>
                    <a:lnTo>
                      <a:pt x="2366" y="385"/>
                    </a:lnTo>
                    <a:lnTo>
                      <a:pt x="2366" y="769"/>
                    </a:lnTo>
                    <a:lnTo>
                      <a:pt x="2293" y="809"/>
                    </a:lnTo>
                    <a:lnTo>
                      <a:pt x="2275" y="723"/>
                    </a:lnTo>
                    <a:lnTo>
                      <a:pt x="2241" y="717"/>
                    </a:lnTo>
                    <a:lnTo>
                      <a:pt x="2123" y="791"/>
                    </a:lnTo>
                    <a:lnTo>
                      <a:pt x="1777" y="939"/>
                    </a:lnTo>
                    <a:lnTo>
                      <a:pt x="1280" y="1204"/>
                    </a:lnTo>
                    <a:lnTo>
                      <a:pt x="1036" y="1346"/>
                    </a:lnTo>
                    <a:lnTo>
                      <a:pt x="1031" y="1391"/>
                    </a:lnTo>
                    <a:lnTo>
                      <a:pt x="1031" y="1537"/>
                    </a:lnTo>
                    <a:lnTo>
                      <a:pt x="1036" y="1589"/>
                    </a:lnTo>
                    <a:lnTo>
                      <a:pt x="883" y="1668"/>
                    </a:lnTo>
                    <a:lnTo>
                      <a:pt x="906" y="1492"/>
                    </a:lnTo>
                    <a:lnTo>
                      <a:pt x="895" y="1199"/>
                    </a:lnTo>
                    <a:lnTo>
                      <a:pt x="838" y="752"/>
                    </a:lnTo>
                    <a:lnTo>
                      <a:pt x="805" y="786"/>
                    </a:lnTo>
                    <a:lnTo>
                      <a:pt x="832" y="1102"/>
                    </a:lnTo>
                    <a:lnTo>
                      <a:pt x="866" y="1396"/>
                    </a:lnTo>
                    <a:lnTo>
                      <a:pt x="861" y="1611"/>
                    </a:lnTo>
                    <a:lnTo>
                      <a:pt x="843" y="1634"/>
                    </a:lnTo>
                    <a:lnTo>
                      <a:pt x="843" y="1651"/>
                    </a:lnTo>
                    <a:lnTo>
                      <a:pt x="720" y="1532"/>
                    </a:lnTo>
                    <a:lnTo>
                      <a:pt x="736" y="1385"/>
                    </a:lnTo>
                    <a:lnTo>
                      <a:pt x="487" y="1300"/>
                    </a:lnTo>
                    <a:lnTo>
                      <a:pt x="317" y="1244"/>
                    </a:lnTo>
                    <a:lnTo>
                      <a:pt x="198" y="1187"/>
                    </a:lnTo>
                    <a:lnTo>
                      <a:pt x="193" y="1284"/>
                    </a:lnTo>
                    <a:lnTo>
                      <a:pt x="198" y="1391"/>
                    </a:lnTo>
                    <a:lnTo>
                      <a:pt x="46" y="1334"/>
                    </a:lnTo>
                    <a:lnTo>
                      <a:pt x="91" y="1192"/>
                    </a:lnTo>
                    <a:lnTo>
                      <a:pt x="108" y="1035"/>
                    </a:lnTo>
                    <a:lnTo>
                      <a:pt x="119" y="921"/>
                    </a:lnTo>
                    <a:lnTo>
                      <a:pt x="119" y="84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50" name="Freeform 60"/>
              <p:cNvSpPr>
                <a:spLocks/>
              </p:cNvSpPr>
              <p:nvPr/>
            </p:nvSpPr>
            <p:spPr bwMode="auto">
              <a:xfrm>
                <a:off x="3122" y="2929"/>
                <a:ext cx="1180" cy="582"/>
              </a:xfrm>
              <a:custGeom>
                <a:avLst/>
                <a:gdLst>
                  <a:gd name="T0" fmla="*/ 7 w 2358"/>
                  <a:gd name="T1" fmla="*/ 1 h 1164"/>
                  <a:gd name="T2" fmla="*/ 6 w 2358"/>
                  <a:gd name="T3" fmla="*/ 1 h 1164"/>
                  <a:gd name="T4" fmla="*/ 6 w 2358"/>
                  <a:gd name="T5" fmla="*/ 1 h 1164"/>
                  <a:gd name="T6" fmla="*/ 6 w 2358"/>
                  <a:gd name="T7" fmla="*/ 0 h 1164"/>
                  <a:gd name="T8" fmla="*/ 6 w 2358"/>
                  <a:gd name="T9" fmla="*/ 1 h 1164"/>
                  <a:gd name="T10" fmla="*/ 7 w 2358"/>
                  <a:gd name="T11" fmla="*/ 1 h 1164"/>
                  <a:gd name="T12" fmla="*/ 8 w 2358"/>
                  <a:gd name="T13" fmla="*/ 1 h 1164"/>
                  <a:gd name="T14" fmla="*/ 9 w 2358"/>
                  <a:gd name="T15" fmla="*/ 1 h 1164"/>
                  <a:gd name="T16" fmla="*/ 10 w 2358"/>
                  <a:gd name="T17" fmla="*/ 2 h 1164"/>
                  <a:gd name="T18" fmla="*/ 10 w 2358"/>
                  <a:gd name="T19" fmla="*/ 2 h 1164"/>
                  <a:gd name="T20" fmla="*/ 9 w 2358"/>
                  <a:gd name="T21" fmla="*/ 2 h 1164"/>
                  <a:gd name="T22" fmla="*/ 8 w 2358"/>
                  <a:gd name="T23" fmla="*/ 3 h 1164"/>
                  <a:gd name="T24" fmla="*/ 6 w 2358"/>
                  <a:gd name="T25" fmla="*/ 3 h 1164"/>
                  <a:gd name="T26" fmla="*/ 5 w 2358"/>
                  <a:gd name="T27" fmla="*/ 4 h 1164"/>
                  <a:gd name="T28" fmla="*/ 3 w 2358"/>
                  <a:gd name="T29" fmla="*/ 5 h 1164"/>
                  <a:gd name="T30" fmla="*/ 3 w 2358"/>
                  <a:gd name="T31" fmla="*/ 5 h 1164"/>
                  <a:gd name="T32" fmla="*/ 3 w 2358"/>
                  <a:gd name="T33" fmla="*/ 5 h 1164"/>
                  <a:gd name="T34" fmla="*/ 2 w 2358"/>
                  <a:gd name="T35" fmla="*/ 5 h 1164"/>
                  <a:gd name="T36" fmla="*/ 2 w 2358"/>
                  <a:gd name="T37" fmla="*/ 5 h 1164"/>
                  <a:gd name="T38" fmla="*/ 1 w 2358"/>
                  <a:gd name="T39" fmla="*/ 4 h 1164"/>
                  <a:gd name="T40" fmla="*/ 1 w 2358"/>
                  <a:gd name="T41" fmla="*/ 4 h 1164"/>
                  <a:gd name="T42" fmla="*/ 0 w 2358"/>
                  <a:gd name="T43" fmla="*/ 4 h 1164"/>
                  <a:gd name="T44" fmla="*/ 0 w 2358"/>
                  <a:gd name="T45" fmla="*/ 4 h 1164"/>
                  <a:gd name="T46" fmla="*/ 1 w 2358"/>
                  <a:gd name="T47" fmla="*/ 4 h 1164"/>
                  <a:gd name="T48" fmla="*/ 1 w 2358"/>
                  <a:gd name="T49" fmla="*/ 4 h 1164"/>
                  <a:gd name="T50" fmla="*/ 2 w 2358"/>
                  <a:gd name="T51" fmla="*/ 3 h 1164"/>
                  <a:gd name="T52" fmla="*/ 3 w 2358"/>
                  <a:gd name="T53" fmla="*/ 3 h 1164"/>
                  <a:gd name="T54" fmla="*/ 4 w 2358"/>
                  <a:gd name="T55" fmla="*/ 2 h 1164"/>
                  <a:gd name="T56" fmla="*/ 4 w 2358"/>
                  <a:gd name="T57" fmla="*/ 2 h 1164"/>
                  <a:gd name="T58" fmla="*/ 5 w 2358"/>
                  <a:gd name="T59" fmla="*/ 1 h 1164"/>
                  <a:gd name="T60" fmla="*/ 5 w 2358"/>
                  <a:gd name="T61" fmla="*/ 1 h 1164"/>
                  <a:gd name="T62" fmla="*/ 6 w 2358"/>
                  <a:gd name="T63" fmla="*/ 1 h 1164"/>
                  <a:gd name="T64" fmla="*/ 6 w 2358"/>
                  <a:gd name="T65" fmla="*/ 1 h 1164"/>
                  <a:gd name="T66" fmla="*/ 5 w 2358"/>
                  <a:gd name="T67" fmla="*/ 1 h 1164"/>
                  <a:gd name="T68" fmla="*/ 4 w 2358"/>
                  <a:gd name="T69" fmla="*/ 2 h 1164"/>
                  <a:gd name="T70" fmla="*/ 4 w 2358"/>
                  <a:gd name="T71" fmla="*/ 2 h 1164"/>
                  <a:gd name="T72" fmla="*/ 3 w 2358"/>
                  <a:gd name="T73" fmla="*/ 3 h 1164"/>
                  <a:gd name="T74" fmla="*/ 2 w 2358"/>
                  <a:gd name="T75" fmla="*/ 3 h 1164"/>
                  <a:gd name="T76" fmla="*/ 2 w 2358"/>
                  <a:gd name="T77" fmla="*/ 3 h 1164"/>
                  <a:gd name="T78" fmla="*/ 1 w 2358"/>
                  <a:gd name="T79" fmla="*/ 4 h 1164"/>
                  <a:gd name="T80" fmla="*/ 1 w 2358"/>
                  <a:gd name="T81" fmla="*/ 4 h 1164"/>
                  <a:gd name="T82" fmla="*/ 1 w 2358"/>
                  <a:gd name="T83" fmla="*/ 4 h 1164"/>
                  <a:gd name="T84" fmla="*/ 1 w 2358"/>
                  <a:gd name="T85" fmla="*/ 4 h 1164"/>
                  <a:gd name="T86" fmla="*/ 1 w 2358"/>
                  <a:gd name="T87" fmla="*/ 4 h 1164"/>
                  <a:gd name="T88" fmla="*/ 2 w 2358"/>
                  <a:gd name="T89" fmla="*/ 5 h 1164"/>
                  <a:gd name="T90" fmla="*/ 3 w 2358"/>
                  <a:gd name="T91" fmla="*/ 5 h 1164"/>
                  <a:gd name="T92" fmla="*/ 3 w 2358"/>
                  <a:gd name="T93" fmla="*/ 5 h 1164"/>
                  <a:gd name="T94" fmla="*/ 4 w 2358"/>
                  <a:gd name="T95" fmla="*/ 4 h 1164"/>
                  <a:gd name="T96" fmla="*/ 5 w 2358"/>
                  <a:gd name="T97" fmla="*/ 4 h 1164"/>
                  <a:gd name="T98" fmla="*/ 6 w 2358"/>
                  <a:gd name="T99" fmla="*/ 3 h 1164"/>
                  <a:gd name="T100" fmla="*/ 7 w 2358"/>
                  <a:gd name="T101" fmla="*/ 3 h 1164"/>
                  <a:gd name="T102" fmla="*/ 7 w 2358"/>
                  <a:gd name="T103" fmla="*/ 3 h 1164"/>
                  <a:gd name="T104" fmla="*/ 8 w 2358"/>
                  <a:gd name="T105" fmla="*/ 2 h 1164"/>
                  <a:gd name="T106" fmla="*/ 9 w 2358"/>
                  <a:gd name="T107" fmla="*/ 2 h 1164"/>
                  <a:gd name="T108" fmla="*/ 9 w 2358"/>
                  <a:gd name="T109" fmla="*/ 2 h 1164"/>
                  <a:gd name="T110" fmla="*/ 9 w 2358"/>
                  <a:gd name="T111" fmla="*/ 2 h 1164"/>
                  <a:gd name="T112" fmla="*/ 9 w 2358"/>
                  <a:gd name="T113" fmla="*/ 1 h 1164"/>
                  <a:gd name="T114" fmla="*/ 8 w 2358"/>
                  <a:gd name="T115" fmla="*/ 1 h 1164"/>
                  <a:gd name="T116" fmla="*/ 7 w 2358"/>
                  <a:gd name="T117" fmla="*/ 1 h 1164"/>
                  <a:gd name="T118" fmla="*/ 7 w 2358"/>
                  <a:gd name="T119" fmla="*/ 1 h 116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2358"/>
                  <a:gd name="T181" fmla="*/ 0 h 1164"/>
                  <a:gd name="T182" fmla="*/ 2358 w 2358"/>
                  <a:gd name="T183" fmla="*/ 1164 h 1164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2358" h="1164">
                    <a:moveTo>
                      <a:pt x="1567" y="96"/>
                    </a:moveTo>
                    <a:lnTo>
                      <a:pt x="1357" y="62"/>
                    </a:lnTo>
                    <a:lnTo>
                      <a:pt x="1318" y="45"/>
                    </a:lnTo>
                    <a:lnTo>
                      <a:pt x="1345" y="0"/>
                    </a:lnTo>
                    <a:lnTo>
                      <a:pt x="1425" y="17"/>
                    </a:lnTo>
                    <a:lnTo>
                      <a:pt x="1735" y="96"/>
                    </a:lnTo>
                    <a:lnTo>
                      <a:pt x="1968" y="147"/>
                    </a:lnTo>
                    <a:lnTo>
                      <a:pt x="2222" y="238"/>
                    </a:lnTo>
                    <a:lnTo>
                      <a:pt x="2358" y="301"/>
                    </a:lnTo>
                    <a:lnTo>
                      <a:pt x="2336" y="335"/>
                    </a:lnTo>
                    <a:lnTo>
                      <a:pt x="2121" y="415"/>
                    </a:lnTo>
                    <a:lnTo>
                      <a:pt x="1793" y="562"/>
                    </a:lnTo>
                    <a:lnTo>
                      <a:pt x="1464" y="710"/>
                    </a:lnTo>
                    <a:lnTo>
                      <a:pt x="1103" y="902"/>
                    </a:lnTo>
                    <a:lnTo>
                      <a:pt x="753" y="1079"/>
                    </a:lnTo>
                    <a:lnTo>
                      <a:pt x="645" y="1164"/>
                    </a:lnTo>
                    <a:lnTo>
                      <a:pt x="599" y="1153"/>
                    </a:lnTo>
                    <a:lnTo>
                      <a:pt x="504" y="1096"/>
                    </a:lnTo>
                    <a:lnTo>
                      <a:pt x="339" y="1039"/>
                    </a:lnTo>
                    <a:lnTo>
                      <a:pt x="152" y="994"/>
                    </a:lnTo>
                    <a:lnTo>
                      <a:pt x="22" y="982"/>
                    </a:lnTo>
                    <a:lnTo>
                      <a:pt x="0" y="954"/>
                    </a:lnTo>
                    <a:lnTo>
                      <a:pt x="0" y="885"/>
                    </a:lnTo>
                    <a:lnTo>
                      <a:pt x="22" y="840"/>
                    </a:lnTo>
                    <a:lnTo>
                      <a:pt x="170" y="777"/>
                    </a:lnTo>
                    <a:lnTo>
                      <a:pt x="367" y="681"/>
                    </a:lnTo>
                    <a:lnTo>
                      <a:pt x="565" y="556"/>
                    </a:lnTo>
                    <a:lnTo>
                      <a:pt x="769" y="415"/>
                    </a:lnTo>
                    <a:lnTo>
                      <a:pt x="989" y="266"/>
                    </a:lnTo>
                    <a:lnTo>
                      <a:pt x="1143" y="176"/>
                    </a:lnTo>
                    <a:lnTo>
                      <a:pt x="1250" y="96"/>
                    </a:lnTo>
                    <a:lnTo>
                      <a:pt x="1300" y="91"/>
                    </a:lnTo>
                    <a:lnTo>
                      <a:pt x="1300" y="130"/>
                    </a:lnTo>
                    <a:lnTo>
                      <a:pt x="1210" y="176"/>
                    </a:lnTo>
                    <a:lnTo>
                      <a:pt x="1001" y="301"/>
                    </a:lnTo>
                    <a:lnTo>
                      <a:pt x="843" y="397"/>
                    </a:lnTo>
                    <a:lnTo>
                      <a:pt x="650" y="539"/>
                    </a:lnTo>
                    <a:lnTo>
                      <a:pt x="504" y="625"/>
                    </a:lnTo>
                    <a:lnTo>
                      <a:pt x="367" y="715"/>
                    </a:lnTo>
                    <a:lnTo>
                      <a:pt x="164" y="817"/>
                    </a:lnTo>
                    <a:lnTo>
                      <a:pt x="40" y="897"/>
                    </a:lnTo>
                    <a:lnTo>
                      <a:pt x="45" y="931"/>
                    </a:lnTo>
                    <a:lnTo>
                      <a:pt x="74" y="965"/>
                    </a:lnTo>
                    <a:lnTo>
                      <a:pt x="242" y="976"/>
                    </a:lnTo>
                    <a:lnTo>
                      <a:pt x="446" y="1027"/>
                    </a:lnTo>
                    <a:lnTo>
                      <a:pt x="623" y="1096"/>
                    </a:lnTo>
                    <a:lnTo>
                      <a:pt x="735" y="1039"/>
                    </a:lnTo>
                    <a:lnTo>
                      <a:pt x="984" y="936"/>
                    </a:lnTo>
                    <a:lnTo>
                      <a:pt x="1143" y="835"/>
                    </a:lnTo>
                    <a:lnTo>
                      <a:pt x="1369" y="726"/>
                    </a:lnTo>
                    <a:lnTo>
                      <a:pt x="1567" y="630"/>
                    </a:lnTo>
                    <a:lnTo>
                      <a:pt x="1719" y="545"/>
                    </a:lnTo>
                    <a:lnTo>
                      <a:pt x="1894" y="476"/>
                    </a:lnTo>
                    <a:lnTo>
                      <a:pt x="2076" y="409"/>
                    </a:lnTo>
                    <a:lnTo>
                      <a:pt x="2194" y="352"/>
                    </a:lnTo>
                    <a:lnTo>
                      <a:pt x="2273" y="295"/>
                    </a:lnTo>
                    <a:lnTo>
                      <a:pt x="2138" y="238"/>
                    </a:lnTo>
                    <a:lnTo>
                      <a:pt x="1906" y="170"/>
                    </a:lnTo>
                    <a:lnTo>
                      <a:pt x="1742" y="130"/>
                    </a:lnTo>
                    <a:lnTo>
                      <a:pt x="1567" y="9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8205" name="Group 122"/>
            <p:cNvGrpSpPr>
              <a:grpSpLocks/>
            </p:cNvGrpSpPr>
            <p:nvPr/>
          </p:nvGrpSpPr>
          <p:grpSpPr bwMode="auto">
            <a:xfrm>
              <a:off x="2489" y="2699"/>
              <a:ext cx="361" cy="381"/>
              <a:chOff x="3583" y="2112"/>
              <a:chExt cx="316" cy="310"/>
            </a:xfrm>
          </p:grpSpPr>
          <p:grpSp>
            <p:nvGrpSpPr>
              <p:cNvPr id="8237" name="Group 115"/>
              <p:cNvGrpSpPr>
                <a:grpSpLocks/>
              </p:cNvGrpSpPr>
              <p:nvPr/>
            </p:nvGrpSpPr>
            <p:grpSpPr bwMode="auto">
              <a:xfrm>
                <a:off x="3583" y="2112"/>
                <a:ext cx="271" cy="180"/>
                <a:chOff x="3583" y="2112"/>
                <a:chExt cx="271" cy="180"/>
              </a:xfrm>
            </p:grpSpPr>
            <p:sp>
              <p:nvSpPr>
                <p:cNvPr id="8244" name="Freeform 113"/>
                <p:cNvSpPr>
                  <a:spLocks/>
                </p:cNvSpPr>
                <p:nvPr/>
              </p:nvSpPr>
              <p:spPr bwMode="auto">
                <a:xfrm>
                  <a:off x="3589" y="2117"/>
                  <a:ext cx="260" cy="172"/>
                </a:xfrm>
                <a:custGeom>
                  <a:avLst/>
                  <a:gdLst>
                    <a:gd name="T0" fmla="*/ 1 w 520"/>
                    <a:gd name="T1" fmla="*/ 0 h 344"/>
                    <a:gd name="T2" fmla="*/ 1 w 520"/>
                    <a:gd name="T3" fmla="*/ 1 h 344"/>
                    <a:gd name="T4" fmla="*/ 0 w 520"/>
                    <a:gd name="T5" fmla="*/ 1 h 344"/>
                    <a:gd name="T6" fmla="*/ 1 w 520"/>
                    <a:gd name="T7" fmla="*/ 1 h 344"/>
                    <a:gd name="T8" fmla="*/ 1 w 520"/>
                    <a:gd name="T9" fmla="*/ 2 h 344"/>
                    <a:gd name="T10" fmla="*/ 2 w 520"/>
                    <a:gd name="T11" fmla="*/ 2 h 344"/>
                    <a:gd name="T12" fmla="*/ 2 w 520"/>
                    <a:gd name="T13" fmla="*/ 2 h 344"/>
                    <a:gd name="T14" fmla="*/ 2 w 520"/>
                    <a:gd name="T15" fmla="*/ 2 h 344"/>
                    <a:gd name="T16" fmla="*/ 2 w 520"/>
                    <a:gd name="T17" fmla="*/ 2 h 344"/>
                    <a:gd name="T18" fmla="*/ 2 w 520"/>
                    <a:gd name="T19" fmla="*/ 2 h 344"/>
                    <a:gd name="T20" fmla="*/ 2 w 520"/>
                    <a:gd name="T21" fmla="*/ 2 h 344"/>
                    <a:gd name="T22" fmla="*/ 2 w 520"/>
                    <a:gd name="T23" fmla="*/ 1 h 344"/>
                    <a:gd name="T24" fmla="*/ 2 w 520"/>
                    <a:gd name="T25" fmla="*/ 1 h 344"/>
                    <a:gd name="T26" fmla="*/ 3 w 520"/>
                    <a:gd name="T27" fmla="*/ 1 h 344"/>
                    <a:gd name="T28" fmla="*/ 3 w 520"/>
                    <a:gd name="T29" fmla="*/ 1 h 344"/>
                    <a:gd name="T30" fmla="*/ 2 w 520"/>
                    <a:gd name="T31" fmla="*/ 1 h 344"/>
                    <a:gd name="T32" fmla="*/ 2 w 520"/>
                    <a:gd name="T33" fmla="*/ 1 h 344"/>
                    <a:gd name="T34" fmla="*/ 2 w 520"/>
                    <a:gd name="T35" fmla="*/ 1 h 344"/>
                    <a:gd name="T36" fmla="*/ 1 w 520"/>
                    <a:gd name="T37" fmla="*/ 1 h 344"/>
                    <a:gd name="T38" fmla="*/ 1 w 520"/>
                    <a:gd name="T39" fmla="*/ 1 h 344"/>
                    <a:gd name="T40" fmla="*/ 1 w 520"/>
                    <a:gd name="T41" fmla="*/ 1 h 344"/>
                    <a:gd name="T42" fmla="*/ 1 w 520"/>
                    <a:gd name="T43" fmla="*/ 0 h 344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20"/>
                    <a:gd name="T67" fmla="*/ 0 h 344"/>
                    <a:gd name="T68" fmla="*/ 520 w 520"/>
                    <a:gd name="T69" fmla="*/ 344 h 344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20" h="344">
                      <a:moveTo>
                        <a:pt x="40" y="0"/>
                      </a:moveTo>
                      <a:lnTo>
                        <a:pt x="16" y="138"/>
                      </a:lnTo>
                      <a:lnTo>
                        <a:pt x="0" y="232"/>
                      </a:lnTo>
                      <a:lnTo>
                        <a:pt x="2" y="256"/>
                      </a:lnTo>
                      <a:lnTo>
                        <a:pt x="135" y="274"/>
                      </a:lnTo>
                      <a:lnTo>
                        <a:pt x="294" y="307"/>
                      </a:lnTo>
                      <a:lnTo>
                        <a:pt x="389" y="327"/>
                      </a:lnTo>
                      <a:lnTo>
                        <a:pt x="452" y="343"/>
                      </a:lnTo>
                      <a:lnTo>
                        <a:pt x="463" y="344"/>
                      </a:lnTo>
                      <a:lnTo>
                        <a:pt x="473" y="333"/>
                      </a:lnTo>
                      <a:lnTo>
                        <a:pt x="483" y="280"/>
                      </a:lnTo>
                      <a:lnTo>
                        <a:pt x="496" y="224"/>
                      </a:lnTo>
                      <a:lnTo>
                        <a:pt x="507" y="171"/>
                      </a:lnTo>
                      <a:lnTo>
                        <a:pt x="514" y="133"/>
                      </a:lnTo>
                      <a:lnTo>
                        <a:pt x="520" y="98"/>
                      </a:lnTo>
                      <a:lnTo>
                        <a:pt x="510" y="86"/>
                      </a:lnTo>
                      <a:lnTo>
                        <a:pt x="353" y="61"/>
                      </a:lnTo>
                      <a:lnTo>
                        <a:pt x="286" y="48"/>
                      </a:lnTo>
                      <a:lnTo>
                        <a:pt x="168" y="24"/>
                      </a:lnTo>
                      <a:lnTo>
                        <a:pt x="104" y="7"/>
                      </a:lnTo>
                      <a:lnTo>
                        <a:pt x="53" y="2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8245" name="Freeform 114"/>
                <p:cNvSpPr>
                  <a:spLocks/>
                </p:cNvSpPr>
                <p:nvPr/>
              </p:nvSpPr>
              <p:spPr bwMode="auto">
                <a:xfrm>
                  <a:off x="3583" y="2112"/>
                  <a:ext cx="271" cy="180"/>
                </a:xfrm>
                <a:custGeom>
                  <a:avLst/>
                  <a:gdLst>
                    <a:gd name="T0" fmla="*/ 1 w 541"/>
                    <a:gd name="T1" fmla="*/ 0 h 361"/>
                    <a:gd name="T2" fmla="*/ 1 w 541"/>
                    <a:gd name="T3" fmla="*/ 0 h 361"/>
                    <a:gd name="T4" fmla="*/ 2 w 541"/>
                    <a:gd name="T5" fmla="*/ 0 h 361"/>
                    <a:gd name="T6" fmla="*/ 2 w 541"/>
                    <a:gd name="T7" fmla="*/ 0 h 361"/>
                    <a:gd name="T8" fmla="*/ 2 w 541"/>
                    <a:gd name="T9" fmla="*/ 0 h 361"/>
                    <a:gd name="T10" fmla="*/ 3 w 541"/>
                    <a:gd name="T11" fmla="*/ 0 h 361"/>
                    <a:gd name="T12" fmla="*/ 3 w 541"/>
                    <a:gd name="T13" fmla="*/ 0 h 361"/>
                    <a:gd name="T14" fmla="*/ 3 w 541"/>
                    <a:gd name="T15" fmla="*/ 0 h 361"/>
                    <a:gd name="T16" fmla="*/ 3 w 541"/>
                    <a:gd name="T17" fmla="*/ 0 h 361"/>
                    <a:gd name="T18" fmla="*/ 2 w 541"/>
                    <a:gd name="T19" fmla="*/ 1 h 361"/>
                    <a:gd name="T20" fmla="*/ 2 w 541"/>
                    <a:gd name="T21" fmla="*/ 1 h 361"/>
                    <a:gd name="T22" fmla="*/ 2 w 541"/>
                    <a:gd name="T23" fmla="*/ 1 h 361"/>
                    <a:gd name="T24" fmla="*/ 1 w 541"/>
                    <a:gd name="T25" fmla="*/ 1 h 361"/>
                    <a:gd name="T26" fmla="*/ 1 w 541"/>
                    <a:gd name="T27" fmla="*/ 1 h 361"/>
                    <a:gd name="T28" fmla="*/ 0 w 541"/>
                    <a:gd name="T29" fmla="*/ 1 h 361"/>
                    <a:gd name="T30" fmla="*/ 1 w 541"/>
                    <a:gd name="T31" fmla="*/ 0 h 361"/>
                    <a:gd name="T32" fmla="*/ 1 w 541"/>
                    <a:gd name="T33" fmla="*/ 0 h 361"/>
                    <a:gd name="T34" fmla="*/ 1 w 541"/>
                    <a:gd name="T35" fmla="*/ 0 h 361"/>
                    <a:gd name="T36" fmla="*/ 1 w 541"/>
                    <a:gd name="T37" fmla="*/ 0 h 361"/>
                    <a:gd name="T38" fmla="*/ 1 w 541"/>
                    <a:gd name="T39" fmla="*/ 0 h 361"/>
                    <a:gd name="T40" fmla="*/ 2 w 541"/>
                    <a:gd name="T41" fmla="*/ 0 h 361"/>
                    <a:gd name="T42" fmla="*/ 3 w 541"/>
                    <a:gd name="T43" fmla="*/ 0 h 361"/>
                    <a:gd name="T44" fmla="*/ 3 w 541"/>
                    <a:gd name="T45" fmla="*/ 0 h 361"/>
                    <a:gd name="T46" fmla="*/ 2 w 541"/>
                    <a:gd name="T47" fmla="*/ 0 h 361"/>
                    <a:gd name="T48" fmla="*/ 2 w 541"/>
                    <a:gd name="T49" fmla="*/ 0 h 361"/>
                    <a:gd name="T50" fmla="*/ 1 w 541"/>
                    <a:gd name="T51" fmla="*/ 0 h 361"/>
                    <a:gd name="T52" fmla="*/ 1 w 541"/>
                    <a:gd name="T53" fmla="*/ 0 h 361"/>
                    <a:gd name="T54" fmla="*/ 1 w 541"/>
                    <a:gd name="T55" fmla="*/ 0 h 361"/>
                    <a:gd name="T56" fmla="*/ 1 w 541"/>
                    <a:gd name="T57" fmla="*/ 0 h 361"/>
                    <a:gd name="T58" fmla="*/ 1 w 541"/>
                    <a:gd name="T59" fmla="*/ 0 h 361"/>
                    <a:gd name="T60" fmla="*/ 1 w 541"/>
                    <a:gd name="T61" fmla="*/ 0 h 361"/>
                    <a:gd name="T62" fmla="*/ 1 w 541"/>
                    <a:gd name="T63" fmla="*/ 1 h 361"/>
                    <a:gd name="T64" fmla="*/ 1 w 541"/>
                    <a:gd name="T65" fmla="*/ 1 h 361"/>
                    <a:gd name="T66" fmla="*/ 2 w 541"/>
                    <a:gd name="T67" fmla="*/ 1 h 361"/>
                    <a:gd name="T68" fmla="*/ 2 w 541"/>
                    <a:gd name="T69" fmla="*/ 1 h 361"/>
                    <a:gd name="T70" fmla="*/ 2 w 541"/>
                    <a:gd name="T71" fmla="*/ 1 h 361"/>
                    <a:gd name="T72" fmla="*/ 2 w 541"/>
                    <a:gd name="T73" fmla="*/ 1 h 361"/>
                    <a:gd name="T74" fmla="*/ 2 w 541"/>
                    <a:gd name="T75" fmla="*/ 1 h 361"/>
                    <a:gd name="T76" fmla="*/ 2 w 541"/>
                    <a:gd name="T77" fmla="*/ 0 h 361"/>
                    <a:gd name="T78" fmla="*/ 2 w 541"/>
                    <a:gd name="T79" fmla="*/ 0 h 361"/>
                    <a:gd name="T80" fmla="*/ 2 w 541"/>
                    <a:gd name="T81" fmla="*/ 1 h 361"/>
                    <a:gd name="T82" fmla="*/ 2 w 541"/>
                    <a:gd name="T83" fmla="*/ 0 h 361"/>
                    <a:gd name="T84" fmla="*/ 3 w 541"/>
                    <a:gd name="T85" fmla="*/ 0 h 361"/>
                    <a:gd name="T86" fmla="*/ 3 w 541"/>
                    <a:gd name="T87" fmla="*/ 0 h 361"/>
                    <a:gd name="T88" fmla="*/ 2 w 541"/>
                    <a:gd name="T89" fmla="*/ 0 h 361"/>
                    <a:gd name="T90" fmla="*/ 2 w 541"/>
                    <a:gd name="T91" fmla="*/ 0 h 361"/>
                    <a:gd name="T92" fmla="*/ 1 w 541"/>
                    <a:gd name="T93" fmla="*/ 0 h 361"/>
                    <a:gd name="T94" fmla="*/ 1 w 541"/>
                    <a:gd name="T95" fmla="*/ 0 h 361"/>
                    <a:gd name="T96" fmla="*/ 1 w 541"/>
                    <a:gd name="T97" fmla="*/ 0 h 36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541"/>
                    <a:gd name="T148" fmla="*/ 0 h 361"/>
                    <a:gd name="T149" fmla="*/ 541 w 541"/>
                    <a:gd name="T150" fmla="*/ 361 h 361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541" h="361">
                      <a:moveTo>
                        <a:pt x="56" y="0"/>
                      </a:moveTo>
                      <a:lnTo>
                        <a:pt x="171" y="25"/>
                      </a:lnTo>
                      <a:lnTo>
                        <a:pt x="308" y="56"/>
                      </a:lnTo>
                      <a:lnTo>
                        <a:pt x="391" y="67"/>
                      </a:lnTo>
                      <a:lnTo>
                        <a:pt x="477" y="79"/>
                      </a:lnTo>
                      <a:lnTo>
                        <a:pt x="532" y="87"/>
                      </a:lnTo>
                      <a:lnTo>
                        <a:pt x="541" y="103"/>
                      </a:lnTo>
                      <a:lnTo>
                        <a:pt x="532" y="145"/>
                      </a:lnTo>
                      <a:lnTo>
                        <a:pt x="515" y="236"/>
                      </a:lnTo>
                      <a:lnTo>
                        <a:pt x="502" y="314"/>
                      </a:lnTo>
                      <a:lnTo>
                        <a:pt x="492" y="353"/>
                      </a:lnTo>
                      <a:lnTo>
                        <a:pt x="475" y="361"/>
                      </a:lnTo>
                      <a:lnTo>
                        <a:pt x="199" y="303"/>
                      </a:lnTo>
                      <a:lnTo>
                        <a:pt x="9" y="275"/>
                      </a:lnTo>
                      <a:lnTo>
                        <a:pt x="0" y="264"/>
                      </a:lnTo>
                      <a:lnTo>
                        <a:pt x="19" y="171"/>
                      </a:lnTo>
                      <a:lnTo>
                        <a:pt x="34" y="90"/>
                      </a:lnTo>
                      <a:lnTo>
                        <a:pt x="45" y="16"/>
                      </a:lnTo>
                      <a:lnTo>
                        <a:pt x="57" y="24"/>
                      </a:lnTo>
                      <a:lnTo>
                        <a:pt x="64" y="48"/>
                      </a:lnTo>
                      <a:lnTo>
                        <a:pt x="272" y="207"/>
                      </a:lnTo>
                      <a:lnTo>
                        <a:pt x="527" y="145"/>
                      </a:lnTo>
                      <a:lnTo>
                        <a:pt x="521" y="156"/>
                      </a:lnTo>
                      <a:lnTo>
                        <a:pt x="276" y="226"/>
                      </a:lnTo>
                      <a:lnTo>
                        <a:pt x="262" y="221"/>
                      </a:lnTo>
                      <a:lnTo>
                        <a:pt x="61" y="67"/>
                      </a:lnTo>
                      <a:lnTo>
                        <a:pt x="48" y="75"/>
                      </a:lnTo>
                      <a:lnTo>
                        <a:pt x="32" y="172"/>
                      </a:lnTo>
                      <a:lnTo>
                        <a:pt x="149" y="163"/>
                      </a:lnTo>
                      <a:lnTo>
                        <a:pt x="26" y="185"/>
                      </a:lnTo>
                      <a:lnTo>
                        <a:pt x="20" y="251"/>
                      </a:lnTo>
                      <a:lnTo>
                        <a:pt x="25" y="257"/>
                      </a:lnTo>
                      <a:lnTo>
                        <a:pt x="162" y="282"/>
                      </a:lnTo>
                      <a:lnTo>
                        <a:pt x="294" y="305"/>
                      </a:lnTo>
                      <a:lnTo>
                        <a:pt x="393" y="327"/>
                      </a:lnTo>
                      <a:lnTo>
                        <a:pt x="464" y="347"/>
                      </a:lnTo>
                      <a:lnTo>
                        <a:pt x="481" y="343"/>
                      </a:lnTo>
                      <a:lnTo>
                        <a:pt x="490" y="290"/>
                      </a:lnTo>
                      <a:lnTo>
                        <a:pt x="352" y="205"/>
                      </a:lnTo>
                      <a:lnTo>
                        <a:pt x="365" y="194"/>
                      </a:lnTo>
                      <a:lnTo>
                        <a:pt x="494" y="265"/>
                      </a:lnTo>
                      <a:lnTo>
                        <a:pt x="508" y="205"/>
                      </a:lnTo>
                      <a:lnTo>
                        <a:pt x="523" y="148"/>
                      </a:lnTo>
                      <a:lnTo>
                        <a:pt x="527" y="110"/>
                      </a:lnTo>
                      <a:lnTo>
                        <a:pt x="467" y="101"/>
                      </a:lnTo>
                      <a:lnTo>
                        <a:pt x="312" y="69"/>
                      </a:lnTo>
                      <a:lnTo>
                        <a:pt x="112" y="25"/>
                      </a:lnTo>
                      <a:lnTo>
                        <a:pt x="55" y="12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8238" name="Group 118"/>
              <p:cNvGrpSpPr>
                <a:grpSpLocks/>
              </p:cNvGrpSpPr>
              <p:nvPr/>
            </p:nvGrpSpPr>
            <p:grpSpPr bwMode="auto">
              <a:xfrm>
                <a:off x="3612" y="2145"/>
                <a:ext cx="280" cy="217"/>
                <a:chOff x="3612" y="2145"/>
                <a:chExt cx="280" cy="217"/>
              </a:xfrm>
            </p:grpSpPr>
            <p:sp>
              <p:nvSpPr>
                <p:cNvPr id="8242" name="Freeform 116"/>
                <p:cNvSpPr>
                  <a:spLocks/>
                </p:cNvSpPr>
                <p:nvPr/>
              </p:nvSpPr>
              <p:spPr bwMode="auto">
                <a:xfrm>
                  <a:off x="3617" y="2149"/>
                  <a:ext cx="272" cy="209"/>
                </a:xfrm>
                <a:custGeom>
                  <a:avLst/>
                  <a:gdLst>
                    <a:gd name="T0" fmla="*/ 1 w 542"/>
                    <a:gd name="T1" fmla="*/ 0 h 417"/>
                    <a:gd name="T2" fmla="*/ 1 w 542"/>
                    <a:gd name="T3" fmla="*/ 1 h 417"/>
                    <a:gd name="T4" fmla="*/ 1 w 542"/>
                    <a:gd name="T5" fmla="*/ 1 h 417"/>
                    <a:gd name="T6" fmla="*/ 0 w 542"/>
                    <a:gd name="T7" fmla="*/ 1 h 417"/>
                    <a:gd name="T8" fmla="*/ 1 w 542"/>
                    <a:gd name="T9" fmla="*/ 2 h 417"/>
                    <a:gd name="T10" fmla="*/ 2 w 542"/>
                    <a:gd name="T11" fmla="*/ 2 h 417"/>
                    <a:gd name="T12" fmla="*/ 2 w 542"/>
                    <a:gd name="T13" fmla="*/ 2 h 417"/>
                    <a:gd name="T14" fmla="*/ 2 w 542"/>
                    <a:gd name="T15" fmla="*/ 2 h 417"/>
                    <a:gd name="T16" fmla="*/ 2 w 542"/>
                    <a:gd name="T17" fmla="*/ 2 h 417"/>
                    <a:gd name="T18" fmla="*/ 2 w 542"/>
                    <a:gd name="T19" fmla="*/ 2 h 417"/>
                    <a:gd name="T20" fmla="*/ 2 w 542"/>
                    <a:gd name="T21" fmla="*/ 2 h 417"/>
                    <a:gd name="T22" fmla="*/ 2 w 542"/>
                    <a:gd name="T23" fmla="*/ 2 h 417"/>
                    <a:gd name="T24" fmla="*/ 3 w 542"/>
                    <a:gd name="T25" fmla="*/ 1 h 417"/>
                    <a:gd name="T26" fmla="*/ 3 w 542"/>
                    <a:gd name="T27" fmla="*/ 1 h 417"/>
                    <a:gd name="T28" fmla="*/ 3 w 542"/>
                    <a:gd name="T29" fmla="*/ 1 h 417"/>
                    <a:gd name="T30" fmla="*/ 3 w 542"/>
                    <a:gd name="T31" fmla="*/ 1 h 417"/>
                    <a:gd name="T32" fmla="*/ 2 w 542"/>
                    <a:gd name="T33" fmla="*/ 1 h 417"/>
                    <a:gd name="T34" fmla="*/ 2 w 542"/>
                    <a:gd name="T35" fmla="*/ 1 h 417"/>
                    <a:gd name="T36" fmla="*/ 1 w 542"/>
                    <a:gd name="T37" fmla="*/ 1 h 417"/>
                    <a:gd name="T38" fmla="*/ 1 w 542"/>
                    <a:gd name="T39" fmla="*/ 1 h 417"/>
                    <a:gd name="T40" fmla="*/ 1 w 542"/>
                    <a:gd name="T41" fmla="*/ 1 h 417"/>
                    <a:gd name="T42" fmla="*/ 1 w 542"/>
                    <a:gd name="T43" fmla="*/ 0 h 41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42"/>
                    <a:gd name="T67" fmla="*/ 0 h 417"/>
                    <a:gd name="T68" fmla="*/ 542 w 542"/>
                    <a:gd name="T69" fmla="*/ 417 h 41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42" h="417">
                      <a:moveTo>
                        <a:pt x="87" y="0"/>
                      </a:moveTo>
                      <a:lnTo>
                        <a:pt x="38" y="129"/>
                      </a:lnTo>
                      <a:lnTo>
                        <a:pt x="4" y="217"/>
                      </a:lnTo>
                      <a:lnTo>
                        <a:pt x="0" y="244"/>
                      </a:lnTo>
                      <a:lnTo>
                        <a:pt x="129" y="286"/>
                      </a:lnTo>
                      <a:lnTo>
                        <a:pt x="278" y="347"/>
                      </a:lnTo>
                      <a:lnTo>
                        <a:pt x="369" y="386"/>
                      </a:lnTo>
                      <a:lnTo>
                        <a:pt x="428" y="413"/>
                      </a:lnTo>
                      <a:lnTo>
                        <a:pt x="439" y="417"/>
                      </a:lnTo>
                      <a:lnTo>
                        <a:pt x="451" y="408"/>
                      </a:lnTo>
                      <a:lnTo>
                        <a:pt x="470" y="359"/>
                      </a:lnTo>
                      <a:lnTo>
                        <a:pt x="493" y="305"/>
                      </a:lnTo>
                      <a:lnTo>
                        <a:pt x="515" y="256"/>
                      </a:lnTo>
                      <a:lnTo>
                        <a:pt x="530" y="220"/>
                      </a:lnTo>
                      <a:lnTo>
                        <a:pt x="542" y="188"/>
                      </a:lnTo>
                      <a:lnTo>
                        <a:pt x="533" y="172"/>
                      </a:lnTo>
                      <a:lnTo>
                        <a:pt x="384" y="120"/>
                      </a:lnTo>
                      <a:lnTo>
                        <a:pt x="320" y="95"/>
                      </a:lnTo>
                      <a:lnTo>
                        <a:pt x="209" y="47"/>
                      </a:lnTo>
                      <a:lnTo>
                        <a:pt x="148" y="18"/>
                      </a:lnTo>
                      <a:lnTo>
                        <a:pt x="100" y="5"/>
                      </a:lnTo>
                      <a:lnTo>
                        <a:pt x="8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8243" name="Freeform 117"/>
                <p:cNvSpPr>
                  <a:spLocks/>
                </p:cNvSpPr>
                <p:nvPr/>
              </p:nvSpPr>
              <p:spPr bwMode="auto">
                <a:xfrm>
                  <a:off x="3612" y="2145"/>
                  <a:ext cx="280" cy="217"/>
                </a:xfrm>
                <a:custGeom>
                  <a:avLst/>
                  <a:gdLst>
                    <a:gd name="T0" fmla="*/ 0 w 561"/>
                    <a:gd name="T1" fmla="*/ 0 h 435"/>
                    <a:gd name="T2" fmla="*/ 0 w 561"/>
                    <a:gd name="T3" fmla="*/ 0 h 435"/>
                    <a:gd name="T4" fmla="*/ 1 w 561"/>
                    <a:gd name="T5" fmla="*/ 0 h 435"/>
                    <a:gd name="T6" fmla="*/ 1 w 561"/>
                    <a:gd name="T7" fmla="*/ 0 h 435"/>
                    <a:gd name="T8" fmla="*/ 1 w 561"/>
                    <a:gd name="T9" fmla="*/ 0 h 435"/>
                    <a:gd name="T10" fmla="*/ 2 w 561"/>
                    <a:gd name="T11" fmla="*/ 0 h 435"/>
                    <a:gd name="T12" fmla="*/ 2 w 561"/>
                    <a:gd name="T13" fmla="*/ 0 h 435"/>
                    <a:gd name="T14" fmla="*/ 2 w 561"/>
                    <a:gd name="T15" fmla="*/ 0 h 435"/>
                    <a:gd name="T16" fmla="*/ 1 w 561"/>
                    <a:gd name="T17" fmla="*/ 1 h 435"/>
                    <a:gd name="T18" fmla="*/ 1 w 561"/>
                    <a:gd name="T19" fmla="*/ 1 h 435"/>
                    <a:gd name="T20" fmla="*/ 1 w 561"/>
                    <a:gd name="T21" fmla="*/ 1 h 435"/>
                    <a:gd name="T22" fmla="*/ 1 w 561"/>
                    <a:gd name="T23" fmla="*/ 1 h 435"/>
                    <a:gd name="T24" fmla="*/ 0 w 561"/>
                    <a:gd name="T25" fmla="*/ 1 h 435"/>
                    <a:gd name="T26" fmla="*/ 0 w 561"/>
                    <a:gd name="T27" fmla="*/ 1 h 435"/>
                    <a:gd name="T28" fmla="*/ 0 w 561"/>
                    <a:gd name="T29" fmla="*/ 0 h 435"/>
                    <a:gd name="T30" fmla="*/ 0 w 561"/>
                    <a:gd name="T31" fmla="*/ 0 h 435"/>
                    <a:gd name="T32" fmla="*/ 0 w 561"/>
                    <a:gd name="T33" fmla="*/ 0 h 435"/>
                    <a:gd name="T34" fmla="*/ 0 w 561"/>
                    <a:gd name="T35" fmla="*/ 0 h 435"/>
                    <a:gd name="T36" fmla="*/ 0 w 561"/>
                    <a:gd name="T37" fmla="*/ 0 h 435"/>
                    <a:gd name="T38" fmla="*/ 0 w 561"/>
                    <a:gd name="T39" fmla="*/ 0 h 435"/>
                    <a:gd name="T40" fmla="*/ 1 w 561"/>
                    <a:gd name="T41" fmla="*/ 0 h 435"/>
                    <a:gd name="T42" fmla="*/ 2 w 561"/>
                    <a:gd name="T43" fmla="*/ 0 h 435"/>
                    <a:gd name="T44" fmla="*/ 2 w 561"/>
                    <a:gd name="T45" fmla="*/ 0 h 435"/>
                    <a:gd name="T46" fmla="*/ 1 w 561"/>
                    <a:gd name="T47" fmla="*/ 1 h 435"/>
                    <a:gd name="T48" fmla="*/ 1 w 561"/>
                    <a:gd name="T49" fmla="*/ 1 h 435"/>
                    <a:gd name="T50" fmla="*/ 0 w 561"/>
                    <a:gd name="T51" fmla="*/ 0 h 435"/>
                    <a:gd name="T52" fmla="*/ 0 w 561"/>
                    <a:gd name="T53" fmla="*/ 0 h 435"/>
                    <a:gd name="T54" fmla="*/ 0 w 561"/>
                    <a:gd name="T55" fmla="*/ 0 h 435"/>
                    <a:gd name="T56" fmla="*/ 0 w 561"/>
                    <a:gd name="T57" fmla="*/ 0 h 435"/>
                    <a:gd name="T58" fmla="*/ 0 w 561"/>
                    <a:gd name="T59" fmla="*/ 0 h 435"/>
                    <a:gd name="T60" fmla="*/ 0 w 561"/>
                    <a:gd name="T61" fmla="*/ 0 h 435"/>
                    <a:gd name="T62" fmla="*/ 0 w 561"/>
                    <a:gd name="T63" fmla="*/ 0 h 435"/>
                    <a:gd name="T64" fmla="*/ 0 w 561"/>
                    <a:gd name="T65" fmla="*/ 1 h 435"/>
                    <a:gd name="T66" fmla="*/ 1 w 561"/>
                    <a:gd name="T67" fmla="*/ 1 h 435"/>
                    <a:gd name="T68" fmla="*/ 1 w 561"/>
                    <a:gd name="T69" fmla="*/ 1 h 435"/>
                    <a:gd name="T70" fmla="*/ 1 w 561"/>
                    <a:gd name="T71" fmla="*/ 1 h 435"/>
                    <a:gd name="T72" fmla="*/ 1 w 561"/>
                    <a:gd name="T73" fmla="*/ 1 h 435"/>
                    <a:gd name="T74" fmla="*/ 1 w 561"/>
                    <a:gd name="T75" fmla="*/ 1 h 435"/>
                    <a:gd name="T76" fmla="*/ 1 w 561"/>
                    <a:gd name="T77" fmla="*/ 1 h 435"/>
                    <a:gd name="T78" fmla="*/ 1 w 561"/>
                    <a:gd name="T79" fmla="*/ 0 h 435"/>
                    <a:gd name="T80" fmla="*/ 1 w 561"/>
                    <a:gd name="T81" fmla="*/ 1 h 435"/>
                    <a:gd name="T82" fmla="*/ 1 w 561"/>
                    <a:gd name="T83" fmla="*/ 1 h 435"/>
                    <a:gd name="T84" fmla="*/ 2 w 561"/>
                    <a:gd name="T85" fmla="*/ 0 h 435"/>
                    <a:gd name="T86" fmla="*/ 2 w 561"/>
                    <a:gd name="T87" fmla="*/ 0 h 435"/>
                    <a:gd name="T88" fmla="*/ 1 w 561"/>
                    <a:gd name="T89" fmla="*/ 0 h 435"/>
                    <a:gd name="T90" fmla="*/ 1 w 561"/>
                    <a:gd name="T91" fmla="*/ 0 h 435"/>
                    <a:gd name="T92" fmla="*/ 0 w 561"/>
                    <a:gd name="T93" fmla="*/ 0 h 435"/>
                    <a:gd name="T94" fmla="*/ 0 w 561"/>
                    <a:gd name="T95" fmla="*/ 0 h 435"/>
                    <a:gd name="T96" fmla="*/ 0 w 561"/>
                    <a:gd name="T97" fmla="*/ 0 h 43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561"/>
                    <a:gd name="T148" fmla="*/ 0 h 435"/>
                    <a:gd name="T149" fmla="*/ 561 w 561"/>
                    <a:gd name="T150" fmla="*/ 435 h 435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561" h="435">
                      <a:moveTo>
                        <a:pt x="105" y="0"/>
                      </a:moveTo>
                      <a:lnTo>
                        <a:pt x="213" y="46"/>
                      </a:lnTo>
                      <a:lnTo>
                        <a:pt x="341" y="102"/>
                      </a:lnTo>
                      <a:lnTo>
                        <a:pt x="420" y="131"/>
                      </a:lnTo>
                      <a:lnTo>
                        <a:pt x="501" y="159"/>
                      </a:lnTo>
                      <a:lnTo>
                        <a:pt x="556" y="175"/>
                      </a:lnTo>
                      <a:lnTo>
                        <a:pt x="561" y="192"/>
                      </a:lnTo>
                      <a:lnTo>
                        <a:pt x="544" y="234"/>
                      </a:lnTo>
                      <a:lnTo>
                        <a:pt x="508" y="319"/>
                      </a:lnTo>
                      <a:lnTo>
                        <a:pt x="481" y="393"/>
                      </a:lnTo>
                      <a:lnTo>
                        <a:pt x="464" y="431"/>
                      </a:lnTo>
                      <a:lnTo>
                        <a:pt x="446" y="435"/>
                      </a:lnTo>
                      <a:lnTo>
                        <a:pt x="187" y="326"/>
                      </a:lnTo>
                      <a:lnTo>
                        <a:pt x="6" y="261"/>
                      </a:lnTo>
                      <a:lnTo>
                        <a:pt x="0" y="249"/>
                      </a:lnTo>
                      <a:lnTo>
                        <a:pt x="35" y="160"/>
                      </a:lnTo>
                      <a:lnTo>
                        <a:pt x="66" y="84"/>
                      </a:lnTo>
                      <a:lnTo>
                        <a:pt x="91" y="13"/>
                      </a:lnTo>
                      <a:lnTo>
                        <a:pt x="101" y="23"/>
                      </a:lnTo>
                      <a:lnTo>
                        <a:pt x="104" y="50"/>
                      </a:lnTo>
                      <a:lnTo>
                        <a:pt x="277" y="244"/>
                      </a:lnTo>
                      <a:lnTo>
                        <a:pt x="537" y="233"/>
                      </a:lnTo>
                      <a:lnTo>
                        <a:pt x="531" y="243"/>
                      </a:lnTo>
                      <a:lnTo>
                        <a:pt x="278" y="264"/>
                      </a:lnTo>
                      <a:lnTo>
                        <a:pt x="263" y="258"/>
                      </a:lnTo>
                      <a:lnTo>
                        <a:pt x="97" y="68"/>
                      </a:lnTo>
                      <a:lnTo>
                        <a:pt x="82" y="73"/>
                      </a:lnTo>
                      <a:lnTo>
                        <a:pt x="48" y="164"/>
                      </a:lnTo>
                      <a:lnTo>
                        <a:pt x="167" y="178"/>
                      </a:lnTo>
                      <a:lnTo>
                        <a:pt x="42" y="175"/>
                      </a:lnTo>
                      <a:lnTo>
                        <a:pt x="22" y="240"/>
                      </a:lnTo>
                      <a:lnTo>
                        <a:pt x="26" y="247"/>
                      </a:lnTo>
                      <a:lnTo>
                        <a:pt x="157" y="297"/>
                      </a:lnTo>
                      <a:lnTo>
                        <a:pt x="280" y="344"/>
                      </a:lnTo>
                      <a:lnTo>
                        <a:pt x="372" y="387"/>
                      </a:lnTo>
                      <a:lnTo>
                        <a:pt x="438" y="419"/>
                      </a:lnTo>
                      <a:lnTo>
                        <a:pt x="454" y="418"/>
                      </a:lnTo>
                      <a:lnTo>
                        <a:pt x="473" y="369"/>
                      </a:lnTo>
                      <a:lnTo>
                        <a:pt x="356" y="256"/>
                      </a:lnTo>
                      <a:lnTo>
                        <a:pt x="370" y="250"/>
                      </a:lnTo>
                      <a:lnTo>
                        <a:pt x="483" y="344"/>
                      </a:lnTo>
                      <a:lnTo>
                        <a:pt x="509" y="287"/>
                      </a:lnTo>
                      <a:lnTo>
                        <a:pt x="534" y="234"/>
                      </a:lnTo>
                      <a:lnTo>
                        <a:pt x="544" y="198"/>
                      </a:lnTo>
                      <a:lnTo>
                        <a:pt x="489" y="178"/>
                      </a:lnTo>
                      <a:lnTo>
                        <a:pt x="343" y="116"/>
                      </a:lnTo>
                      <a:lnTo>
                        <a:pt x="157" y="36"/>
                      </a:lnTo>
                      <a:lnTo>
                        <a:pt x="101" y="13"/>
                      </a:lnTo>
                      <a:lnTo>
                        <a:pt x="10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8239" name="Group 121"/>
              <p:cNvGrpSpPr>
                <a:grpSpLocks/>
              </p:cNvGrpSpPr>
              <p:nvPr/>
            </p:nvGrpSpPr>
            <p:grpSpPr bwMode="auto">
              <a:xfrm>
                <a:off x="3619" y="2171"/>
                <a:ext cx="280" cy="251"/>
                <a:chOff x="3619" y="2171"/>
                <a:chExt cx="280" cy="251"/>
              </a:xfrm>
            </p:grpSpPr>
            <p:sp>
              <p:nvSpPr>
                <p:cNvPr id="8240" name="Freeform 119"/>
                <p:cNvSpPr>
                  <a:spLocks/>
                </p:cNvSpPr>
                <p:nvPr/>
              </p:nvSpPr>
              <p:spPr bwMode="auto">
                <a:xfrm>
                  <a:off x="3625" y="2175"/>
                  <a:ext cx="269" cy="242"/>
                </a:xfrm>
                <a:custGeom>
                  <a:avLst/>
                  <a:gdLst>
                    <a:gd name="T0" fmla="*/ 0 w 539"/>
                    <a:gd name="T1" fmla="*/ 0 h 484"/>
                    <a:gd name="T2" fmla="*/ 0 w 539"/>
                    <a:gd name="T3" fmla="*/ 1 h 484"/>
                    <a:gd name="T4" fmla="*/ 0 w 539"/>
                    <a:gd name="T5" fmla="*/ 1 h 484"/>
                    <a:gd name="T6" fmla="*/ 0 w 539"/>
                    <a:gd name="T7" fmla="*/ 1 h 484"/>
                    <a:gd name="T8" fmla="*/ 0 w 539"/>
                    <a:gd name="T9" fmla="*/ 2 h 484"/>
                    <a:gd name="T10" fmla="*/ 0 w 539"/>
                    <a:gd name="T11" fmla="*/ 2 h 484"/>
                    <a:gd name="T12" fmla="*/ 1 w 539"/>
                    <a:gd name="T13" fmla="*/ 2 h 484"/>
                    <a:gd name="T14" fmla="*/ 1 w 539"/>
                    <a:gd name="T15" fmla="*/ 2 h 484"/>
                    <a:gd name="T16" fmla="*/ 1 w 539"/>
                    <a:gd name="T17" fmla="*/ 2 h 484"/>
                    <a:gd name="T18" fmla="*/ 1 w 539"/>
                    <a:gd name="T19" fmla="*/ 2 h 484"/>
                    <a:gd name="T20" fmla="*/ 1 w 539"/>
                    <a:gd name="T21" fmla="*/ 2 h 484"/>
                    <a:gd name="T22" fmla="*/ 1 w 539"/>
                    <a:gd name="T23" fmla="*/ 2 h 484"/>
                    <a:gd name="T24" fmla="*/ 1 w 539"/>
                    <a:gd name="T25" fmla="*/ 2 h 484"/>
                    <a:gd name="T26" fmla="*/ 2 w 539"/>
                    <a:gd name="T27" fmla="*/ 2 h 484"/>
                    <a:gd name="T28" fmla="*/ 2 w 539"/>
                    <a:gd name="T29" fmla="*/ 2 h 484"/>
                    <a:gd name="T30" fmla="*/ 2 w 539"/>
                    <a:gd name="T31" fmla="*/ 2 h 484"/>
                    <a:gd name="T32" fmla="*/ 1 w 539"/>
                    <a:gd name="T33" fmla="*/ 1 h 484"/>
                    <a:gd name="T34" fmla="*/ 1 w 539"/>
                    <a:gd name="T35" fmla="*/ 1 h 484"/>
                    <a:gd name="T36" fmla="*/ 0 w 539"/>
                    <a:gd name="T37" fmla="*/ 1 h 484"/>
                    <a:gd name="T38" fmla="*/ 0 w 539"/>
                    <a:gd name="T39" fmla="*/ 1 h 484"/>
                    <a:gd name="T40" fmla="*/ 0 w 539"/>
                    <a:gd name="T41" fmla="*/ 1 h 484"/>
                    <a:gd name="T42" fmla="*/ 0 w 539"/>
                    <a:gd name="T43" fmla="*/ 0 h 484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539"/>
                    <a:gd name="T67" fmla="*/ 0 h 484"/>
                    <a:gd name="T68" fmla="*/ 539 w 539"/>
                    <a:gd name="T69" fmla="*/ 484 h 484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539" h="484">
                      <a:moveTo>
                        <a:pt x="141" y="0"/>
                      </a:moveTo>
                      <a:lnTo>
                        <a:pt x="63" y="114"/>
                      </a:lnTo>
                      <a:lnTo>
                        <a:pt x="10" y="193"/>
                      </a:lnTo>
                      <a:lnTo>
                        <a:pt x="0" y="217"/>
                      </a:lnTo>
                      <a:lnTo>
                        <a:pt x="116" y="288"/>
                      </a:lnTo>
                      <a:lnTo>
                        <a:pt x="247" y="381"/>
                      </a:lnTo>
                      <a:lnTo>
                        <a:pt x="327" y="438"/>
                      </a:lnTo>
                      <a:lnTo>
                        <a:pt x="378" y="477"/>
                      </a:lnTo>
                      <a:lnTo>
                        <a:pt x="389" y="484"/>
                      </a:lnTo>
                      <a:lnTo>
                        <a:pt x="403" y="477"/>
                      </a:lnTo>
                      <a:lnTo>
                        <a:pt x="433" y="434"/>
                      </a:lnTo>
                      <a:lnTo>
                        <a:pt x="466" y="388"/>
                      </a:lnTo>
                      <a:lnTo>
                        <a:pt x="499" y="345"/>
                      </a:lnTo>
                      <a:lnTo>
                        <a:pt x="520" y="313"/>
                      </a:lnTo>
                      <a:lnTo>
                        <a:pt x="539" y="284"/>
                      </a:lnTo>
                      <a:lnTo>
                        <a:pt x="536" y="267"/>
                      </a:lnTo>
                      <a:lnTo>
                        <a:pt x="402" y="183"/>
                      </a:lnTo>
                      <a:lnTo>
                        <a:pt x="345" y="143"/>
                      </a:lnTo>
                      <a:lnTo>
                        <a:pt x="247" y="72"/>
                      </a:lnTo>
                      <a:lnTo>
                        <a:pt x="196" y="31"/>
                      </a:lnTo>
                      <a:lnTo>
                        <a:pt x="152" y="7"/>
                      </a:lnTo>
                      <a:lnTo>
                        <a:pt x="141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8241" name="Freeform 120"/>
                <p:cNvSpPr>
                  <a:spLocks/>
                </p:cNvSpPr>
                <p:nvPr/>
              </p:nvSpPr>
              <p:spPr bwMode="auto">
                <a:xfrm>
                  <a:off x="3619" y="2171"/>
                  <a:ext cx="280" cy="251"/>
                </a:xfrm>
                <a:custGeom>
                  <a:avLst/>
                  <a:gdLst>
                    <a:gd name="T0" fmla="*/ 1 w 560"/>
                    <a:gd name="T1" fmla="*/ 0 h 501"/>
                    <a:gd name="T2" fmla="*/ 1 w 560"/>
                    <a:gd name="T3" fmla="*/ 1 h 501"/>
                    <a:gd name="T4" fmla="*/ 2 w 560"/>
                    <a:gd name="T5" fmla="*/ 1 h 501"/>
                    <a:gd name="T6" fmla="*/ 2 w 560"/>
                    <a:gd name="T7" fmla="*/ 1 h 501"/>
                    <a:gd name="T8" fmla="*/ 2 w 560"/>
                    <a:gd name="T9" fmla="*/ 1 h 501"/>
                    <a:gd name="T10" fmla="*/ 3 w 560"/>
                    <a:gd name="T11" fmla="*/ 2 h 501"/>
                    <a:gd name="T12" fmla="*/ 3 w 560"/>
                    <a:gd name="T13" fmla="*/ 2 h 501"/>
                    <a:gd name="T14" fmla="*/ 3 w 560"/>
                    <a:gd name="T15" fmla="*/ 2 h 501"/>
                    <a:gd name="T16" fmla="*/ 2 w 560"/>
                    <a:gd name="T17" fmla="*/ 2 h 501"/>
                    <a:gd name="T18" fmla="*/ 2 w 560"/>
                    <a:gd name="T19" fmla="*/ 2 h 501"/>
                    <a:gd name="T20" fmla="*/ 2 w 560"/>
                    <a:gd name="T21" fmla="*/ 2 h 501"/>
                    <a:gd name="T22" fmla="*/ 2 w 560"/>
                    <a:gd name="T23" fmla="*/ 2 h 501"/>
                    <a:gd name="T24" fmla="*/ 1 w 560"/>
                    <a:gd name="T25" fmla="*/ 2 h 501"/>
                    <a:gd name="T26" fmla="*/ 1 w 560"/>
                    <a:gd name="T27" fmla="*/ 1 h 501"/>
                    <a:gd name="T28" fmla="*/ 0 w 560"/>
                    <a:gd name="T29" fmla="*/ 1 h 501"/>
                    <a:gd name="T30" fmla="*/ 1 w 560"/>
                    <a:gd name="T31" fmla="*/ 1 h 501"/>
                    <a:gd name="T32" fmla="*/ 1 w 560"/>
                    <a:gd name="T33" fmla="*/ 1 h 501"/>
                    <a:gd name="T34" fmla="*/ 1 w 560"/>
                    <a:gd name="T35" fmla="*/ 1 h 501"/>
                    <a:gd name="T36" fmla="*/ 1 w 560"/>
                    <a:gd name="T37" fmla="*/ 1 h 501"/>
                    <a:gd name="T38" fmla="*/ 1 w 560"/>
                    <a:gd name="T39" fmla="*/ 1 h 501"/>
                    <a:gd name="T40" fmla="*/ 2 w 560"/>
                    <a:gd name="T41" fmla="*/ 2 h 501"/>
                    <a:gd name="T42" fmla="*/ 3 w 560"/>
                    <a:gd name="T43" fmla="*/ 2 h 501"/>
                    <a:gd name="T44" fmla="*/ 3 w 560"/>
                    <a:gd name="T45" fmla="*/ 2 h 501"/>
                    <a:gd name="T46" fmla="*/ 2 w 560"/>
                    <a:gd name="T47" fmla="*/ 2 h 501"/>
                    <a:gd name="T48" fmla="*/ 1 w 560"/>
                    <a:gd name="T49" fmla="*/ 2 h 501"/>
                    <a:gd name="T50" fmla="*/ 1 w 560"/>
                    <a:gd name="T51" fmla="*/ 1 h 501"/>
                    <a:gd name="T52" fmla="*/ 1 w 560"/>
                    <a:gd name="T53" fmla="*/ 1 h 501"/>
                    <a:gd name="T54" fmla="*/ 1 w 560"/>
                    <a:gd name="T55" fmla="*/ 1 h 501"/>
                    <a:gd name="T56" fmla="*/ 1 w 560"/>
                    <a:gd name="T57" fmla="*/ 1 h 501"/>
                    <a:gd name="T58" fmla="*/ 1 w 560"/>
                    <a:gd name="T59" fmla="*/ 1 h 501"/>
                    <a:gd name="T60" fmla="*/ 1 w 560"/>
                    <a:gd name="T61" fmla="*/ 1 h 501"/>
                    <a:gd name="T62" fmla="*/ 1 w 560"/>
                    <a:gd name="T63" fmla="*/ 1 h 501"/>
                    <a:gd name="T64" fmla="*/ 1 w 560"/>
                    <a:gd name="T65" fmla="*/ 2 h 501"/>
                    <a:gd name="T66" fmla="*/ 1 w 560"/>
                    <a:gd name="T67" fmla="*/ 2 h 501"/>
                    <a:gd name="T68" fmla="*/ 2 w 560"/>
                    <a:gd name="T69" fmla="*/ 2 h 501"/>
                    <a:gd name="T70" fmla="*/ 2 w 560"/>
                    <a:gd name="T71" fmla="*/ 2 h 501"/>
                    <a:gd name="T72" fmla="*/ 2 w 560"/>
                    <a:gd name="T73" fmla="*/ 2 h 501"/>
                    <a:gd name="T74" fmla="*/ 2 w 560"/>
                    <a:gd name="T75" fmla="*/ 2 h 501"/>
                    <a:gd name="T76" fmla="*/ 2 w 560"/>
                    <a:gd name="T77" fmla="*/ 2 h 501"/>
                    <a:gd name="T78" fmla="*/ 2 w 560"/>
                    <a:gd name="T79" fmla="*/ 2 h 501"/>
                    <a:gd name="T80" fmla="*/ 2 w 560"/>
                    <a:gd name="T81" fmla="*/ 2 h 501"/>
                    <a:gd name="T82" fmla="*/ 2 w 560"/>
                    <a:gd name="T83" fmla="*/ 2 h 501"/>
                    <a:gd name="T84" fmla="*/ 3 w 560"/>
                    <a:gd name="T85" fmla="*/ 2 h 501"/>
                    <a:gd name="T86" fmla="*/ 3 w 560"/>
                    <a:gd name="T87" fmla="*/ 2 h 501"/>
                    <a:gd name="T88" fmla="*/ 2 w 560"/>
                    <a:gd name="T89" fmla="*/ 2 h 501"/>
                    <a:gd name="T90" fmla="*/ 2 w 560"/>
                    <a:gd name="T91" fmla="*/ 1 h 501"/>
                    <a:gd name="T92" fmla="*/ 1 w 560"/>
                    <a:gd name="T93" fmla="*/ 1 h 501"/>
                    <a:gd name="T94" fmla="*/ 1 w 560"/>
                    <a:gd name="T95" fmla="*/ 1 h 501"/>
                    <a:gd name="T96" fmla="*/ 1 w 560"/>
                    <a:gd name="T97" fmla="*/ 0 h 50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560"/>
                    <a:gd name="T148" fmla="*/ 0 h 501"/>
                    <a:gd name="T149" fmla="*/ 560 w 560"/>
                    <a:gd name="T150" fmla="*/ 501 h 501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560" h="501">
                      <a:moveTo>
                        <a:pt x="158" y="0"/>
                      </a:moveTo>
                      <a:lnTo>
                        <a:pt x="254" y="70"/>
                      </a:lnTo>
                      <a:lnTo>
                        <a:pt x="366" y="153"/>
                      </a:lnTo>
                      <a:lnTo>
                        <a:pt x="438" y="198"/>
                      </a:lnTo>
                      <a:lnTo>
                        <a:pt x="511" y="243"/>
                      </a:lnTo>
                      <a:lnTo>
                        <a:pt x="559" y="272"/>
                      </a:lnTo>
                      <a:lnTo>
                        <a:pt x="560" y="291"/>
                      </a:lnTo>
                      <a:lnTo>
                        <a:pt x="535" y="327"/>
                      </a:lnTo>
                      <a:lnTo>
                        <a:pt x="482" y="401"/>
                      </a:lnTo>
                      <a:lnTo>
                        <a:pt x="439" y="469"/>
                      </a:lnTo>
                      <a:lnTo>
                        <a:pt x="413" y="501"/>
                      </a:lnTo>
                      <a:lnTo>
                        <a:pt x="394" y="501"/>
                      </a:lnTo>
                      <a:lnTo>
                        <a:pt x="166" y="336"/>
                      </a:lnTo>
                      <a:lnTo>
                        <a:pt x="4" y="231"/>
                      </a:lnTo>
                      <a:lnTo>
                        <a:pt x="0" y="219"/>
                      </a:lnTo>
                      <a:lnTo>
                        <a:pt x="56" y="142"/>
                      </a:lnTo>
                      <a:lnTo>
                        <a:pt x="102" y="74"/>
                      </a:lnTo>
                      <a:lnTo>
                        <a:pt x="143" y="9"/>
                      </a:lnTo>
                      <a:lnTo>
                        <a:pt x="150" y="21"/>
                      </a:lnTo>
                      <a:lnTo>
                        <a:pt x="146" y="47"/>
                      </a:lnTo>
                      <a:lnTo>
                        <a:pt x="272" y="276"/>
                      </a:lnTo>
                      <a:lnTo>
                        <a:pt x="530" y="325"/>
                      </a:lnTo>
                      <a:lnTo>
                        <a:pt x="520" y="334"/>
                      </a:lnTo>
                      <a:lnTo>
                        <a:pt x="268" y="297"/>
                      </a:lnTo>
                      <a:lnTo>
                        <a:pt x="256" y="287"/>
                      </a:lnTo>
                      <a:lnTo>
                        <a:pt x="137" y="64"/>
                      </a:lnTo>
                      <a:lnTo>
                        <a:pt x="121" y="66"/>
                      </a:lnTo>
                      <a:lnTo>
                        <a:pt x="67" y="147"/>
                      </a:lnTo>
                      <a:lnTo>
                        <a:pt x="179" y="187"/>
                      </a:lnTo>
                      <a:lnTo>
                        <a:pt x="57" y="157"/>
                      </a:lnTo>
                      <a:lnTo>
                        <a:pt x="25" y="215"/>
                      </a:lnTo>
                      <a:lnTo>
                        <a:pt x="27" y="224"/>
                      </a:lnTo>
                      <a:lnTo>
                        <a:pt x="143" y="301"/>
                      </a:lnTo>
                      <a:lnTo>
                        <a:pt x="253" y="375"/>
                      </a:lnTo>
                      <a:lnTo>
                        <a:pt x="334" y="437"/>
                      </a:lnTo>
                      <a:lnTo>
                        <a:pt x="390" y="484"/>
                      </a:lnTo>
                      <a:lnTo>
                        <a:pt x="407" y="487"/>
                      </a:lnTo>
                      <a:lnTo>
                        <a:pt x="436" y="442"/>
                      </a:lnTo>
                      <a:lnTo>
                        <a:pt x="347" y="306"/>
                      </a:lnTo>
                      <a:lnTo>
                        <a:pt x="363" y="305"/>
                      </a:lnTo>
                      <a:lnTo>
                        <a:pt x="453" y="421"/>
                      </a:lnTo>
                      <a:lnTo>
                        <a:pt x="489" y="370"/>
                      </a:lnTo>
                      <a:lnTo>
                        <a:pt x="526" y="326"/>
                      </a:lnTo>
                      <a:lnTo>
                        <a:pt x="545" y="292"/>
                      </a:lnTo>
                      <a:lnTo>
                        <a:pt x="494" y="258"/>
                      </a:lnTo>
                      <a:lnTo>
                        <a:pt x="365" y="166"/>
                      </a:lnTo>
                      <a:lnTo>
                        <a:pt x="202" y="46"/>
                      </a:lnTo>
                      <a:lnTo>
                        <a:pt x="153" y="11"/>
                      </a:lnTo>
                      <a:lnTo>
                        <a:pt x="15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sp>
          <p:nvSpPr>
            <p:cNvPr id="8206" name="Freeform 99"/>
            <p:cNvSpPr>
              <a:spLocks/>
            </p:cNvSpPr>
            <p:nvPr/>
          </p:nvSpPr>
          <p:spPr bwMode="auto">
            <a:xfrm rot="18600000" flipV="1">
              <a:off x="2474" y="3119"/>
              <a:ext cx="379" cy="130"/>
            </a:xfrm>
            <a:custGeom>
              <a:avLst/>
              <a:gdLst>
                <a:gd name="T0" fmla="*/ 1 w 617"/>
                <a:gd name="T1" fmla="*/ 2 h 228"/>
                <a:gd name="T2" fmla="*/ 1 w 617"/>
                <a:gd name="T3" fmla="*/ 2 h 228"/>
                <a:gd name="T4" fmla="*/ 2 w 617"/>
                <a:gd name="T5" fmla="*/ 2 h 228"/>
                <a:gd name="T6" fmla="*/ 3 w 617"/>
                <a:gd name="T7" fmla="*/ 2 h 228"/>
                <a:gd name="T8" fmla="*/ 2 w 617"/>
                <a:gd name="T9" fmla="*/ 2 h 228"/>
                <a:gd name="T10" fmla="*/ 2 w 617"/>
                <a:gd name="T11" fmla="*/ 1 h 228"/>
                <a:gd name="T12" fmla="*/ 2 w 617"/>
                <a:gd name="T13" fmla="*/ 1 h 228"/>
                <a:gd name="T14" fmla="*/ 4 w 617"/>
                <a:gd name="T15" fmla="*/ 1 h 228"/>
                <a:gd name="T16" fmla="*/ 4 w 617"/>
                <a:gd name="T17" fmla="*/ 1 h 228"/>
                <a:gd name="T18" fmla="*/ 6 w 617"/>
                <a:gd name="T19" fmla="*/ 1 h 228"/>
                <a:gd name="T20" fmla="*/ 7 w 617"/>
                <a:gd name="T21" fmla="*/ 1 h 228"/>
                <a:gd name="T22" fmla="*/ 7 w 617"/>
                <a:gd name="T23" fmla="*/ 2 h 228"/>
                <a:gd name="T24" fmla="*/ 7 w 617"/>
                <a:gd name="T25" fmla="*/ 2 h 228"/>
                <a:gd name="T26" fmla="*/ 7 w 617"/>
                <a:gd name="T27" fmla="*/ 2 h 228"/>
                <a:gd name="T28" fmla="*/ 7 w 617"/>
                <a:gd name="T29" fmla="*/ 2 h 228"/>
                <a:gd name="T30" fmla="*/ 9 w 617"/>
                <a:gd name="T31" fmla="*/ 3 h 228"/>
                <a:gd name="T32" fmla="*/ 10 w 617"/>
                <a:gd name="T33" fmla="*/ 3 h 228"/>
                <a:gd name="T34" fmla="*/ 10 w 617"/>
                <a:gd name="T35" fmla="*/ 2 h 228"/>
                <a:gd name="T36" fmla="*/ 10 w 617"/>
                <a:gd name="T37" fmla="*/ 2 h 228"/>
                <a:gd name="T38" fmla="*/ 10 w 617"/>
                <a:gd name="T39" fmla="*/ 2 h 228"/>
                <a:gd name="T40" fmla="*/ 10 w 617"/>
                <a:gd name="T41" fmla="*/ 1 h 228"/>
                <a:gd name="T42" fmla="*/ 10 w 617"/>
                <a:gd name="T43" fmla="*/ 1 h 228"/>
                <a:gd name="T44" fmla="*/ 10 w 617"/>
                <a:gd name="T45" fmla="*/ 1 h 228"/>
                <a:gd name="T46" fmla="*/ 11 w 617"/>
                <a:gd name="T47" fmla="*/ 1 h 228"/>
                <a:gd name="T48" fmla="*/ 11 w 617"/>
                <a:gd name="T49" fmla="*/ 1 h 228"/>
                <a:gd name="T50" fmla="*/ 12 w 617"/>
                <a:gd name="T51" fmla="*/ 1 h 228"/>
                <a:gd name="T52" fmla="*/ 12 w 617"/>
                <a:gd name="T53" fmla="*/ 1 h 228"/>
                <a:gd name="T54" fmla="*/ 12 w 617"/>
                <a:gd name="T55" fmla="*/ 1 h 228"/>
                <a:gd name="T56" fmla="*/ 12 w 617"/>
                <a:gd name="T57" fmla="*/ 0 h 228"/>
                <a:gd name="T58" fmla="*/ 11 w 617"/>
                <a:gd name="T59" fmla="*/ 1 h 228"/>
                <a:gd name="T60" fmla="*/ 11 w 617"/>
                <a:gd name="T61" fmla="*/ 1 h 228"/>
                <a:gd name="T62" fmla="*/ 11 w 617"/>
                <a:gd name="T63" fmla="*/ 1 h 228"/>
                <a:gd name="T64" fmla="*/ 11 w 617"/>
                <a:gd name="T65" fmla="*/ 1 h 228"/>
                <a:gd name="T66" fmla="*/ 10 w 617"/>
                <a:gd name="T67" fmla="*/ 1 h 228"/>
                <a:gd name="T68" fmla="*/ 10 w 617"/>
                <a:gd name="T69" fmla="*/ 1 h 228"/>
                <a:gd name="T70" fmla="*/ 10 w 617"/>
                <a:gd name="T71" fmla="*/ 1 h 228"/>
                <a:gd name="T72" fmla="*/ 9 w 617"/>
                <a:gd name="T73" fmla="*/ 1 h 228"/>
                <a:gd name="T74" fmla="*/ 7 w 617"/>
                <a:gd name="T75" fmla="*/ 1 h 228"/>
                <a:gd name="T76" fmla="*/ 6 w 617"/>
                <a:gd name="T77" fmla="*/ 1 h 228"/>
                <a:gd name="T78" fmla="*/ 4 w 617"/>
                <a:gd name="T79" fmla="*/ 1 h 228"/>
                <a:gd name="T80" fmla="*/ 2 w 617"/>
                <a:gd name="T81" fmla="*/ 1 h 228"/>
                <a:gd name="T82" fmla="*/ 1 w 617"/>
                <a:gd name="T83" fmla="*/ 1 h 228"/>
                <a:gd name="T84" fmla="*/ 1 w 617"/>
                <a:gd name="T85" fmla="*/ 1 h 228"/>
                <a:gd name="T86" fmla="*/ 1 w 617"/>
                <a:gd name="T87" fmla="*/ 2 h 228"/>
                <a:gd name="T88" fmla="*/ 0 w 617"/>
                <a:gd name="T89" fmla="*/ 2 h 228"/>
                <a:gd name="T90" fmla="*/ 1 w 617"/>
                <a:gd name="T91" fmla="*/ 2 h 228"/>
                <a:gd name="T92" fmla="*/ 1 w 617"/>
                <a:gd name="T93" fmla="*/ 2 h 22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17"/>
                <a:gd name="T142" fmla="*/ 0 h 228"/>
                <a:gd name="T143" fmla="*/ 617 w 617"/>
                <a:gd name="T144" fmla="*/ 228 h 22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17" h="228">
                  <a:moveTo>
                    <a:pt x="24" y="204"/>
                  </a:moveTo>
                  <a:lnTo>
                    <a:pt x="53" y="208"/>
                  </a:lnTo>
                  <a:lnTo>
                    <a:pt x="128" y="203"/>
                  </a:lnTo>
                  <a:lnTo>
                    <a:pt x="146" y="182"/>
                  </a:lnTo>
                  <a:lnTo>
                    <a:pt x="138" y="149"/>
                  </a:lnTo>
                  <a:lnTo>
                    <a:pt x="119" y="126"/>
                  </a:lnTo>
                  <a:lnTo>
                    <a:pt x="119" y="110"/>
                  </a:lnTo>
                  <a:lnTo>
                    <a:pt x="165" y="90"/>
                  </a:lnTo>
                  <a:lnTo>
                    <a:pt x="221" y="89"/>
                  </a:lnTo>
                  <a:lnTo>
                    <a:pt x="294" y="98"/>
                  </a:lnTo>
                  <a:lnTo>
                    <a:pt x="352" y="122"/>
                  </a:lnTo>
                  <a:lnTo>
                    <a:pt x="381" y="137"/>
                  </a:lnTo>
                  <a:lnTo>
                    <a:pt x="378" y="153"/>
                  </a:lnTo>
                  <a:lnTo>
                    <a:pt x="373" y="178"/>
                  </a:lnTo>
                  <a:lnTo>
                    <a:pt x="377" y="209"/>
                  </a:lnTo>
                  <a:lnTo>
                    <a:pt x="409" y="224"/>
                  </a:lnTo>
                  <a:lnTo>
                    <a:pt x="473" y="228"/>
                  </a:lnTo>
                  <a:lnTo>
                    <a:pt x="519" y="201"/>
                  </a:lnTo>
                  <a:lnTo>
                    <a:pt x="527" y="176"/>
                  </a:lnTo>
                  <a:lnTo>
                    <a:pt x="513" y="135"/>
                  </a:lnTo>
                  <a:lnTo>
                    <a:pt x="491" y="114"/>
                  </a:lnTo>
                  <a:lnTo>
                    <a:pt x="493" y="89"/>
                  </a:lnTo>
                  <a:lnTo>
                    <a:pt x="518" y="85"/>
                  </a:lnTo>
                  <a:lnTo>
                    <a:pt x="542" y="77"/>
                  </a:lnTo>
                  <a:lnTo>
                    <a:pt x="550" y="42"/>
                  </a:lnTo>
                  <a:lnTo>
                    <a:pt x="569" y="16"/>
                  </a:lnTo>
                  <a:lnTo>
                    <a:pt x="617" y="22"/>
                  </a:lnTo>
                  <a:lnTo>
                    <a:pt x="615" y="8"/>
                  </a:lnTo>
                  <a:lnTo>
                    <a:pt x="572" y="0"/>
                  </a:lnTo>
                  <a:lnTo>
                    <a:pt x="553" y="5"/>
                  </a:lnTo>
                  <a:lnTo>
                    <a:pt x="544" y="24"/>
                  </a:lnTo>
                  <a:lnTo>
                    <a:pt x="539" y="49"/>
                  </a:lnTo>
                  <a:lnTo>
                    <a:pt x="532" y="69"/>
                  </a:lnTo>
                  <a:lnTo>
                    <a:pt x="505" y="74"/>
                  </a:lnTo>
                  <a:lnTo>
                    <a:pt x="483" y="76"/>
                  </a:lnTo>
                  <a:lnTo>
                    <a:pt x="475" y="105"/>
                  </a:lnTo>
                  <a:lnTo>
                    <a:pt x="451" y="83"/>
                  </a:lnTo>
                  <a:lnTo>
                    <a:pt x="368" y="61"/>
                  </a:lnTo>
                  <a:lnTo>
                    <a:pt x="280" y="42"/>
                  </a:lnTo>
                  <a:lnTo>
                    <a:pt x="203" y="38"/>
                  </a:lnTo>
                  <a:lnTo>
                    <a:pt x="137" y="47"/>
                  </a:lnTo>
                  <a:lnTo>
                    <a:pt x="82" y="62"/>
                  </a:lnTo>
                  <a:lnTo>
                    <a:pt x="31" y="79"/>
                  </a:lnTo>
                  <a:lnTo>
                    <a:pt x="2" y="137"/>
                  </a:lnTo>
                  <a:lnTo>
                    <a:pt x="0" y="162"/>
                  </a:lnTo>
                  <a:lnTo>
                    <a:pt x="4" y="185"/>
                  </a:lnTo>
                  <a:lnTo>
                    <a:pt x="24" y="2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8207" name="Group 168"/>
            <p:cNvGrpSpPr>
              <a:grpSpLocks/>
            </p:cNvGrpSpPr>
            <p:nvPr/>
          </p:nvGrpSpPr>
          <p:grpSpPr bwMode="auto">
            <a:xfrm>
              <a:off x="2105" y="2640"/>
              <a:ext cx="517" cy="288"/>
              <a:chOff x="3459" y="2669"/>
              <a:chExt cx="452" cy="234"/>
            </a:xfrm>
          </p:grpSpPr>
          <p:sp>
            <p:nvSpPr>
              <p:cNvPr id="8231" name="Freeform 162"/>
              <p:cNvSpPr>
                <a:spLocks/>
              </p:cNvSpPr>
              <p:nvPr/>
            </p:nvSpPr>
            <p:spPr bwMode="auto">
              <a:xfrm>
                <a:off x="3485" y="2748"/>
                <a:ext cx="417" cy="121"/>
              </a:xfrm>
              <a:custGeom>
                <a:avLst/>
                <a:gdLst>
                  <a:gd name="T0" fmla="*/ 0 w 833"/>
                  <a:gd name="T1" fmla="*/ 0 h 240"/>
                  <a:gd name="T2" fmla="*/ 1 w 833"/>
                  <a:gd name="T3" fmla="*/ 1 h 240"/>
                  <a:gd name="T4" fmla="*/ 2 w 833"/>
                  <a:gd name="T5" fmla="*/ 1 h 240"/>
                  <a:gd name="T6" fmla="*/ 3 w 833"/>
                  <a:gd name="T7" fmla="*/ 1 h 240"/>
                  <a:gd name="T8" fmla="*/ 3 w 833"/>
                  <a:gd name="T9" fmla="*/ 1 h 240"/>
                  <a:gd name="T10" fmla="*/ 4 w 833"/>
                  <a:gd name="T11" fmla="*/ 1 h 240"/>
                  <a:gd name="T12" fmla="*/ 4 w 833"/>
                  <a:gd name="T13" fmla="*/ 1 h 240"/>
                  <a:gd name="T14" fmla="*/ 4 w 833"/>
                  <a:gd name="T15" fmla="*/ 1 h 240"/>
                  <a:gd name="T16" fmla="*/ 3 w 833"/>
                  <a:gd name="T17" fmla="*/ 1 h 240"/>
                  <a:gd name="T18" fmla="*/ 2 w 833"/>
                  <a:gd name="T19" fmla="*/ 1 h 240"/>
                  <a:gd name="T20" fmla="*/ 1 w 833"/>
                  <a:gd name="T21" fmla="*/ 1 h 240"/>
                  <a:gd name="T22" fmla="*/ 1 w 833"/>
                  <a:gd name="T23" fmla="*/ 1 h 240"/>
                  <a:gd name="T24" fmla="*/ 1 w 833"/>
                  <a:gd name="T25" fmla="*/ 1 h 240"/>
                  <a:gd name="T26" fmla="*/ 1 w 833"/>
                  <a:gd name="T27" fmla="*/ 1 h 240"/>
                  <a:gd name="T28" fmla="*/ 0 w 833"/>
                  <a:gd name="T29" fmla="*/ 0 h 24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833"/>
                  <a:gd name="T46" fmla="*/ 0 h 240"/>
                  <a:gd name="T47" fmla="*/ 833 w 833"/>
                  <a:gd name="T48" fmla="*/ 240 h 24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833" h="240">
                    <a:moveTo>
                      <a:pt x="0" y="0"/>
                    </a:moveTo>
                    <a:lnTo>
                      <a:pt x="85" y="1"/>
                    </a:lnTo>
                    <a:lnTo>
                      <a:pt x="324" y="13"/>
                    </a:lnTo>
                    <a:lnTo>
                      <a:pt x="546" y="21"/>
                    </a:lnTo>
                    <a:lnTo>
                      <a:pt x="759" y="31"/>
                    </a:lnTo>
                    <a:lnTo>
                      <a:pt x="769" y="98"/>
                    </a:lnTo>
                    <a:lnTo>
                      <a:pt x="789" y="152"/>
                    </a:lnTo>
                    <a:lnTo>
                      <a:pt x="833" y="240"/>
                    </a:lnTo>
                    <a:lnTo>
                      <a:pt x="727" y="228"/>
                    </a:lnTo>
                    <a:lnTo>
                      <a:pt x="453" y="218"/>
                    </a:lnTo>
                    <a:lnTo>
                      <a:pt x="205" y="214"/>
                    </a:lnTo>
                    <a:lnTo>
                      <a:pt x="94" y="207"/>
                    </a:lnTo>
                    <a:lnTo>
                      <a:pt x="81" y="189"/>
                    </a:lnTo>
                    <a:lnTo>
                      <a:pt x="26" y="7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32" name="Freeform 163"/>
              <p:cNvSpPr>
                <a:spLocks/>
              </p:cNvSpPr>
              <p:nvPr/>
            </p:nvSpPr>
            <p:spPr bwMode="auto">
              <a:xfrm>
                <a:off x="3462" y="2756"/>
                <a:ext cx="443" cy="143"/>
              </a:xfrm>
              <a:custGeom>
                <a:avLst/>
                <a:gdLst>
                  <a:gd name="T0" fmla="*/ 0 w 887"/>
                  <a:gd name="T1" fmla="*/ 0 h 287"/>
                  <a:gd name="T2" fmla="*/ 0 w 887"/>
                  <a:gd name="T3" fmla="*/ 0 h 287"/>
                  <a:gd name="T4" fmla="*/ 0 w 887"/>
                  <a:gd name="T5" fmla="*/ 0 h 287"/>
                  <a:gd name="T6" fmla="*/ 0 w 887"/>
                  <a:gd name="T7" fmla="*/ 0 h 287"/>
                  <a:gd name="T8" fmla="*/ 0 w 887"/>
                  <a:gd name="T9" fmla="*/ 1 h 287"/>
                  <a:gd name="T10" fmla="*/ 1 w 887"/>
                  <a:gd name="T11" fmla="*/ 1 h 287"/>
                  <a:gd name="T12" fmla="*/ 2 w 887"/>
                  <a:gd name="T13" fmla="*/ 1 h 287"/>
                  <a:gd name="T14" fmla="*/ 3 w 887"/>
                  <a:gd name="T15" fmla="*/ 1 h 287"/>
                  <a:gd name="T16" fmla="*/ 3 w 887"/>
                  <a:gd name="T17" fmla="*/ 1 h 287"/>
                  <a:gd name="T18" fmla="*/ 3 w 887"/>
                  <a:gd name="T19" fmla="*/ 0 h 287"/>
                  <a:gd name="T20" fmla="*/ 3 w 887"/>
                  <a:gd name="T21" fmla="*/ 0 h 287"/>
                  <a:gd name="T22" fmla="*/ 2 w 887"/>
                  <a:gd name="T23" fmla="*/ 0 h 287"/>
                  <a:gd name="T24" fmla="*/ 2 w 887"/>
                  <a:gd name="T25" fmla="*/ 0 h 287"/>
                  <a:gd name="T26" fmla="*/ 1 w 887"/>
                  <a:gd name="T27" fmla="*/ 0 h 287"/>
                  <a:gd name="T28" fmla="*/ 0 w 887"/>
                  <a:gd name="T29" fmla="*/ 0 h 287"/>
                  <a:gd name="T30" fmla="*/ 0 w 887"/>
                  <a:gd name="T31" fmla="*/ 0 h 287"/>
                  <a:gd name="T32" fmla="*/ 0 w 887"/>
                  <a:gd name="T33" fmla="*/ 0 h 287"/>
                  <a:gd name="T34" fmla="*/ 0 w 887"/>
                  <a:gd name="T35" fmla="*/ 0 h 28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887"/>
                  <a:gd name="T55" fmla="*/ 0 h 287"/>
                  <a:gd name="T56" fmla="*/ 887 w 887"/>
                  <a:gd name="T57" fmla="*/ 287 h 28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887" h="287">
                    <a:moveTo>
                      <a:pt x="44" y="0"/>
                    </a:moveTo>
                    <a:lnTo>
                      <a:pt x="15" y="55"/>
                    </a:lnTo>
                    <a:lnTo>
                      <a:pt x="6" y="99"/>
                    </a:lnTo>
                    <a:lnTo>
                      <a:pt x="0" y="99"/>
                    </a:lnTo>
                    <a:lnTo>
                      <a:pt x="122" y="280"/>
                    </a:lnTo>
                    <a:lnTo>
                      <a:pt x="454" y="271"/>
                    </a:lnTo>
                    <a:lnTo>
                      <a:pt x="688" y="271"/>
                    </a:lnTo>
                    <a:lnTo>
                      <a:pt x="793" y="283"/>
                    </a:lnTo>
                    <a:lnTo>
                      <a:pt x="851" y="287"/>
                    </a:lnTo>
                    <a:lnTo>
                      <a:pt x="887" y="214"/>
                    </a:lnTo>
                    <a:lnTo>
                      <a:pt x="775" y="210"/>
                    </a:lnTo>
                    <a:lnTo>
                      <a:pt x="531" y="204"/>
                    </a:lnTo>
                    <a:lnTo>
                      <a:pt x="523" y="206"/>
                    </a:lnTo>
                    <a:lnTo>
                      <a:pt x="267" y="201"/>
                    </a:lnTo>
                    <a:lnTo>
                      <a:pt x="141" y="197"/>
                    </a:lnTo>
                    <a:lnTo>
                      <a:pt x="125" y="181"/>
                    </a:lnTo>
                    <a:lnTo>
                      <a:pt x="55" y="22"/>
                    </a:lnTo>
                    <a:lnTo>
                      <a:pt x="44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33" name="Freeform 164"/>
              <p:cNvSpPr>
                <a:spLocks/>
              </p:cNvSpPr>
              <p:nvPr/>
            </p:nvSpPr>
            <p:spPr bwMode="auto">
              <a:xfrm>
                <a:off x="3459" y="2742"/>
                <a:ext cx="452" cy="161"/>
              </a:xfrm>
              <a:custGeom>
                <a:avLst/>
                <a:gdLst>
                  <a:gd name="T0" fmla="*/ 1 w 902"/>
                  <a:gd name="T1" fmla="*/ 1 h 322"/>
                  <a:gd name="T2" fmla="*/ 1 w 902"/>
                  <a:gd name="T3" fmla="*/ 1 h 322"/>
                  <a:gd name="T4" fmla="*/ 0 w 902"/>
                  <a:gd name="T5" fmla="*/ 1 h 322"/>
                  <a:gd name="T6" fmla="*/ 1 w 902"/>
                  <a:gd name="T7" fmla="*/ 1 h 322"/>
                  <a:gd name="T8" fmla="*/ 1 w 902"/>
                  <a:gd name="T9" fmla="*/ 2 h 322"/>
                  <a:gd name="T10" fmla="*/ 1 w 902"/>
                  <a:gd name="T11" fmla="*/ 2 h 322"/>
                  <a:gd name="T12" fmla="*/ 2 w 902"/>
                  <a:gd name="T13" fmla="*/ 2 h 322"/>
                  <a:gd name="T14" fmla="*/ 3 w 902"/>
                  <a:gd name="T15" fmla="*/ 2 h 322"/>
                  <a:gd name="T16" fmla="*/ 4 w 902"/>
                  <a:gd name="T17" fmla="*/ 2 h 322"/>
                  <a:gd name="T18" fmla="*/ 4 w 902"/>
                  <a:gd name="T19" fmla="*/ 1 h 322"/>
                  <a:gd name="T20" fmla="*/ 4 w 902"/>
                  <a:gd name="T21" fmla="*/ 1 h 322"/>
                  <a:gd name="T22" fmla="*/ 4 w 902"/>
                  <a:gd name="T23" fmla="*/ 1 h 322"/>
                  <a:gd name="T24" fmla="*/ 4 w 902"/>
                  <a:gd name="T25" fmla="*/ 1 h 322"/>
                  <a:gd name="T26" fmla="*/ 4 w 902"/>
                  <a:gd name="T27" fmla="*/ 1 h 322"/>
                  <a:gd name="T28" fmla="*/ 4 w 902"/>
                  <a:gd name="T29" fmla="*/ 1 h 322"/>
                  <a:gd name="T30" fmla="*/ 2 w 902"/>
                  <a:gd name="T31" fmla="*/ 1 h 322"/>
                  <a:gd name="T32" fmla="*/ 1 w 902"/>
                  <a:gd name="T33" fmla="*/ 1 h 322"/>
                  <a:gd name="T34" fmla="*/ 1 w 902"/>
                  <a:gd name="T35" fmla="*/ 0 h 322"/>
                  <a:gd name="T36" fmla="*/ 1 w 902"/>
                  <a:gd name="T37" fmla="*/ 1 h 322"/>
                  <a:gd name="T38" fmla="*/ 1 w 902"/>
                  <a:gd name="T39" fmla="*/ 1 h 322"/>
                  <a:gd name="T40" fmla="*/ 1 w 902"/>
                  <a:gd name="T41" fmla="*/ 1 h 322"/>
                  <a:gd name="T42" fmla="*/ 2 w 902"/>
                  <a:gd name="T43" fmla="*/ 1 h 322"/>
                  <a:gd name="T44" fmla="*/ 3 w 902"/>
                  <a:gd name="T45" fmla="*/ 1 h 322"/>
                  <a:gd name="T46" fmla="*/ 3 w 902"/>
                  <a:gd name="T47" fmla="*/ 1 h 322"/>
                  <a:gd name="T48" fmla="*/ 4 w 902"/>
                  <a:gd name="T49" fmla="*/ 1 h 322"/>
                  <a:gd name="T50" fmla="*/ 4 w 902"/>
                  <a:gd name="T51" fmla="*/ 1 h 322"/>
                  <a:gd name="T52" fmla="*/ 4 w 902"/>
                  <a:gd name="T53" fmla="*/ 1 h 322"/>
                  <a:gd name="T54" fmla="*/ 4 w 902"/>
                  <a:gd name="T55" fmla="*/ 1 h 322"/>
                  <a:gd name="T56" fmla="*/ 4 w 902"/>
                  <a:gd name="T57" fmla="*/ 1 h 322"/>
                  <a:gd name="T58" fmla="*/ 4 w 902"/>
                  <a:gd name="T59" fmla="*/ 2 h 322"/>
                  <a:gd name="T60" fmla="*/ 3 w 902"/>
                  <a:gd name="T61" fmla="*/ 2 h 322"/>
                  <a:gd name="T62" fmla="*/ 3 w 902"/>
                  <a:gd name="T63" fmla="*/ 2 h 322"/>
                  <a:gd name="T64" fmla="*/ 2 w 902"/>
                  <a:gd name="T65" fmla="*/ 2 h 322"/>
                  <a:gd name="T66" fmla="*/ 2 w 902"/>
                  <a:gd name="T67" fmla="*/ 2 h 322"/>
                  <a:gd name="T68" fmla="*/ 1 w 902"/>
                  <a:gd name="T69" fmla="*/ 2 h 322"/>
                  <a:gd name="T70" fmla="*/ 1 w 902"/>
                  <a:gd name="T71" fmla="*/ 2 h 322"/>
                  <a:gd name="T72" fmla="*/ 1 w 902"/>
                  <a:gd name="T73" fmla="*/ 2 h 322"/>
                  <a:gd name="T74" fmla="*/ 1 w 902"/>
                  <a:gd name="T75" fmla="*/ 1 h 322"/>
                  <a:gd name="T76" fmla="*/ 1 w 902"/>
                  <a:gd name="T77" fmla="*/ 1 h 322"/>
                  <a:gd name="T78" fmla="*/ 1 w 902"/>
                  <a:gd name="T79" fmla="*/ 1 h 322"/>
                  <a:gd name="T80" fmla="*/ 1 w 902"/>
                  <a:gd name="T81" fmla="*/ 1 h 322"/>
                  <a:gd name="T82" fmla="*/ 1 w 902"/>
                  <a:gd name="T83" fmla="*/ 1 h 322"/>
                  <a:gd name="T84" fmla="*/ 1 w 902"/>
                  <a:gd name="T85" fmla="*/ 1 h 322"/>
                  <a:gd name="T86" fmla="*/ 1 w 902"/>
                  <a:gd name="T87" fmla="*/ 1 h 322"/>
                  <a:gd name="T88" fmla="*/ 3 w 902"/>
                  <a:gd name="T89" fmla="*/ 1 h 322"/>
                  <a:gd name="T90" fmla="*/ 4 w 902"/>
                  <a:gd name="T91" fmla="*/ 1 h 322"/>
                  <a:gd name="T92" fmla="*/ 4 w 902"/>
                  <a:gd name="T93" fmla="*/ 1 h 322"/>
                  <a:gd name="T94" fmla="*/ 4 w 902"/>
                  <a:gd name="T95" fmla="*/ 1 h 322"/>
                  <a:gd name="T96" fmla="*/ 4 w 902"/>
                  <a:gd name="T97" fmla="*/ 1 h 322"/>
                  <a:gd name="T98" fmla="*/ 3 w 902"/>
                  <a:gd name="T99" fmla="*/ 1 h 322"/>
                  <a:gd name="T100" fmla="*/ 2 w 902"/>
                  <a:gd name="T101" fmla="*/ 1 h 322"/>
                  <a:gd name="T102" fmla="*/ 2 w 902"/>
                  <a:gd name="T103" fmla="*/ 1 h 322"/>
                  <a:gd name="T104" fmla="*/ 1 w 902"/>
                  <a:gd name="T105" fmla="*/ 1 h 322"/>
                  <a:gd name="T106" fmla="*/ 1 w 902"/>
                  <a:gd name="T107" fmla="*/ 1 h 322"/>
                  <a:gd name="T108" fmla="*/ 1 w 902"/>
                  <a:gd name="T109" fmla="*/ 1 h 322"/>
                  <a:gd name="T110" fmla="*/ 1 w 902"/>
                  <a:gd name="T111" fmla="*/ 1 h 322"/>
                  <a:gd name="T112" fmla="*/ 1 w 902"/>
                  <a:gd name="T113" fmla="*/ 1 h 322"/>
                  <a:gd name="T114" fmla="*/ 1 w 902"/>
                  <a:gd name="T115" fmla="*/ 1 h 32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902"/>
                  <a:gd name="T175" fmla="*/ 0 h 322"/>
                  <a:gd name="T176" fmla="*/ 902 w 902"/>
                  <a:gd name="T177" fmla="*/ 322 h 322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902" h="322">
                    <a:moveTo>
                      <a:pt x="43" y="9"/>
                    </a:moveTo>
                    <a:lnTo>
                      <a:pt x="13" y="74"/>
                    </a:lnTo>
                    <a:lnTo>
                      <a:pt x="0" y="127"/>
                    </a:lnTo>
                    <a:lnTo>
                      <a:pt x="71" y="236"/>
                    </a:lnTo>
                    <a:lnTo>
                      <a:pt x="111" y="311"/>
                    </a:lnTo>
                    <a:lnTo>
                      <a:pt x="150" y="320"/>
                    </a:lnTo>
                    <a:lnTo>
                      <a:pt x="466" y="304"/>
                    </a:lnTo>
                    <a:lnTo>
                      <a:pt x="714" y="307"/>
                    </a:lnTo>
                    <a:lnTo>
                      <a:pt x="856" y="322"/>
                    </a:lnTo>
                    <a:lnTo>
                      <a:pt x="902" y="248"/>
                    </a:lnTo>
                    <a:lnTo>
                      <a:pt x="898" y="226"/>
                    </a:lnTo>
                    <a:lnTo>
                      <a:pt x="864" y="180"/>
                    </a:lnTo>
                    <a:lnTo>
                      <a:pt x="837" y="125"/>
                    </a:lnTo>
                    <a:lnTo>
                      <a:pt x="821" y="35"/>
                    </a:lnTo>
                    <a:lnTo>
                      <a:pt x="801" y="28"/>
                    </a:lnTo>
                    <a:lnTo>
                      <a:pt x="386" y="19"/>
                    </a:lnTo>
                    <a:lnTo>
                      <a:pt x="179" y="9"/>
                    </a:lnTo>
                    <a:lnTo>
                      <a:pt x="102" y="0"/>
                    </a:lnTo>
                    <a:lnTo>
                      <a:pt x="95" y="10"/>
                    </a:lnTo>
                    <a:lnTo>
                      <a:pt x="115" y="26"/>
                    </a:lnTo>
                    <a:lnTo>
                      <a:pt x="146" y="26"/>
                    </a:lnTo>
                    <a:lnTo>
                      <a:pt x="389" y="41"/>
                    </a:lnTo>
                    <a:lnTo>
                      <a:pt x="547" y="42"/>
                    </a:lnTo>
                    <a:lnTo>
                      <a:pt x="715" y="48"/>
                    </a:lnTo>
                    <a:lnTo>
                      <a:pt x="804" y="52"/>
                    </a:lnTo>
                    <a:lnTo>
                      <a:pt x="808" y="104"/>
                    </a:lnTo>
                    <a:lnTo>
                      <a:pt x="824" y="149"/>
                    </a:lnTo>
                    <a:lnTo>
                      <a:pt x="847" y="193"/>
                    </a:lnTo>
                    <a:lnTo>
                      <a:pt x="872" y="240"/>
                    </a:lnTo>
                    <a:lnTo>
                      <a:pt x="838" y="298"/>
                    </a:lnTo>
                    <a:lnTo>
                      <a:pt x="733" y="287"/>
                    </a:lnTo>
                    <a:lnTo>
                      <a:pt x="557" y="283"/>
                    </a:lnTo>
                    <a:lnTo>
                      <a:pt x="385" y="285"/>
                    </a:lnTo>
                    <a:lnTo>
                      <a:pt x="378" y="287"/>
                    </a:lnTo>
                    <a:lnTo>
                      <a:pt x="256" y="290"/>
                    </a:lnTo>
                    <a:lnTo>
                      <a:pt x="247" y="291"/>
                    </a:lnTo>
                    <a:lnTo>
                      <a:pt x="134" y="290"/>
                    </a:lnTo>
                    <a:lnTo>
                      <a:pt x="146" y="236"/>
                    </a:lnTo>
                    <a:lnTo>
                      <a:pt x="102" y="252"/>
                    </a:lnTo>
                    <a:lnTo>
                      <a:pt x="23" y="120"/>
                    </a:lnTo>
                    <a:lnTo>
                      <a:pt x="34" y="74"/>
                    </a:lnTo>
                    <a:lnTo>
                      <a:pt x="47" y="51"/>
                    </a:lnTo>
                    <a:lnTo>
                      <a:pt x="134" y="223"/>
                    </a:lnTo>
                    <a:lnTo>
                      <a:pt x="152" y="236"/>
                    </a:lnTo>
                    <a:lnTo>
                      <a:pt x="521" y="243"/>
                    </a:lnTo>
                    <a:lnTo>
                      <a:pt x="808" y="254"/>
                    </a:lnTo>
                    <a:lnTo>
                      <a:pt x="847" y="249"/>
                    </a:lnTo>
                    <a:lnTo>
                      <a:pt x="847" y="235"/>
                    </a:lnTo>
                    <a:lnTo>
                      <a:pt x="821" y="230"/>
                    </a:lnTo>
                    <a:lnTo>
                      <a:pt x="607" y="223"/>
                    </a:lnTo>
                    <a:lnTo>
                      <a:pt x="326" y="217"/>
                    </a:lnTo>
                    <a:lnTo>
                      <a:pt x="318" y="219"/>
                    </a:lnTo>
                    <a:lnTo>
                      <a:pt x="152" y="210"/>
                    </a:lnTo>
                    <a:lnTo>
                      <a:pt x="146" y="209"/>
                    </a:lnTo>
                    <a:lnTo>
                      <a:pt x="89" y="87"/>
                    </a:lnTo>
                    <a:lnTo>
                      <a:pt x="69" y="22"/>
                    </a:lnTo>
                    <a:lnTo>
                      <a:pt x="56" y="6"/>
                    </a:lnTo>
                    <a:lnTo>
                      <a:pt x="43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8234" name="Group 167"/>
              <p:cNvGrpSpPr>
                <a:grpSpLocks/>
              </p:cNvGrpSpPr>
              <p:nvPr/>
            </p:nvGrpSpPr>
            <p:grpSpPr bwMode="auto">
              <a:xfrm>
                <a:off x="3498" y="2669"/>
                <a:ext cx="323" cy="142"/>
                <a:chOff x="3498" y="2669"/>
                <a:chExt cx="323" cy="142"/>
              </a:xfrm>
            </p:grpSpPr>
            <p:sp>
              <p:nvSpPr>
                <p:cNvPr id="8235" name="Freeform 165"/>
                <p:cNvSpPr>
                  <a:spLocks/>
                </p:cNvSpPr>
                <p:nvPr/>
              </p:nvSpPr>
              <p:spPr bwMode="auto">
                <a:xfrm>
                  <a:off x="3498" y="2674"/>
                  <a:ext cx="323" cy="135"/>
                </a:xfrm>
                <a:custGeom>
                  <a:avLst/>
                  <a:gdLst>
                    <a:gd name="T0" fmla="*/ 1 w 646"/>
                    <a:gd name="T1" fmla="*/ 1 h 269"/>
                    <a:gd name="T2" fmla="*/ 1 w 646"/>
                    <a:gd name="T3" fmla="*/ 1 h 269"/>
                    <a:gd name="T4" fmla="*/ 1 w 646"/>
                    <a:gd name="T5" fmla="*/ 1 h 269"/>
                    <a:gd name="T6" fmla="*/ 1 w 646"/>
                    <a:gd name="T7" fmla="*/ 1 h 269"/>
                    <a:gd name="T8" fmla="*/ 0 w 646"/>
                    <a:gd name="T9" fmla="*/ 1 h 269"/>
                    <a:gd name="T10" fmla="*/ 0 w 646"/>
                    <a:gd name="T11" fmla="*/ 1 h 269"/>
                    <a:gd name="T12" fmla="*/ 1 w 646"/>
                    <a:gd name="T13" fmla="*/ 1 h 269"/>
                    <a:gd name="T14" fmla="*/ 1 w 646"/>
                    <a:gd name="T15" fmla="*/ 1 h 269"/>
                    <a:gd name="T16" fmla="*/ 1 w 646"/>
                    <a:gd name="T17" fmla="*/ 1 h 269"/>
                    <a:gd name="T18" fmla="*/ 1 w 646"/>
                    <a:gd name="T19" fmla="*/ 1 h 269"/>
                    <a:gd name="T20" fmla="*/ 1 w 646"/>
                    <a:gd name="T21" fmla="*/ 1 h 269"/>
                    <a:gd name="T22" fmla="*/ 1 w 646"/>
                    <a:gd name="T23" fmla="*/ 1 h 269"/>
                    <a:gd name="T24" fmla="*/ 1 w 646"/>
                    <a:gd name="T25" fmla="*/ 1 h 269"/>
                    <a:gd name="T26" fmla="*/ 1 w 646"/>
                    <a:gd name="T27" fmla="*/ 0 h 269"/>
                    <a:gd name="T28" fmla="*/ 1 w 646"/>
                    <a:gd name="T29" fmla="*/ 1 h 269"/>
                    <a:gd name="T30" fmla="*/ 2 w 646"/>
                    <a:gd name="T31" fmla="*/ 1 h 269"/>
                    <a:gd name="T32" fmla="*/ 2 w 646"/>
                    <a:gd name="T33" fmla="*/ 1 h 269"/>
                    <a:gd name="T34" fmla="*/ 2 w 646"/>
                    <a:gd name="T35" fmla="*/ 1 h 269"/>
                    <a:gd name="T36" fmla="*/ 2 w 646"/>
                    <a:gd name="T37" fmla="*/ 1 h 269"/>
                    <a:gd name="T38" fmla="*/ 2 w 646"/>
                    <a:gd name="T39" fmla="*/ 1 h 269"/>
                    <a:gd name="T40" fmla="*/ 2 w 646"/>
                    <a:gd name="T41" fmla="*/ 1 h 269"/>
                    <a:gd name="T42" fmla="*/ 2 w 646"/>
                    <a:gd name="T43" fmla="*/ 1 h 269"/>
                    <a:gd name="T44" fmla="*/ 2 w 646"/>
                    <a:gd name="T45" fmla="*/ 1 h 269"/>
                    <a:gd name="T46" fmla="*/ 2 w 646"/>
                    <a:gd name="T47" fmla="*/ 1 h 269"/>
                    <a:gd name="T48" fmla="*/ 2 w 646"/>
                    <a:gd name="T49" fmla="*/ 1 h 269"/>
                    <a:gd name="T50" fmla="*/ 3 w 646"/>
                    <a:gd name="T51" fmla="*/ 1 h 269"/>
                    <a:gd name="T52" fmla="*/ 3 w 646"/>
                    <a:gd name="T53" fmla="*/ 1 h 269"/>
                    <a:gd name="T54" fmla="*/ 3 w 646"/>
                    <a:gd name="T55" fmla="*/ 1 h 269"/>
                    <a:gd name="T56" fmla="*/ 3 w 646"/>
                    <a:gd name="T57" fmla="*/ 1 h 269"/>
                    <a:gd name="T58" fmla="*/ 3 w 646"/>
                    <a:gd name="T59" fmla="*/ 1 h 269"/>
                    <a:gd name="T60" fmla="*/ 3 w 646"/>
                    <a:gd name="T61" fmla="*/ 1 h 269"/>
                    <a:gd name="T62" fmla="*/ 3 w 646"/>
                    <a:gd name="T63" fmla="*/ 1 h 269"/>
                    <a:gd name="T64" fmla="*/ 3 w 646"/>
                    <a:gd name="T65" fmla="*/ 1 h 269"/>
                    <a:gd name="T66" fmla="*/ 3 w 646"/>
                    <a:gd name="T67" fmla="*/ 1 h 269"/>
                    <a:gd name="T68" fmla="*/ 3 w 646"/>
                    <a:gd name="T69" fmla="*/ 1 h 269"/>
                    <a:gd name="T70" fmla="*/ 3 w 646"/>
                    <a:gd name="T71" fmla="*/ 1 h 269"/>
                    <a:gd name="T72" fmla="*/ 3 w 646"/>
                    <a:gd name="T73" fmla="*/ 1 h 269"/>
                    <a:gd name="T74" fmla="*/ 3 w 646"/>
                    <a:gd name="T75" fmla="*/ 1 h 269"/>
                    <a:gd name="T76" fmla="*/ 2 w 646"/>
                    <a:gd name="T77" fmla="*/ 1 h 269"/>
                    <a:gd name="T78" fmla="*/ 2 w 646"/>
                    <a:gd name="T79" fmla="*/ 1 h 269"/>
                    <a:gd name="T80" fmla="*/ 2 w 646"/>
                    <a:gd name="T81" fmla="*/ 1 h 269"/>
                    <a:gd name="T82" fmla="*/ 2 w 646"/>
                    <a:gd name="T83" fmla="*/ 2 h 269"/>
                    <a:gd name="T84" fmla="*/ 2 w 646"/>
                    <a:gd name="T85" fmla="*/ 1 h 269"/>
                    <a:gd name="T86" fmla="*/ 2 w 646"/>
                    <a:gd name="T87" fmla="*/ 1 h 269"/>
                    <a:gd name="T88" fmla="*/ 2 w 646"/>
                    <a:gd name="T89" fmla="*/ 1 h 269"/>
                    <a:gd name="T90" fmla="*/ 2 w 646"/>
                    <a:gd name="T91" fmla="*/ 1 h 269"/>
                    <a:gd name="T92" fmla="*/ 2 w 646"/>
                    <a:gd name="T93" fmla="*/ 2 h 269"/>
                    <a:gd name="T94" fmla="*/ 1 w 646"/>
                    <a:gd name="T95" fmla="*/ 2 h 269"/>
                    <a:gd name="T96" fmla="*/ 1 w 646"/>
                    <a:gd name="T97" fmla="*/ 1 h 269"/>
                    <a:gd name="T98" fmla="*/ 1 w 646"/>
                    <a:gd name="T99" fmla="*/ 1 h 269"/>
                    <a:gd name="T100" fmla="*/ 1 w 646"/>
                    <a:gd name="T101" fmla="*/ 1 h 269"/>
                    <a:gd name="T102" fmla="*/ 1 w 646"/>
                    <a:gd name="T103" fmla="*/ 1 h 269"/>
                    <a:gd name="T104" fmla="*/ 1 w 646"/>
                    <a:gd name="T105" fmla="*/ 1 h 269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646"/>
                    <a:gd name="T160" fmla="*/ 0 h 269"/>
                    <a:gd name="T161" fmla="*/ 646 w 646"/>
                    <a:gd name="T162" fmla="*/ 269 h 269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646" h="269">
                      <a:moveTo>
                        <a:pt x="163" y="159"/>
                      </a:moveTo>
                      <a:lnTo>
                        <a:pt x="152" y="158"/>
                      </a:lnTo>
                      <a:lnTo>
                        <a:pt x="142" y="153"/>
                      </a:lnTo>
                      <a:lnTo>
                        <a:pt x="133" y="146"/>
                      </a:lnTo>
                      <a:lnTo>
                        <a:pt x="124" y="145"/>
                      </a:lnTo>
                      <a:lnTo>
                        <a:pt x="116" y="140"/>
                      </a:lnTo>
                      <a:lnTo>
                        <a:pt x="104" y="136"/>
                      </a:lnTo>
                      <a:lnTo>
                        <a:pt x="98" y="132"/>
                      </a:lnTo>
                      <a:lnTo>
                        <a:pt x="92" y="127"/>
                      </a:lnTo>
                      <a:lnTo>
                        <a:pt x="84" y="124"/>
                      </a:lnTo>
                      <a:lnTo>
                        <a:pt x="75" y="119"/>
                      </a:lnTo>
                      <a:lnTo>
                        <a:pt x="66" y="116"/>
                      </a:lnTo>
                      <a:lnTo>
                        <a:pt x="56" y="106"/>
                      </a:lnTo>
                      <a:lnTo>
                        <a:pt x="48" y="103"/>
                      </a:lnTo>
                      <a:lnTo>
                        <a:pt x="39" y="97"/>
                      </a:lnTo>
                      <a:lnTo>
                        <a:pt x="32" y="90"/>
                      </a:lnTo>
                      <a:lnTo>
                        <a:pt x="19" y="81"/>
                      </a:lnTo>
                      <a:lnTo>
                        <a:pt x="13" y="72"/>
                      </a:lnTo>
                      <a:lnTo>
                        <a:pt x="4" y="65"/>
                      </a:lnTo>
                      <a:lnTo>
                        <a:pt x="0" y="52"/>
                      </a:lnTo>
                      <a:lnTo>
                        <a:pt x="0" y="46"/>
                      </a:lnTo>
                      <a:lnTo>
                        <a:pt x="0" y="39"/>
                      </a:lnTo>
                      <a:lnTo>
                        <a:pt x="0" y="33"/>
                      </a:lnTo>
                      <a:lnTo>
                        <a:pt x="0" y="24"/>
                      </a:lnTo>
                      <a:lnTo>
                        <a:pt x="4" y="13"/>
                      </a:lnTo>
                      <a:lnTo>
                        <a:pt x="10" y="8"/>
                      </a:lnTo>
                      <a:lnTo>
                        <a:pt x="17" y="4"/>
                      </a:lnTo>
                      <a:lnTo>
                        <a:pt x="26" y="3"/>
                      </a:lnTo>
                      <a:lnTo>
                        <a:pt x="32" y="0"/>
                      </a:lnTo>
                      <a:lnTo>
                        <a:pt x="39" y="0"/>
                      </a:lnTo>
                      <a:lnTo>
                        <a:pt x="48" y="0"/>
                      </a:lnTo>
                      <a:lnTo>
                        <a:pt x="58" y="4"/>
                      </a:lnTo>
                      <a:lnTo>
                        <a:pt x="65" y="4"/>
                      </a:lnTo>
                      <a:lnTo>
                        <a:pt x="71" y="8"/>
                      </a:lnTo>
                      <a:lnTo>
                        <a:pt x="78" y="11"/>
                      </a:lnTo>
                      <a:lnTo>
                        <a:pt x="84" y="17"/>
                      </a:lnTo>
                      <a:lnTo>
                        <a:pt x="94" y="26"/>
                      </a:lnTo>
                      <a:lnTo>
                        <a:pt x="104" y="37"/>
                      </a:lnTo>
                      <a:lnTo>
                        <a:pt x="116" y="46"/>
                      </a:lnTo>
                      <a:lnTo>
                        <a:pt x="124" y="55"/>
                      </a:lnTo>
                      <a:lnTo>
                        <a:pt x="133" y="56"/>
                      </a:lnTo>
                      <a:lnTo>
                        <a:pt x="142" y="64"/>
                      </a:lnTo>
                      <a:lnTo>
                        <a:pt x="150" y="65"/>
                      </a:lnTo>
                      <a:lnTo>
                        <a:pt x="156" y="65"/>
                      </a:lnTo>
                      <a:lnTo>
                        <a:pt x="163" y="64"/>
                      </a:lnTo>
                      <a:lnTo>
                        <a:pt x="168" y="55"/>
                      </a:lnTo>
                      <a:lnTo>
                        <a:pt x="172" y="46"/>
                      </a:lnTo>
                      <a:lnTo>
                        <a:pt x="172" y="39"/>
                      </a:lnTo>
                      <a:lnTo>
                        <a:pt x="172" y="33"/>
                      </a:lnTo>
                      <a:lnTo>
                        <a:pt x="172" y="26"/>
                      </a:lnTo>
                      <a:lnTo>
                        <a:pt x="174" y="20"/>
                      </a:lnTo>
                      <a:lnTo>
                        <a:pt x="181" y="11"/>
                      </a:lnTo>
                      <a:lnTo>
                        <a:pt x="185" y="4"/>
                      </a:lnTo>
                      <a:lnTo>
                        <a:pt x="192" y="0"/>
                      </a:lnTo>
                      <a:lnTo>
                        <a:pt x="201" y="0"/>
                      </a:lnTo>
                      <a:lnTo>
                        <a:pt x="207" y="0"/>
                      </a:lnTo>
                      <a:lnTo>
                        <a:pt x="220" y="0"/>
                      </a:lnTo>
                      <a:lnTo>
                        <a:pt x="227" y="0"/>
                      </a:lnTo>
                      <a:lnTo>
                        <a:pt x="236" y="3"/>
                      </a:lnTo>
                      <a:lnTo>
                        <a:pt x="237" y="8"/>
                      </a:lnTo>
                      <a:lnTo>
                        <a:pt x="245" y="17"/>
                      </a:lnTo>
                      <a:lnTo>
                        <a:pt x="249" y="24"/>
                      </a:lnTo>
                      <a:lnTo>
                        <a:pt x="253" y="35"/>
                      </a:lnTo>
                      <a:lnTo>
                        <a:pt x="259" y="43"/>
                      </a:lnTo>
                      <a:lnTo>
                        <a:pt x="266" y="50"/>
                      </a:lnTo>
                      <a:lnTo>
                        <a:pt x="271" y="56"/>
                      </a:lnTo>
                      <a:lnTo>
                        <a:pt x="276" y="64"/>
                      </a:lnTo>
                      <a:lnTo>
                        <a:pt x="284" y="68"/>
                      </a:lnTo>
                      <a:lnTo>
                        <a:pt x="291" y="69"/>
                      </a:lnTo>
                      <a:lnTo>
                        <a:pt x="300" y="72"/>
                      </a:lnTo>
                      <a:lnTo>
                        <a:pt x="308" y="74"/>
                      </a:lnTo>
                      <a:lnTo>
                        <a:pt x="318" y="78"/>
                      </a:lnTo>
                      <a:lnTo>
                        <a:pt x="327" y="78"/>
                      </a:lnTo>
                      <a:lnTo>
                        <a:pt x="332" y="69"/>
                      </a:lnTo>
                      <a:lnTo>
                        <a:pt x="336" y="59"/>
                      </a:lnTo>
                      <a:lnTo>
                        <a:pt x="339" y="50"/>
                      </a:lnTo>
                      <a:lnTo>
                        <a:pt x="339" y="43"/>
                      </a:lnTo>
                      <a:lnTo>
                        <a:pt x="340" y="37"/>
                      </a:lnTo>
                      <a:lnTo>
                        <a:pt x="343" y="30"/>
                      </a:lnTo>
                      <a:lnTo>
                        <a:pt x="352" y="24"/>
                      </a:lnTo>
                      <a:lnTo>
                        <a:pt x="358" y="20"/>
                      </a:lnTo>
                      <a:lnTo>
                        <a:pt x="369" y="16"/>
                      </a:lnTo>
                      <a:lnTo>
                        <a:pt x="381" y="11"/>
                      </a:lnTo>
                      <a:lnTo>
                        <a:pt x="389" y="11"/>
                      </a:lnTo>
                      <a:lnTo>
                        <a:pt x="398" y="11"/>
                      </a:lnTo>
                      <a:lnTo>
                        <a:pt x="407" y="11"/>
                      </a:lnTo>
                      <a:lnTo>
                        <a:pt x="413" y="13"/>
                      </a:lnTo>
                      <a:lnTo>
                        <a:pt x="420" y="20"/>
                      </a:lnTo>
                      <a:lnTo>
                        <a:pt x="420" y="26"/>
                      </a:lnTo>
                      <a:lnTo>
                        <a:pt x="420" y="35"/>
                      </a:lnTo>
                      <a:lnTo>
                        <a:pt x="420" y="42"/>
                      </a:lnTo>
                      <a:lnTo>
                        <a:pt x="420" y="48"/>
                      </a:lnTo>
                      <a:lnTo>
                        <a:pt x="420" y="59"/>
                      </a:lnTo>
                      <a:lnTo>
                        <a:pt x="424" y="65"/>
                      </a:lnTo>
                      <a:lnTo>
                        <a:pt x="434" y="68"/>
                      </a:lnTo>
                      <a:lnTo>
                        <a:pt x="442" y="68"/>
                      </a:lnTo>
                      <a:lnTo>
                        <a:pt x="455" y="68"/>
                      </a:lnTo>
                      <a:lnTo>
                        <a:pt x="462" y="65"/>
                      </a:lnTo>
                      <a:lnTo>
                        <a:pt x="471" y="61"/>
                      </a:lnTo>
                      <a:lnTo>
                        <a:pt x="488" y="56"/>
                      </a:lnTo>
                      <a:lnTo>
                        <a:pt x="501" y="55"/>
                      </a:lnTo>
                      <a:lnTo>
                        <a:pt x="511" y="52"/>
                      </a:lnTo>
                      <a:lnTo>
                        <a:pt x="524" y="50"/>
                      </a:lnTo>
                      <a:lnTo>
                        <a:pt x="531" y="50"/>
                      </a:lnTo>
                      <a:lnTo>
                        <a:pt x="544" y="50"/>
                      </a:lnTo>
                      <a:lnTo>
                        <a:pt x="556" y="50"/>
                      </a:lnTo>
                      <a:lnTo>
                        <a:pt x="566" y="52"/>
                      </a:lnTo>
                      <a:lnTo>
                        <a:pt x="578" y="56"/>
                      </a:lnTo>
                      <a:lnTo>
                        <a:pt x="584" y="59"/>
                      </a:lnTo>
                      <a:lnTo>
                        <a:pt x="595" y="61"/>
                      </a:lnTo>
                      <a:lnTo>
                        <a:pt x="605" y="68"/>
                      </a:lnTo>
                      <a:lnTo>
                        <a:pt x="618" y="72"/>
                      </a:lnTo>
                      <a:lnTo>
                        <a:pt x="626" y="77"/>
                      </a:lnTo>
                      <a:lnTo>
                        <a:pt x="634" y="82"/>
                      </a:lnTo>
                      <a:lnTo>
                        <a:pt x="643" y="90"/>
                      </a:lnTo>
                      <a:lnTo>
                        <a:pt x="644" y="94"/>
                      </a:lnTo>
                      <a:lnTo>
                        <a:pt x="646" y="101"/>
                      </a:lnTo>
                      <a:lnTo>
                        <a:pt x="643" y="114"/>
                      </a:lnTo>
                      <a:lnTo>
                        <a:pt x="634" y="120"/>
                      </a:lnTo>
                      <a:lnTo>
                        <a:pt x="626" y="127"/>
                      </a:lnTo>
                      <a:lnTo>
                        <a:pt x="617" y="133"/>
                      </a:lnTo>
                      <a:lnTo>
                        <a:pt x="610" y="133"/>
                      </a:lnTo>
                      <a:lnTo>
                        <a:pt x="604" y="133"/>
                      </a:lnTo>
                      <a:lnTo>
                        <a:pt x="592" y="133"/>
                      </a:lnTo>
                      <a:lnTo>
                        <a:pt x="584" y="133"/>
                      </a:lnTo>
                      <a:lnTo>
                        <a:pt x="578" y="133"/>
                      </a:lnTo>
                      <a:lnTo>
                        <a:pt x="569" y="133"/>
                      </a:lnTo>
                      <a:lnTo>
                        <a:pt x="560" y="136"/>
                      </a:lnTo>
                      <a:lnTo>
                        <a:pt x="553" y="142"/>
                      </a:lnTo>
                      <a:lnTo>
                        <a:pt x="553" y="150"/>
                      </a:lnTo>
                      <a:lnTo>
                        <a:pt x="558" y="153"/>
                      </a:lnTo>
                      <a:lnTo>
                        <a:pt x="565" y="158"/>
                      </a:lnTo>
                      <a:lnTo>
                        <a:pt x="571" y="162"/>
                      </a:lnTo>
                      <a:lnTo>
                        <a:pt x="578" y="164"/>
                      </a:lnTo>
                      <a:lnTo>
                        <a:pt x="584" y="171"/>
                      </a:lnTo>
                      <a:lnTo>
                        <a:pt x="591" y="177"/>
                      </a:lnTo>
                      <a:lnTo>
                        <a:pt x="597" y="184"/>
                      </a:lnTo>
                      <a:lnTo>
                        <a:pt x="604" y="195"/>
                      </a:lnTo>
                      <a:lnTo>
                        <a:pt x="605" y="201"/>
                      </a:lnTo>
                      <a:lnTo>
                        <a:pt x="613" y="210"/>
                      </a:lnTo>
                      <a:lnTo>
                        <a:pt x="613" y="221"/>
                      </a:lnTo>
                      <a:lnTo>
                        <a:pt x="613" y="232"/>
                      </a:lnTo>
                      <a:lnTo>
                        <a:pt x="610" y="243"/>
                      </a:lnTo>
                      <a:lnTo>
                        <a:pt x="601" y="252"/>
                      </a:lnTo>
                      <a:lnTo>
                        <a:pt x="595" y="256"/>
                      </a:lnTo>
                      <a:lnTo>
                        <a:pt x="587" y="256"/>
                      </a:lnTo>
                      <a:lnTo>
                        <a:pt x="578" y="253"/>
                      </a:lnTo>
                      <a:lnTo>
                        <a:pt x="565" y="252"/>
                      </a:lnTo>
                      <a:lnTo>
                        <a:pt x="553" y="248"/>
                      </a:lnTo>
                      <a:lnTo>
                        <a:pt x="540" y="240"/>
                      </a:lnTo>
                      <a:lnTo>
                        <a:pt x="533" y="239"/>
                      </a:lnTo>
                      <a:lnTo>
                        <a:pt x="523" y="232"/>
                      </a:lnTo>
                      <a:lnTo>
                        <a:pt x="510" y="226"/>
                      </a:lnTo>
                      <a:lnTo>
                        <a:pt x="498" y="221"/>
                      </a:lnTo>
                      <a:lnTo>
                        <a:pt x="488" y="219"/>
                      </a:lnTo>
                      <a:lnTo>
                        <a:pt x="479" y="217"/>
                      </a:lnTo>
                      <a:lnTo>
                        <a:pt x="471" y="213"/>
                      </a:lnTo>
                      <a:lnTo>
                        <a:pt x="463" y="213"/>
                      </a:lnTo>
                      <a:lnTo>
                        <a:pt x="459" y="210"/>
                      </a:lnTo>
                      <a:lnTo>
                        <a:pt x="447" y="210"/>
                      </a:lnTo>
                      <a:lnTo>
                        <a:pt x="439" y="214"/>
                      </a:lnTo>
                      <a:lnTo>
                        <a:pt x="437" y="221"/>
                      </a:lnTo>
                      <a:lnTo>
                        <a:pt x="430" y="227"/>
                      </a:lnTo>
                      <a:lnTo>
                        <a:pt x="424" y="235"/>
                      </a:lnTo>
                      <a:lnTo>
                        <a:pt x="417" y="243"/>
                      </a:lnTo>
                      <a:lnTo>
                        <a:pt x="408" y="249"/>
                      </a:lnTo>
                      <a:lnTo>
                        <a:pt x="398" y="256"/>
                      </a:lnTo>
                      <a:lnTo>
                        <a:pt x="391" y="258"/>
                      </a:lnTo>
                      <a:lnTo>
                        <a:pt x="382" y="258"/>
                      </a:lnTo>
                      <a:lnTo>
                        <a:pt x="372" y="258"/>
                      </a:lnTo>
                      <a:lnTo>
                        <a:pt x="365" y="256"/>
                      </a:lnTo>
                      <a:lnTo>
                        <a:pt x="358" y="252"/>
                      </a:lnTo>
                      <a:lnTo>
                        <a:pt x="353" y="243"/>
                      </a:lnTo>
                      <a:lnTo>
                        <a:pt x="353" y="235"/>
                      </a:lnTo>
                      <a:lnTo>
                        <a:pt x="349" y="226"/>
                      </a:lnTo>
                      <a:lnTo>
                        <a:pt x="343" y="223"/>
                      </a:lnTo>
                      <a:lnTo>
                        <a:pt x="332" y="223"/>
                      </a:lnTo>
                      <a:lnTo>
                        <a:pt x="326" y="223"/>
                      </a:lnTo>
                      <a:lnTo>
                        <a:pt x="318" y="223"/>
                      </a:lnTo>
                      <a:lnTo>
                        <a:pt x="310" y="226"/>
                      </a:lnTo>
                      <a:lnTo>
                        <a:pt x="308" y="232"/>
                      </a:lnTo>
                      <a:lnTo>
                        <a:pt x="308" y="239"/>
                      </a:lnTo>
                      <a:lnTo>
                        <a:pt x="305" y="245"/>
                      </a:lnTo>
                      <a:lnTo>
                        <a:pt x="300" y="253"/>
                      </a:lnTo>
                      <a:lnTo>
                        <a:pt x="291" y="261"/>
                      </a:lnTo>
                      <a:lnTo>
                        <a:pt x="284" y="265"/>
                      </a:lnTo>
                      <a:lnTo>
                        <a:pt x="278" y="269"/>
                      </a:lnTo>
                      <a:lnTo>
                        <a:pt x="271" y="269"/>
                      </a:lnTo>
                      <a:lnTo>
                        <a:pt x="263" y="269"/>
                      </a:lnTo>
                      <a:lnTo>
                        <a:pt x="253" y="269"/>
                      </a:lnTo>
                      <a:lnTo>
                        <a:pt x="245" y="269"/>
                      </a:lnTo>
                      <a:lnTo>
                        <a:pt x="233" y="262"/>
                      </a:lnTo>
                      <a:lnTo>
                        <a:pt x="223" y="258"/>
                      </a:lnTo>
                      <a:lnTo>
                        <a:pt x="210" y="248"/>
                      </a:lnTo>
                      <a:lnTo>
                        <a:pt x="201" y="239"/>
                      </a:lnTo>
                      <a:lnTo>
                        <a:pt x="198" y="232"/>
                      </a:lnTo>
                      <a:lnTo>
                        <a:pt x="198" y="223"/>
                      </a:lnTo>
                      <a:lnTo>
                        <a:pt x="198" y="217"/>
                      </a:lnTo>
                      <a:lnTo>
                        <a:pt x="197" y="210"/>
                      </a:lnTo>
                      <a:lnTo>
                        <a:pt x="194" y="201"/>
                      </a:lnTo>
                      <a:lnTo>
                        <a:pt x="188" y="204"/>
                      </a:lnTo>
                      <a:lnTo>
                        <a:pt x="181" y="208"/>
                      </a:lnTo>
                      <a:lnTo>
                        <a:pt x="169" y="210"/>
                      </a:lnTo>
                      <a:lnTo>
                        <a:pt x="163" y="210"/>
                      </a:lnTo>
                      <a:lnTo>
                        <a:pt x="152" y="210"/>
                      </a:lnTo>
                      <a:lnTo>
                        <a:pt x="146" y="210"/>
                      </a:lnTo>
                      <a:lnTo>
                        <a:pt x="137" y="204"/>
                      </a:lnTo>
                      <a:lnTo>
                        <a:pt x="130" y="200"/>
                      </a:lnTo>
                      <a:lnTo>
                        <a:pt x="130" y="192"/>
                      </a:lnTo>
                      <a:lnTo>
                        <a:pt x="137" y="184"/>
                      </a:lnTo>
                      <a:lnTo>
                        <a:pt x="143" y="179"/>
                      </a:lnTo>
                      <a:lnTo>
                        <a:pt x="150" y="177"/>
                      </a:lnTo>
                      <a:lnTo>
                        <a:pt x="155" y="171"/>
                      </a:lnTo>
                      <a:lnTo>
                        <a:pt x="163" y="159"/>
                      </a:lnTo>
                      <a:close/>
                    </a:path>
                  </a:pathLst>
                </a:custGeom>
                <a:solidFill>
                  <a:srgbClr val="DDDD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8236" name="Freeform 166"/>
                <p:cNvSpPr>
                  <a:spLocks/>
                </p:cNvSpPr>
                <p:nvPr/>
              </p:nvSpPr>
              <p:spPr bwMode="auto">
                <a:xfrm>
                  <a:off x="3508" y="2669"/>
                  <a:ext cx="298" cy="142"/>
                </a:xfrm>
                <a:custGeom>
                  <a:avLst/>
                  <a:gdLst>
                    <a:gd name="T0" fmla="*/ 1 w 596"/>
                    <a:gd name="T1" fmla="*/ 1 h 284"/>
                    <a:gd name="T2" fmla="*/ 1 w 596"/>
                    <a:gd name="T3" fmla="*/ 1 h 284"/>
                    <a:gd name="T4" fmla="*/ 1 w 596"/>
                    <a:gd name="T5" fmla="*/ 1 h 284"/>
                    <a:gd name="T6" fmla="*/ 1 w 596"/>
                    <a:gd name="T7" fmla="*/ 1 h 284"/>
                    <a:gd name="T8" fmla="*/ 2 w 596"/>
                    <a:gd name="T9" fmla="*/ 1 h 284"/>
                    <a:gd name="T10" fmla="*/ 2 w 596"/>
                    <a:gd name="T11" fmla="*/ 1 h 284"/>
                    <a:gd name="T12" fmla="*/ 2 w 596"/>
                    <a:gd name="T13" fmla="*/ 1 h 284"/>
                    <a:gd name="T14" fmla="*/ 2 w 596"/>
                    <a:gd name="T15" fmla="*/ 1 h 284"/>
                    <a:gd name="T16" fmla="*/ 2 w 596"/>
                    <a:gd name="T17" fmla="*/ 1 h 284"/>
                    <a:gd name="T18" fmla="*/ 3 w 596"/>
                    <a:gd name="T19" fmla="*/ 1 h 284"/>
                    <a:gd name="T20" fmla="*/ 3 w 596"/>
                    <a:gd name="T21" fmla="*/ 1 h 284"/>
                    <a:gd name="T22" fmla="*/ 3 w 596"/>
                    <a:gd name="T23" fmla="*/ 1 h 284"/>
                    <a:gd name="T24" fmla="*/ 2 w 596"/>
                    <a:gd name="T25" fmla="*/ 1 h 284"/>
                    <a:gd name="T26" fmla="*/ 3 w 596"/>
                    <a:gd name="T27" fmla="*/ 1 h 284"/>
                    <a:gd name="T28" fmla="*/ 2 w 596"/>
                    <a:gd name="T29" fmla="*/ 1 h 284"/>
                    <a:gd name="T30" fmla="*/ 2 w 596"/>
                    <a:gd name="T31" fmla="*/ 1 h 284"/>
                    <a:gd name="T32" fmla="*/ 2 w 596"/>
                    <a:gd name="T33" fmla="*/ 1 h 284"/>
                    <a:gd name="T34" fmla="*/ 2 w 596"/>
                    <a:gd name="T35" fmla="*/ 2 h 284"/>
                    <a:gd name="T36" fmla="*/ 2 w 596"/>
                    <a:gd name="T37" fmla="*/ 1 h 284"/>
                    <a:gd name="T38" fmla="*/ 2 w 596"/>
                    <a:gd name="T39" fmla="*/ 1 h 284"/>
                    <a:gd name="T40" fmla="*/ 2 w 596"/>
                    <a:gd name="T41" fmla="*/ 1 h 284"/>
                    <a:gd name="T42" fmla="*/ 1 w 596"/>
                    <a:gd name="T43" fmla="*/ 1 h 284"/>
                    <a:gd name="T44" fmla="*/ 1 w 596"/>
                    <a:gd name="T45" fmla="*/ 1 h 284"/>
                    <a:gd name="T46" fmla="*/ 1 w 596"/>
                    <a:gd name="T47" fmla="*/ 1 h 284"/>
                    <a:gd name="T48" fmla="*/ 1 w 596"/>
                    <a:gd name="T49" fmla="*/ 1 h 284"/>
                    <a:gd name="T50" fmla="*/ 1 w 596"/>
                    <a:gd name="T51" fmla="*/ 1 h 284"/>
                    <a:gd name="T52" fmla="*/ 1 w 596"/>
                    <a:gd name="T53" fmla="*/ 1 h 284"/>
                    <a:gd name="T54" fmla="*/ 1 w 596"/>
                    <a:gd name="T55" fmla="*/ 1 h 284"/>
                    <a:gd name="T56" fmla="*/ 1 w 596"/>
                    <a:gd name="T57" fmla="*/ 1 h 284"/>
                    <a:gd name="T58" fmla="*/ 1 w 596"/>
                    <a:gd name="T59" fmla="*/ 1 h 284"/>
                    <a:gd name="T60" fmla="*/ 1 w 596"/>
                    <a:gd name="T61" fmla="*/ 1 h 284"/>
                    <a:gd name="T62" fmla="*/ 1 w 596"/>
                    <a:gd name="T63" fmla="*/ 1 h 284"/>
                    <a:gd name="T64" fmla="*/ 1 w 596"/>
                    <a:gd name="T65" fmla="*/ 1 h 284"/>
                    <a:gd name="T66" fmla="*/ 1 w 596"/>
                    <a:gd name="T67" fmla="*/ 1 h 284"/>
                    <a:gd name="T68" fmla="*/ 1 w 596"/>
                    <a:gd name="T69" fmla="*/ 1 h 284"/>
                    <a:gd name="T70" fmla="*/ 1 w 596"/>
                    <a:gd name="T71" fmla="*/ 1 h 284"/>
                    <a:gd name="T72" fmla="*/ 1 w 596"/>
                    <a:gd name="T73" fmla="*/ 1 h 284"/>
                    <a:gd name="T74" fmla="*/ 2 w 596"/>
                    <a:gd name="T75" fmla="*/ 1 h 284"/>
                    <a:gd name="T76" fmla="*/ 2 w 596"/>
                    <a:gd name="T77" fmla="*/ 1 h 284"/>
                    <a:gd name="T78" fmla="*/ 2 w 596"/>
                    <a:gd name="T79" fmla="*/ 1 h 284"/>
                    <a:gd name="T80" fmla="*/ 2 w 596"/>
                    <a:gd name="T81" fmla="*/ 1 h 284"/>
                    <a:gd name="T82" fmla="*/ 2 w 596"/>
                    <a:gd name="T83" fmla="*/ 1 h 284"/>
                    <a:gd name="T84" fmla="*/ 2 w 596"/>
                    <a:gd name="T85" fmla="*/ 1 h 284"/>
                    <a:gd name="T86" fmla="*/ 2 w 596"/>
                    <a:gd name="T87" fmla="*/ 1 h 284"/>
                    <a:gd name="T88" fmla="*/ 2 w 596"/>
                    <a:gd name="T89" fmla="*/ 1 h 284"/>
                    <a:gd name="T90" fmla="*/ 3 w 596"/>
                    <a:gd name="T91" fmla="*/ 1 h 284"/>
                    <a:gd name="T92" fmla="*/ 3 w 596"/>
                    <a:gd name="T93" fmla="*/ 1 h 284"/>
                    <a:gd name="T94" fmla="*/ 2 w 596"/>
                    <a:gd name="T95" fmla="*/ 1 h 284"/>
                    <a:gd name="T96" fmla="*/ 2 w 596"/>
                    <a:gd name="T97" fmla="*/ 1 h 284"/>
                    <a:gd name="T98" fmla="*/ 2 w 596"/>
                    <a:gd name="T99" fmla="*/ 1 h 284"/>
                    <a:gd name="T100" fmla="*/ 2 w 596"/>
                    <a:gd name="T101" fmla="*/ 1 h 284"/>
                    <a:gd name="T102" fmla="*/ 2 w 596"/>
                    <a:gd name="T103" fmla="*/ 1 h 284"/>
                    <a:gd name="T104" fmla="*/ 1 w 596"/>
                    <a:gd name="T105" fmla="*/ 1 h 284"/>
                    <a:gd name="T106" fmla="*/ 1 w 596"/>
                    <a:gd name="T107" fmla="*/ 1 h 284"/>
                    <a:gd name="T108" fmla="*/ 1 w 596"/>
                    <a:gd name="T109" fmla="*/ 1 h 284"/>
                    <a:gd name="T110" fmla="*/ 1 w 596"/>
                    <a:gd name="T111" fmla="*/ 1 h 284"/>
                    <a:gd name="T112" fmla="*/ 1 w 596"/>
                    <a:gd name="T113" fmla="*/ 1 h 284"/>
                    <a:gd name="T114" fmla="*/ 1 w 596"/>
                    <a:gd name="T115" fmla="*/ 1 h 284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596"/>
                    <a:gd name="T175" fmla="*/ 0 h 284"/>
                    <a:gd name="T176" fmla="*/ 596 w 596"/>
                    <a:gd name="T177" fmla="*/ 284 h 284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596" h="284">
                      <a:moveTo>
                        <a:pt x="33" y="0"/>
                      </a:moveTo>
                      <a:lnTo>
                        <a:pt x="42" y="5"/>
                      </a:lnTo>
                      <a:lnTo>
                        <a:pt x="47" y="9"/>
                      </a:lnTo>
                      <a:lnTo>
                        <a:pt x="55" y="9"/>
                      </a:lnTo>
                      <a:lnTo>
                        <a:pt x="59" y="15"/>
                      </a:lnTo>
                      <a:lnTo>
                        <a:pt x="65" y="15"/>
                      </a:lnTo>
                      <a:lnTo>
                        <a:pt x="72" y="22"/>
                      </a:lnTo>
                      <a:lnTo>
                        <a:pt x="78" y="28"/>
                      </a:lnTo>
                      <a:lnTo>
                        <a:pt x="85" y="35"/>
                      </a:lnTo>
                      <a:lnTo>
                        <a:pt x="89" y="39"/>
                      </a:lnTo>
                      <a:lnTo>
                        <a:pt x="97" y="41"/>
                      </a:lnTo>
                      <a:lnTo>
                        <a:pt x="101" y="48"/>
                      </a:lnTo>
                      <a:lnTo>
                        <a:pt x="107" y="49"/>
                      </a:lnTo>
                      <a:lnTo>
                        <a:pt x="114" y="57"/>
                      </a:lnTo>
                      <a:lnTo>
                        <a:pt x="120" y="61"/>
                      </a:lnTo>
                      <a:lnTo>
                        <a:pt x="124" y="67"/>
                      </a:lnTo>
                      <a:lnTo>
                        <a:pt x="131" y="71"/>
                      </a:lnTo>
                      <a:lnTo>
                        <a:pt x="137" y="74"/>
                      </a:lnTo>
                      <a:lnTo>
                        <a:pt x="140" y="67"/>
                      </a:lnTo>
                      <a:lnTo>
                        <a:pt x="142" y="61"/>
                      </a:lnTo>
                      <a:lnTo>
                        <a:pt x="140" y="54"/>
                      </a:lnTo>
                      <a:lnTo>
                        <a:pt x="136" y="48"/>
                      </a:lnTo>
                      <a:lnTo>
                        <a:pt x="136" y="41"/>
                      </a:lnTo>
                      <a:lnTo>
                        <a:pt x="136" y="35"/>
                      </a:lnTo>
                      <a:lnTo>
                        <a:pt x="136" y="28"/>
                      </a:lnTo>
                      <a:lnTo>
                        <a:pt x="144" y="22"/>
                      </a:lnTo>
                      <a:lnTo>
                        <a:pt x="150" y="18"/>
                      </a:lnTo>
                      <a:lnTo>
                        <a:pt x="158" y="10"/>
                      </a:lnTo>
                      <a:lnTo>
                        <a:pt x="166" y="6"/>
                      </a:lnTo>
                      <a:lnTo>
                        <a:pt x="171" y="6"/>
                      </a:lnTo>
                      <a:lnTo>
                        <a:pt x="178" y="5"/>
                      </a:lnTo>
                      <a:lnTo>
                        <a:pt x="184" y="5"/>
                      </a:lnTo>
                      <a:lnTo>
                        <a:pt x="191" y="5"/>
                      </a:lnTo>
                      <a:lnTo>
                        <a:pt x="200" y="6"/>
                      </a:lnTo>
                      <a:lnTo>
                        <a:pt x="205" y="10"/>
                      </a:lnTo>
                      <a:lnTo>
                        <a:pt x="214" y="10"/>
                      </a:lnTo>
                      <a:lnTo>
                        <a:pt x="221" y="15"/>
                      </a:lnTo>
                      <a:lnTo>
                        <a:pt x="227" y="18"/>
                      </a:lnTo>
                      <a:lnTo>
                        <a:pt x="231" y="23"/>
                      </a:lnTo>
                      <a:lnTo>
                        <a:pt x="234" y="31"/>
                      </a:lnTo>
                      <a:lnTo>
                        <a:pt x="240" y="35"/>
                      </a:lnTo>
                      <a:lnTo>
                        <a:pt x="247" y="39"/>
                      </a:lnTo>
                      <a:lnTo>
                        <a:pt x="249" y="45"/>
                      </a:lnTo>
                      <a:lnTo>
                        <a:pt x="256" y="54"/>
                      </a:lnTo>
                      <a:lnTo>
                        <a:pt x="263" y="61"/>
                      </a:lnTo>
                      <a:lnTo>
                        <a:pt x="268" y="70"/>
                      </a:lnTo>
                      <a:lnTo>
                        <a:pt x="276" y="70"/>
                      </a:lnTo>
                      <a:lnTo>
                        <a:pt x="282" y="71"/>
                      </a:lnTo>
                      <a:lnTo>
                        <a:pt x="289" y="74"/>
                      </a:lnTo>
                      <a:lnTo>
                        <a:pt x="295" y="74"/>
                      </a:lnTo>
                      <a:lnTo>
                        <a:pt x="302" y="70"/>
                      </a:lnTo>
                      <a:lnTo>
                        <a:pt x="307" y="62"/>
                      </a:lnTo>
                      <a:lnTo>
                        <a:pt x="307" y="57"/>
                      </a:lnTo>
                      <a:lnTo>
                        <a:pt x="311" y="49"/>
                      </a:lnTo>
                      <a:lnTo>
                        <a:pt x="313" y="41"/>
                      </a:lnTo>
                      <a:lnTo>
                        <a:pt x="317" y="32"/>
                      </a:lnTo>
                      <a:lnTo>
                        <a:pt x="324" y="26"/>
                      </a:lnTo>
                      <a:lnTo>
                        <a:pt x="330" y="19"/>
                      </a:lnTo>
                      <a:lnTo>
                        <a:pt x="337" y="18"/>
                      </a:lnTo>
                      <a:lnTo>
                        <a:pt x="344" y="15"/>
                      </a:lnTo>
                      <a:lnTo>
                        <a:pt x="353" y="13"/>
                      </a:lnTo>
                      <a:lnTo>
                        <a:pt x="359" y="10"/>
                      </a:lnTo>
                      <a:lnTo>
                        <a:pt x="366" y="9"/>
                      </a:lnTo>
                      <a:lnTo>
                        <a:pt x="376" y="9"/>
                      </a:lnTo>
                      <a:lnTo>
                        <a:pt x="384" y="9"/>
                      </a:lnTo>
                      <a:lnTo>
                        <a:pt x="392" y="9"/>
                      </a:lnTo>
                      <a:lnTo>
                        <a:pt x="398" y="10"/>
                      </a:lnTo>
                      <a:lnTo>
                        <a:pt x="405" y="13"/>
                      </a:lnTo>
                      <a:lnTo>
                        <a:pt x="410" y="22"/>
                      </a:lnTo>
                      <a:lnTo>
                        <a:pt x="414" y="28"/>
                      </a:lnTo>
                      <a:lnTo>
                        <a:pt x="418" y="35"/>
                      </a:lnTo>
                      <a:lnTo>
                        <a:pt x="418" y="41"/>
                      </a:lnTo>
                      <a:lnTo>
                        <a:pt x="418" y="48"/>
                      </a:lnTo>
                      <a:lnTo>
                        <a:pt x="414" y="57"/>
                      </a:lnTo>
                      <a:lnTo>
                        <a:pt x="411" y="62"/>
                      </a:lnTo>
                      <a:lnTo>
                        <a:pt x="411" y="70"/>
                      </a:lnTo>
                      <a:lnTo>
                        <a:pt x="415" y="76"/>
                      </a:lnTo>
                      <a:lnTo>
                        <a:pt x="423" y="76"/>
                      </a:lnTo>
                      <a:lnTo>
                        <a:pt x="427" y="76"/>
                      </a:lnTo>
                      <a:lnTo>
                        <a:pt x="434" y="74"/>
                      </a:lnTo>
                      <a:lnTo>
                        <a:pt x="443" y="70"/>
                      </a:lnTo>
                      <a:lnTo>
                        <a:pt x="449" y="65"/>
                      </a:lnTo>
                      <a:lnTo>
                        <a:pt x="457" y="61"/>
                      </a:lnTo>
                      <a:lnTo>
                        <a:pt x="465" y="58"/>
                      </a:lnTo>
                      <a:lnTo>
                        <a:pt x="473" y="57"/>
                      </a:lnTo>
                      <a:lnTo>
                        <a:pt x="482" y="54"/>
                      </a:lnTo>
                      <a:lnTo>
                        <a:pt x="491" y="49"/>
                      </a:lnTo>
                      <a:lnTo>
                        <a:pt x="499" y="48"/>
                      </a:lnTo>
                      <a:lnTo>
                        <a:pt x="505" y="48"/>
                      </a:lnTo>
                      <a:lnTo>
                        <a:pt x="515" y="48"/>
                      </a:lnTo>
                      <a:lnTo>
                        <a:pt x="525" y="48"/>
                      </a:lnTo>
                      <a:lnTo>
                        <a:pt x="537" y="48"/>
                      </a:lnTo>
                      <a:lnTo>
                        <a:pt x="546" y="49"/>
                      </a:lnTo>
                      <a:lnTo>
                        <a:pt x="552" y="49"/>
                      </a:lnTo>
                      <a:lnTo>
                        <a:pt x="559" y="54"/>
                      </a:lnTo>
                      <a:lnTo>
                        <a:pt x="568" y="58"/>
                      </a:lnTo>
                      <a:lnTo>
                        <a:pt x="576" y="61"/>
                      </a:lnTo>
                      <a:lnTo>
                        <a:pt x="585" y="67"/>
                      </a:lnTo>
                      <a:lnTo>
                        <a:pt x="591" y="71"/>
                      </a:lnTo>
                      <a:lnTo>
                        <a:pt x="596" y="80"/>
                      </a:lnTo>
                      <a:lnTo>
                        <a:pt x="596" y="89"/>
                      </a:lnTo>
                      <a:lnTo>
                        <a:pt x="596" y="94"/>
                      </a:lnTo>
                      <a:lnTo>
                        <a:pt x="596" y="100"/>
                      </a:lnTo>
                      <a:lnTo>
                        <a:pt x="591" y="107"/>
                      </a:lnTo>
                      <a:lnTo>
                        <a:pt x="585" y="116"/>
                      </a:lnTo>
                      <a:lnTo>
                        <a:pt x="578" y="120"/>
                      </a:lnTo>
                      <a:lnTo>
                        <a:pt x="572" y="122"/>
                      </a:lnTo>
                      <a:lnTo>
                        <a:pt x="563" y="122"/>
                      </a:lnTo>
                      <a:lnTo>
                        <a:pt x="556" y="122"/>
                      </a:lnTo>
                      <a:lnTo>
                        <a:pt x="550" y="122"/>
                      </a:lnTo>
                      <a:lnTo>
                        <a:pt x="543" y="122"/>
                      </a:lnTo>
                      <a:lnTo>
                        <a:pt x="537" y="122"/>
                      </a:lnTo>
                      <a:lnTo>
                        <a:pt x="528" y="122"/>
                      </a:lnTo>
                      <a:lnTo>
                        <a:pt x="521" y="126"/>
                      </a:lnTo>
                      <a:lnTo>
                        <a:pt x="515" y="129"/>
                      </a:lnTo>
                      <a:lnTo>
                        <a:pt x="508" y="135"/>
                      </a:lnTo>
                      <a:lnTo>
                        <a:pt x="501" y="139"/>
                      </a:lnTo>
                      <a:lnTo>
                        <a:pt x="497" y="147"/>
                      </a:lnTo>
                      <a:lnTo>
                        <a:pt x="497" y="152"/>
                      </a:lnTo>
                      <a:lnTo>
                        <a:pt x="501" y="160"/>
                      </a:lnTo>
                      <a:lnTo>
                        <a:pt x="508" y="165"/>
                      </a:lnTo>
                      <a:lnTo>
                        <a:pt x="511" y="173"/>
                      </a:lnTo>
                      <a:lnTo>
                        <a:pt x="517" y="178"/>
                      </a:lnTo>
                      <a:lnTo>
                        <a:pt x="524" y="186"/>
                      </a:lnTo>
                      <a:lnTo>
                        <a:pt x="524" y="190"/>
                      </a:lnTo>
                      <a:lnTo>
                        <a:pt x="525" y="197"/>
                      </a:lnTo>
                      <a:lnTo>
                        <a:pt x="525" y="206"/>
                      </a:lnTo>
                      <a:lnTo>
                        <a:pt x="524" y="212"/>
                      </a:lnTo>
                      <a:lnTo>
                        <a:pt x="512" y="219"/>
                      </a:lnTo>
                      <a:lnTo>
                        <a:pt x="508" y="220"/>
                      </a:lnTo>
                      <a:lnTo>
                        <a:pt x="499" y="220"/>
                      </a:lnTo>
                      <a:lnTo>
                        <a:pt x="492" y="220"/>
                      </a:lnTo>
                      <a:lnTo>
                        <a:pt x="482" y="220"/>
                      </a:lnTo>
                      <a:lnTo>
                        <a:pt x="475" y="216"/>
                      </a:lnTo>
                      <a:lnTo>
                        <a:pt x="469" y="212"/>
                      </a:lnTo>
                      <a:lnTo>
                        <a:pt x="457" y="206"/>
                      </a:lnTo>
                      <a:lnTo>
                        <a:pt x="453" y="197"/>
                      </a:lnTo>
                      <a:lnTo>
                        <a:pt x="452" y="187"/>
                      </a:lnTo>
                      <a:lnTo>
                        <a:pt x="447" y="181"/>
                      </a:lnTo>
                      <a:lnTo>
                        <a:pt x="443" y="174"/>
                      </a:lnTo>
                      <a:lnTo>
                        <a:pt x="434" y="170"/>
                      </a:lnTo>
                      <a:lnTo>
                        <a:pt x="426" y="165"/>
                      </a:lnTo>
                      <a:lnTo>
                        <a:pt x="420" y="165"/>
                      </a:lnTo>
                      <a:lnTo>
                        <a:pt x="414" y="170"/>
                      </a:lnTo>
                      <a:lnTo>
                        <a:pt x="407" y="177"/>
                      </a:lnTo>
                      <a:lnTo>
                        <a:pt x="407" y="183"/>
                      </a:lnTo>
                      <a:lnTo>
                        <a:pt x="407" y="190"/>
                      </a:lnTo>
                      <a:lnTo>
                        <a:pt x="407" y="194"/>
                      </a:lnTo>
                      <a:lnTo>
                        <a:pt x="410" y="206"/>
                      </a:lnTo>
                      <a:lnTo>
                        <a:pt x="411" y="212"/>
                      </a:lnTo>
                      <a:lnTo>
                        <a:pt x="411" y="219"/>
                      </a:lnTo>
                      <a:lnTo>
                        <a:pt x="411" y="225"/>
                      </a:lnTo>
                      <a:lnTo>
                        <a:pt x="411" y="233"/>
                      </a:lnTo>
                      <a:lnTo>
                        <a:pt x="410" y="241"/>
                      </a:lnTo>
                      <a:lnTo>
                        <a:pt x="405" y="251"/>
                      </a:lnTo>
                      <a:lnTo>
                        <a:pt x="401" y="258"/>
                      </a:lnTo>
                      <a:lnTo>
                        <a:pt x="392" y="267"/>
                      </a:lnTo>
                      <a:lnTo>
                        <a:pt x="388" y="273"/>
                      </a:lnTo>
                      <a:lnTo>
                        <a:pt x="381" y="280"/>
                      </a:lnTo>
                      <a:lnTo>
                        <a:pt x="372" y="281"/>
                      </a:lnTo>
                      <a:lnTo>
                        <a:pt x="362" y="284"/>
                      </a:lnTo>
                      <a:lnTo>
                        <a:pt x="353" y="284"/>
                      </a:lnTo>
                      <a:lnTo>
                        <a:pt x="344" y="281"/>
                      </a:lnTo>
                      <a:lnTo>
                        <a:pt x="337" y="275"/>
                      </a:lnTo>
                      <a:lnTo>
                        <a:pt x="328" y="271"/>
                      </a:lnTo>
                      <a:lnTo>
                        <a:pt x="324" y="264"/>
                      </a:lnTo>
                      <a:lnTo>
                        <a:pt x="315" y="258"/>
                      </a:lnTo>
                      <a:lnTo>
                        <a:pt x="315" y="251"/>
                      </a:lnTo>
                      <a:lnTo>
                        <a:pt x="311" y="245"/>
                      </a:lnTo>
                      <a:lnTo>
                        <a:pt x="308" y="233"/>
                      </a:lnTo>
                      <a:lnTo>
                        <a:pt x="308" y="228"/>
                      </a:lnTo>
                      <a:lnTo>
                        <a:pt x="308" y="220"/>
                      </a:lnTo>
                      <a:lnTo>
                        <a:pt x="308" y="212"/>
                      </a:lnTo>
                      <a:lnTo>
                        <a:pt x="308" y="202"/>
                      </a:lnTo>
                      <a:lnTo>
                        <a:pt x="304" y="193"/>
                      </a:lnTo>
                      <a:lnTo>
                        <a:pt x="302" y="187"/>
                      </a:lnTo>
                      <a:lnTo>
                        <a:pt x="294" y="181"/>
                      </a:lnTo>
                      <a:lnTo>
                        <a:pt x="286" y="177"/>
                      </a:lnTo>
                      <a:lnTo>
                        <a:pt x="281" y="174"/>
                      </a:lnTo>
                      <a:lnTo>
                        <a:pt x="273" y="178"/>
                      </a:lnTo>
                      <a:lnTo>
                        <a:pt x="272" y="186"/>
                      </a:lnTo>
                      <a:lnTo>
                        <a:pt x="269" y="190"/>
                      </a:lnTo>
                      <a:lnTo>
                        <a:pt x="268" y="197"/>
                      </a:lnTo>
                      <a:lnTo>
                        <a:pt x="265" y="206"/>
                      </a:lnTo>
                      <a:lnTo>
                        <a:pt x="265" y="215"/>
                      </a:lnTo>
                      <a:lnTo>
                        <a:pt x="265" y="220"/>
                      </a:lnTo>
                      <a:lnTo>
                        <a:pt x="268" y="229"/>
                      </a:lnTo>
                      <a:lnTo>
                        <a:pt x="269" y="236"/>
                      </a:lnTo>
                      <a:lnTo>
                        <a:pt x="269" y="245"/>
                      </a:lnTo>
                      <a:lnTo>
                        <a:pt x="269" y="251"/>
                      </a:lnTo>
                      <a:lnTo>
                        <a:pt x="263" y="255"/>
                      </a:lnTo>
                      <a:lnTo>
                        <a:pt x="256" y="258"/>
                      </a:lnTo>
                      <a:lnTo>
                        <a:pt x="252" y="260"/>
                      </a:lnTo>
                      <a:lnTo>
                        <a:pt x="243" y="262"/>
                      </a:lnTo>
                      <a:lnTo>
                        <a:pt x="236" y="262"/>
                      </a:lnTo>
                      <a:lnTo>
                        <a:pt x="230" y="262"/>
                      </a:lnTo>
                      <a:lnTo>
                        <a:pt x="223" y="255"/>
                      </a:lnTo>
                      <a:lnTo>
                        <a:pt x="214" y="247"/>
                      </a:lnTo>
                      <a:lnTo>
                        <a:pt x="210" y="241"/>
                      </a:lnTo>
                      <a:lnTo>
                        <a:pt x="205" y="232"/>
                      </a:lnTo>
                      <a:lnTo>
                        <a:pt x="204" y="225"/>
                      </a:lnTo>
                      <a:lnTo>
                        <a:pt x="201" y="216"/>
                      </a:lnTo>
                      <a:lnTo>
                        <a:pt x="200" y="210"/>
                      </a:lnTo>
                      <a:lnTo>
                        <a:pt x="200" y="202"/>
                      </a:lnTo>
                      <a:lnTo>
                        <a:pt x="201" y="190"/>
                      </a:lnTo>
                      <a:lnTo>
                        <a:pt x="195" y="187"/>
                      </a:lnTo>
                      <a:lnTo>
                        <a:pt x="188" y="187"/>
                      </a:lnTo>
                      <a:lnTo>
                        <a:pt x="178" y="193"/>
                      </a:lnTo>
                      <a:lnTo>
                        <a:pt x="171" y="194"/>
                      </a:lnTo>
                      <a:lnTo>
                        <a:pt x="168" y="202"/>
                      </a:lnTo>
                      <a:lnTo>
                        <a:pt x="162" y="203"/>
                      </a:lnTo>
                      <a:lnTo>
                        <a:pt x="153" y="206"/>
                      </a:lnTo>
                      <a:lnTo>
                        <a:pt x="149" y="212"/>
                      </a:lnTo>
                      <a:lnTo>
                        <a:pt x="140" y="215"/>
                      </a:lnTo>
                      <a:lnTo>
                        <a:pt x="133" y="219"/>
                      </a:lnTo>
                      <a:lnTo>
                        <a:pt x="127" y="220"/>
                      </a:lnTo>
                      <a:lnTo>
                        <a:pt x="118" y="220"/>
                      </a:lnTo>
                      <a:lnTo>
                        <a:pt x="107" y="220"/>
                      </a:lnTo>
                      <a:lnTo>
                        <a:pt x="101" y="220"/>
                      </a:lnTo>
                      <a:lnTo>
                        <a:pt x="89" y="216"/>
                      </a:lnTo>
                      <a:lnTo>
                        <a:pt x="85" y="212"/>
                      </a:lnTo>
                      <a:lnTo>
                        <a:pt x="78" y="207"/>
                      </a:lnTo>
                      <a:lnTo>
                        <a:pt x="73" y="202"/>
                      </a:lnTo>
                      <a:lnTo>
                        <a:pt x="72" y="193"/>
                      </a:lnTo>
                      <a:lnTo>
                        <a:pt x="72" y="186"/>
                      </a:lnTo>
                      <a:lnTo>
                        <a:pt x="73" y="177"/>
                      </a:lnTo>
                      <a:lnTo>
                        <a:pt x="81" y="170"/>
                      </a:lnTo>
                      <a:lnTo>
                        <a:pt x="89" y="160"/>
                      </a:lnTo>
                      <a:lnTo>
                        <a:pt x="97" y="155"/>
                      </a:lnTo>
                      <a:lnTo>
                        <a:pt x="110" y="148"/>
                      </a:lnTo>
                      <a:lnTo>
                        <a:pt x="118" y="142"/>
                      </a:lnTo>
                      <a:lnTo>
                        <a:pt x="127" y="135"/>
                      </a:lnTo>
                      <a:lnTo>
                        <a:pt x="133" y="133"/>
                      </a:lnTo>
                      <a:lnTo>
                        <a:pt x="144" y="129"/>
                      </a:lnTo>
                      <a:lnTo>
                        <a:pt x="150" y="129"/>
                      </a:lnTo>
                      <a:lnTo>
                        <a:pt x="153" y="122"/>
                      </a:lnTo>
                      <a:lnTo>
                        <a:pt x="149" y="116"/>
                      </a:lnTo>
                      <a:lnTo>
                        <a:pt x="142" y="113"/>
                      </a:lnTo>
                      <a:lnTo>
                        <a:pt x="136" y="113"/>
                      </a:lnTo>
                      <a:lnTo>
                        <a:pt x="129" y="112"/>
                      </a:lnTo>
                      <a:lnTo>
                        <a:pt x="120" y="109"/>
                      </a:lnTo>
                      <a:lnTo>
                        <a:pt x="114" y="107"/>
                      </a:lnTo>
                      <a:lnTo>
                        <a:pt x="107" y="107"/>
                      </a:lnTo>
                      <a:lnTo>
                        <a:pt x="101" y="107"/>
                      </a:lnTo>
                      <a:lnTo>
                        <a:pt x="92" y="107"/>
                      </a:lnTo>
                      <a:lnTo>
                        <a:pt x="85" y="107"/>
                      </a:lnTo>
                      <a:lnTo>
                        <a:pt x="78" y="107"/>
                      </a:lnTo>
                      <a:lnTo>
                        <a:pt x="72" y="107"/>
                      </a:lnTo>
                      <a:lnTo>
                        <a:pt x="60" y="109"/>
                      </a:lnTo>
                      <a:lnTo>
                        <a:pt x="52" y="112"/>
                      </a:lnTo>
                      <a:lnTo>
                        <a:pt x="43" y="112"/>
                      </a:lnTo>
                      <a:lnTo>
                        <a:pt x="37" y="109"/>
                      </a:lnTo>
                      <a:lnTo>
                        <a:pt x="24" y="107"/>
                      </a:lnTo>
                      <a:lnTo>
                        <a:pt x="20" y="100"/>
                      </a:lnTo>
                      <a:lnTo>
                        <a:pt x="11" y="93"/>
                      </a:lnTo>
                      <a:lnTo>
                        <a:pt x="7" y="87"/>
                      </a:lnTo>
                      <a:lnTo>
                        <a:pt x="3" y="80"/>
                      </a:lnTo>
                      <a:lnTo>
                        <a:pt x="0" y="71"/>
                      </a:lnTo>
                      <a:lnTo>
                        <a:pt x="7" y="70"/>
                      </a:lnTo>
                      <a:lnTo>
                        <a:pt x="16" y="70"/>
                      </a:lnTo>
                      <a:lnTo>
                        <a:pt x="21" y="70"/>
                      </a:lnTo>
                      <a:lnTo>
                        <a:pt x="29" y="74"/>
                      </a:lnTo>
                      <a:lnTo>
                        <a:pt x="34" y="76"/>
                      </a:lnTo>
                      <a:lnTo>
                        <a:pt x="42" y="83"/>
                      </a:lnTo>
                      <a:lnTo>
                        <a:pt x="43" y="89"/>
                      </a:lnTo>
                      <a:lnTo>
                        <a:pt x="50" y="93"/>
                      </a:lnTo>
                      <a:lnTo>
                        <a:pt x="56" y="94"/>
                      </a:lnTo>
                      <a:lnTo>
                        <a:pt x="63" y="96"/>
                      </a:lnTo>
                      <a:lnTo>
                        <a:pt x="69" y="96"/>
                      </a:lnTo>
                      <a:lnTo>
                        <a:pt x="78" y="94"/>
                      </a:lnTo>
                      <a:lnTo>
                        <a:pt x="85" y="94"/>
                      </a:lnTo>
                      <a:lnTo>
                        <a:pt x="89" y="94"/>
                      </a:lnTo>
                      <a:lnTo>
                        <a:pt x="97" y="94"/>
                      </a:lnTo>
                      <a:lnTo>
                        <a:pt x="102" y="94"/>
                      </a:lnTo>
                      <a:lnTo>
                        <a:pt x="111" y="96"/>
                      </a:lnTo>
                      <a:lnTo>
                        <a:pt x="118" y="99"/>
                      </a:lnTo>
                      <a:lnTo>
                        <a:pt x="124" y="99"/>
                      </a:lnTo>
                      <a:lnTo>
                        <a:pt x="136" y="99"/>
                      </a:lnTo>
                      <a:lnTo>
                        <a:pt x="142" y="100"/>
                      </a:lnTo>
                      <a:lnTo>
                        <a:pt x="149" y="105"/>
                      </a:lnTo>
                      <a:lnTo>
                        <a:pt x="158" y="107"/>
                      </a:lnTo>
                      <a:lnTo>
                        <a:pt x="166" y="113"/>
                      </a:lnTo>
                      <a:lnTo>
                        <a:pt x="171" y="120"/>
                      </a:lnTo>
                      <a:lnTo>
                        <a:pt x="175" y="126"/>
                      </a:lnTo>
                      <a:lnTo>
                        <a:pt x="175" y="135"/>
                      </a:lnTo>
                      <a:lnTo>
                        <a:pt x="171" y="142"/>
                      </a:lnTo>
                      <a:lnTo>
                        <a:pt x="163" y="144"/>
                      </a:lnTo>
                      <a:lnTo>
                        <a:pt x="155" y="147"/>
                      </a:lnTo>
                      <a:lnTo>
                        <a:pt x="149" y="147"/>
                      </a:lnTo>
                      <a:lnTo>
                        <a:pt x="140" y="152"/>
                      </a:lnTo>
                      <a:lnTo>
                        <a:pt x="129" y="160"/>
                      </a:lnTo>
                      <a:lnTo>
                        <a:pt x="123" y="165"/>
                      </a:lnTo>
                      <a:lnTo>
                        <a:pt x="116" y="168"/>
                      </a:lnTo>
                      <a:lnTo>
                        <a:pt x="110" y="174"/>
                      </a:lnTo>
                      <a:lnTo>
                        <a:pt x="102" y="177"/>
                      </a:lnTo>
                      <a:lnTo>
                        <a:pt x="97" y="181"/>
                      </a:lnTo>
                      <a:lnTo>
                        <a:pt x="92" y="187"/>
                      </a:lnTo>
                      <a:lnTo>
                        <a:pt x="92" y="193"/>
                      </a:lnTo>
                      <a:lnTo>
                        <a:pt x="89" y="199"/>
                      </a:lnTo>
                      <a:lnTo>
                        <a:pt x="92" y="206"/>
                      </a:lnTo>
                      <a:lnTo>
                        <a:pt x="98" y="207"/>
                      </a:lnTo>
                      <a:lnTo>
                        <a:pt x="105" y="207"/>
                      </a:lnTo>
                      <a:lnTo>
                        <a:pt x="114" y="207"/>
                      </a:lnTo>
                      <a:lnTo>
                        <a:pt x="120" y="207"/>
                      </a:lnTo>
                      <a:lnTo>
                        <a:pt x="129" y="203"/>
                      </a:lnTo>
                      <a:lnTo>
                        <a:pt x="136" y="199"/>
                      </a:lnTo>
                      <a:lnTo>
                        <a:pt x="140" y="193"/>
                      </a:lnTo>
                      <a:lnTo>
                        <a:pt x="146" y="190"/>
                      </a:lnTo>
                      <a:lnTo>
                        <a:pt x="153" y="183"/>
                      </a:lnTo>
                      <a:lnTo>
                        <a:pt x="162" y="178"/>
                      </a:lnTo>
                      <a:lnTo>
                        <a:pt x="171" y="174"/>
                      </a:lnTo>
                      <a:lnTo>
                        <a:pt x="178" y="168"/>
                      </a:lnTo>
                      <a:lnTo>
                        <a:pt x="186" y="165"/>
                      </a:lnTo>
                      <a:lnTo>
                        <a:pt x="192" y="165"/>
                      </a:lnTo>
                      <a:lnTo>
                        <a:pt x="200" y="168"/>
                      </a:lnTo>
                      <a:lnTo>
                        <a:pt x="205" y="173"/>
                      </a:lnTo>
                      <a:lnTo>
                        <a:pt x="213" y="177"/>
                      </a:lnTo>
                      <a:lnTo>
                        <a:pt x="213" y="183"/>
                      </a:lnTo>
                      <a:lnTo>
                        <a:pt x="213" y="190"/>
                      </a:lnTo>
                      <a:lnTo>
                        <a:pt x="213" y="194"/>
                      </a:lnTo>
                      <a:lnTo>
                        <a:pt x="214" y="202"/>
                      </a:lnTo>
                      <a:lnTo>
                        <a:pt x="214" y="207"/>
                      </a:lnTo>
                      <a:lnTo>
                        <a:pt x="217" y="215"/>
                      </a:lnTo>
                      <a:lnTo>
                        <a:pt x="217" y="220"/>
                      </a:lnTo>
                      <a:lnTo>
                        <a:pt x="221" y="228"/>
                      </a:lnTo>
                      <a:lnTo>
                        <a:pt x="227" y="233"/>
                      </a:lnTo>
                      <a:lnTo>
                        <a:pt x="231" y="241"/>
                      </a:lnTo>
                      <a:lnTo>
                        <a:pt x="239" y="242"/>
                      </a:lnTo>
                      <a:lnTo>
                        <a:pt x="244" y="245"/>
                      </a:lnTo>
                      <a:lnTo>
                        <a:pt x="252" y="245"/>
                      </a:lnTo>
                      <a:lnTo>
                        <a:pt x="256" y="238"/>
                      </a:lnTo>
                      <a:lnTo>
                        <a:pt x="256" y="232"/>
                      </a:lnTo>
                      <a:lnTo>
                        <a:pt x="256" y="223"/>
                      </a:lnTo>
                      <a:lnTo>
                        <a:pt x="256" y="215"/>
                      </a:lnTo>
                      <a:lnTo>
                        <a:pt x="256" y="206"/>
                      </a:lnTo>
                      <a:lnTo>
                        <a:pt x="256" y="199"/>
                      </a:lnTo>
                      <a:lnTo>
                        <a:pt x="256" y="193"/>
                      </a:lnTo>
                      <a:lnTo>
                        <a:pt x="259" y="183"/>
                      </a:lnTo>
                      <a:lnTo>
                        <a:pt x="259" y="174"/>
                      </a:lnTo>
                      <a:lnTo>
                        <a:pt x="259" y="168"/>
                      </a:lnTo>
                      <a:lnTo>
                        <a:pt x="263" y="160"/>
                      </a:lnTo>
                      <a:lnTo>
                        <a:pt x="268" y="151"/>
                      </a:lnTo>
                      <a:lnTo>
                        <a:pt x="276" y="147"/>
                      </a:lnTo>
                      <a:lnTo>
                        <a:pt x="282" y="147"/>
                      </a:lnTo>
                      <a:lnTo>
                        <a:pt x="289" y="144"/>
                      </a:lnTo>
                      <a:lnTo>
                        <a:pt x="295" y="144"/>
                      </a:lnTo>
                      <a:lnTo>
                        <a:pt x="304" y="144"/>
                      </a:lnTo>
                      <a:lnTo>
                        <a:pt x="313" y="147"/>
                      </a:lnTo>
                      <a:lnTo>
                        <a:pt x="320" y="152"/>
                      </a:lnTo>
                      <a:lnTo>
                        <a:pt x="321" y="160"/>
                      </a:lnTo>
                      <a:lnTo>
                        <a:pt x="324" y="165"/>
                      </a:lnTo>
                      <a:lnTo>
                        <a:pt x="328" y="173"/>
                      </a:lnTo>
                      <a:lnTo>
                        <a:pt x="330" y="181"/>
                      </a:lnTo>
                      <a:lnTo>
                        <a:pt x="330" y="190"/>
                      </a:lnTo>
                      <a:lnTo>
                        <a:pt x="330" y="202"/>
                      </a:lnTo>
                      <a:lnTo>
                        <a:pt x="330" y="207"/>
                      </a:lnTo>
                      <a:lnTo>
                        <a:pt x="333" y="215"/>
                      </a:lnTo>
                      <a:lnTo>
                        <a:pt x="337" y="220"/>
                      </a:lnTo>
                      <a:lnTo>
                        <a:pt x="337" y="229"/>
                      </a:lnTo>
                      <a:lnTo>
                        <a:pt x="340" y="238"/>
                      </a:lnTo>
                      <a:lnTo>
                        <a:pt x="340" y="247"/>
                      </a:lnTo>
                      <a:lnTo>
                        <a:pt x="344" y="254"/>
                      </a:lnTo>
                      <a:lnTo>
                        <a:pt x="346" y="260"/>
                      </a:lnTo>
                      <a:lnTo>
                        <a:pt x="353" y="264"/>
                      </a:lnTo>
                      <a:lnTo>
                        <a:pt x="359" y="267"/>
                      </a:lnTo>
                      <a:lnTo>
                        <a:pt x="366" y="267"/>
                      </a:lnTo>
                      <a:lnTo>
                        <a:pt x="375" y="262"/>
                      </a:lnTo>
                      <a:lnTo>
                        <a:pt x="384" y="255"/>
                      </a:lnTo>
                      <a:lnTo>
                        <a:pt x="388" y="249"/>
                      </a:lnTo>
                      <a:lnTo>
                        <a:pt x="392" y="242"/>
                      </a:lnTo>
                      <a:lnTo>
                        <a:pt x="397" y="236"/>
                      </a:lnTo>
                      <a:lnTo>
                        <a:pt x="401" y="229"/>
                      </a:lnTo>
                      <a:lnTo>
                        <a:pt x="401" y="223"/>
                      </a:lnTo>
                      <a:lnTo>
                        <a:pt x="397" y="216"/>
                      </a:lnTo>
                      <a:lnTo>
                        <a:pt x="397" y="210"/>
                      </a:lnTo>
                      <a:lnTo>
                        <a:pt x="394" y="203"/>
                      </a:lnTo>
                      <a:lnTo>
                        <a:pt x="392" y="194"/>
                      </a:lnTo>
                      <a:lnTo>
                        <a:pt x="389" y="187"/>
                      </a:lnTo>
                      <a:lnTo>
                        <a:pt x="389" y="181"/>
                      </a:lnTo>
                      <a:lnTo>
                        <a:pt x="388" y="174"/>
                      </a:lnTo>
                      <a:lnTo>
                        <a:pt x="388" y="165"/>
                      </a:lnTo>
                      <a:lnTo>
                        <a:pt x="389" y="160"/>
                      </a:lnTo>
                      <a:lnTo>
                        <a:pt x="397" y="157"/>
                      </a:lnTo>
                      <a:lnTo>
                        <a:pt x="405" y="152"/>
                      </a:lnTo>
                      <a:lnTo>
                        <a:pt x="414" y="152"/>
                      </a:lnTo>
                      <a:lnTo>
                        <a:pt x="420" y="152"/>
                      </a:lnTo>
                      <a:lnTo>
                        <a:pt x="430" y="151"/>
                      </a:lnTo>
                      <a:lnTo>
                        <a:pt x="436" y="148"/>
                      </a:lnTo>
                      <a:lnTo>
                        <a:pt x="443" y="148"/>
                      </a:lnTo>
                      <a:lnTo>
                        <a:pt x="449" y="151"/>
                      </a:lnTo>
                      <a:lnTo>
                        <a:pt x="456" y="155"/>
                      </a:lnTo>
                      <a:lnTo>
                        <a:pt x="465" y="164"/>
                      </a:lnTo>
                      <a:lnTo>
                        <a:pt x="469" y="170"/>
                      </a:lnTo>
                      <a:lnTo>
                        <a:pt x="473" y="177"/>
                      </a:lnTo>
                      <a:lnTo>
                        <a:pt x="478" y="183"/>
                      </a:lnTo>
                      <a:lnTo>
                        <a:pt x="483" y="190"/>
                      </a:lnTo>
                      <a:lnTo>
                        <a:pt x="491" y="187"/>
                      </a:lnTo>
                      <a:lnTo>
                        <a:pt x="492" y="181"/>
                      </a:lnTo>
                      <a:lnTo>
                        <a:pt x="495" y="174"/>
                      </a:lnTo>
                      <a:lnTo>
                        <a:pt x="491" y="168"/>
                      </a:lnTo>
                      <a:lnTo>
                        <a:pt x="486" y="160"/>
                      </a:lnTo>
                      <a:lnTo>
                        <a:pt x="482" y="152"/>
                      </a:lnTo>
                      <a:lnTo>
                        <a:pt x="479" y="144"/>
                      </a:lnTo>
                      <a:lnTo>
                        <a:pt x="478" y="138"/>
                      </a:lnTo>
                      <a:lnTo>
                        <a:pt x="478" y="131"/>
                      </a:lnTo>
                      <a:lnTo>
                        <a:pt x="479" y="122"/>
                      </a:lnTo>
                      <a:lnTo>
                        <a:pt x="488" y="118"/>
                      </a:lnTo>
                      <a:lnTo>
                        <a:pt x="495" y="113"/>
                      </a:lnTo>
                      <a:lnTo>
                        <a:pt x="501" y="113"/>
                      </a:lnTo>
                      <a:lnTo>
                        <a:pt x="508" y="113"/>
                      </a:lnTo>
                      <a:lnTo>
                        <a:pt x="515" y="112"/>
                      </a:lnTo>
                      <a:lnTo>
                        <a:pt x="524" y="109"/>
                      </a:lnTo>
                      <a:lnTo>
                        <a:pt x="534" y="107"/>
                      </a:lnTo>
                      <a:lnTo>
                        <a:pt x="541" y="107"/>
                      </a:lnTo>
                      <a:lnTo>
                        <a:pt x="550" y="105"/>
                      </a:lnTo>
                      <a:lnTo>
                        <a:pt x="559" y="103"/>
                      </a:lnTo>
                      <a:lnTo>
                        <a:pt x="568" y="100"/>
                      </a:lnTo>
                      <a:lnTo>
                        <a:pt x="572" y="94"/>
                      </a:lnTo>
                      <a:lnTo>
                        <a:pt x="572" y="89"/>
                      </a:lnTo>
                      <a:lnTo>
                        <a:pt x="572" y="80"/>
                      </a:lnTo>
                      <a:lnTo>
                        <a:pt x="568" y="74"/>
                      </a:lnTo>
                      <a:lnTo>
                        <a:pt x="560" y="70"/>
                      </a:lnTo>
                      <a:lnTo>
                        <a:pt x="554" y="67"/>
                      </a:lnTo>
                      <a:lnTo>
                        <a:pt x="546" y="65"/>
                      </a:lnTo>
                      <a:lnTo>
                        <a:pt x="534" y="62"/>
                      </a:lnTo>
                      <a:lnTo>
                        <a:pt x="528" y="61"/>
                      </a:lnTo>
                      <a:lnTo>
                        <a:pt x="520" y="61"/>
                      </a:lnTo>
                      <a:lnTo>
                        <a:pt x="511" y="61"/>
                      </a:lnTo>
                      <a:lnTo>
                        <a:pt x="499" y="61"/>
                      </a:lnTo>
                      <a:lnTo>
                        <a:pt x="491" y="61"/>
                      </a:lnTo>
                      <a:lnTo>
                        <a:pt x="482" y="65"/>
                      </a:lnTo>
                      <a:lnTo>
                        <a:pt x="475" y="67"/>
                      </a:lnTo>
                      <a:lnTo>
                        <a:pt x="465" y="70"/>
                      </a:lnTo>
                      <a:lnTo>
                        <a:pt x="456" y="71"/>
                      </a:lnTo>
                      <a:lnTo>
                        <a:pt x="447" y="74"/>
                      </a:lnTo>
                      <a:lnTo>
                        <a:pt x="440" y="80"/>
                      </a:lnTo>
                      <a:lnTo>
                        <a:pt x="439" y="87"/>
                      </a:lnTo>
                      <a:lnTo>
                        <a:pt x="431" y="89"/>
                      </a:lnTo>
                      <a:lnTo>
                        <a:pt x="426" y="93"/>
                      </a:lnTo>
                      <a:lnTo>
                        <a:pt x="418" y="96"/>
                      </a:lnTo>
                      <a:lnTo>
                        <a:pt x="414" y="103"/>
                      </a:lnTo>
                      <a:lnTo>
                        <a:pt x="405" y="103"/>
                      </a:lnTo>
                      <a:lnTo>
                        <a:pt x="398" y="100"/>
                      </a:lnTo>
                      <a:lnTo>
                        <a:pt x="392" y="99"/>
                      </a:lnTo>
                      <a:lnTo>
                        <a:pt x="385" y="93"/>
                      </a:lnTo>
                      <a:lnTo>
                        <a:pt x="384" y="83"/>
                      </a:lnTo>
                      <a:lnTo>
                        <a:pt x="385" y="76"/>
                      </a:lnTo>
                      <a:lnTo>
                        <a:pt x="388" y="70"/>
                      </a:lnTo>
                      <a:lnTo>
                        <a:pt x="392" y="61"/>
                      </a:lnTo>
                      <a:lnTo>
                        <a:pt x="397" y="54"/>
                      </a:lnTo>
                      <a:lnTo>
                        <a:pt x="398" y="48"/>
                      </a:lnTo>
                      <a:lnTo>
                        <a:pt x="397" y="41"/>
                      </a:lnTo>
                      <a:lnTo>
                        <a:pt x="389" y="35"/>
                      </a:lnTo>
                      <a:lnTo>
                        <a:pt x="381" y="32"/>
                      </a:lnTo>
                      <a:lnTo>
                        <a:pt x="375" y="31"/>
                      </a:lnTo>
                      <a:lnTo>
                        <a:pt x="368" y="28"/>
                      </a:lnTo>
                      <a:lnTo>
                        <a:pt x="362" y="28"/>
                      </a:lnTo>
                      <a:lnTo>
                        <a:pt x="355" y="28"/>
                      </a:lnTo>
                      <a:lnTo>
                        <a:pt x="349" y="31"/>
                      </a:lnTo>
                      <a:lnTo>
                        <a:pt x="342" y="35"/>
                      </a:lnTo>
                      <a:lnTo>
                        <a:pt x="337" y="39"/>
                      </a:lnTo>
                      <a:lnTo>
                        <a:pt x="328" y="45"/>
                      </a:lnTo>
                      <a:lnTo>
                        <a:pt x="324" y="54"/>
                      </a:lnTo>
                      <a:lnTo>
                        <a:pt x="320" y="62"/>
                      </a:lnTo>
                      <a:lnTo>
                        <a:pt x="320" y="71"/>
                      </a:lnTo>
                      <a:lnTo>
                        <a:pt x="315" y="78"/>
                      </a:lnTo>
                      <a:lnTo>
                        <a:pt x="315" y="89"/>
                      </a:lnTo>
                      <a:lnTo>
                        <a:pt x="311" y="94"/>
                      </a:lnTo>
                      <a:lnTo>
                        <a:pt x="302" y="99"/>
                      </a:lnTo>
                      <a:lnTo>
                        <a:pt x="294" y="103"/>
                      </a:lnTo>
                      <a:lnTo>
                        <a:pt x="285" y="103"/>
                      </a:lnTo>
                      <a:lnTo>
                        <a:pt x="278" y="100"/>
                      </a:lnTo>
                      <a:lnTo>
                        <a:pt x="272" y="99"/>
                      </a:lnTo>
                      <a:lnTo>
                        <a:pt x="260" y="96"/>
                      </a:lnTo>
                      <a:lnTo>
                        <a:pt x="256" y="91"/>
                      </a:lnTo>
                      <a:lnTo>
                        <a:pt x="252" y="84"/>
                      </a:lnTo>
                      <a:lnTo>
                        <a:pt x="244" y="80"/>
                      </a:lnTo>
                      <a:lnTo>
                        <a:pt x="239" y="71"/>
                      </a:lnTo>
                      <a:lnTo>
                        <a:pt x="234" y="65"/>
                      </a:lnTo>
                      <a:lnTo>
                        <a:pt x="227" y="58"/>
                      </a:lnTo>
                      <a:lnTo>
                        <a:pt x="223" y="52"/>
                      </a:lnTo>
                      <a:lnTo>
                        <a:pt x="218" y="45"/>
                      </a:lnTo>
                      <a:lnTo>
                        <a:pt x="214" y="36"/>
                      </a:lnTo>
                      <a:lnTo>
                        <a:pt x="210" y="31"/>
                      </a:lnTo>
                      <a:lnTo>
                        <a:pt x="204" y="26"/>
                      </a:lnTo>
                      <a:lnTo>
                        <a:pt x="197" y="23"/>
                      </a:lnTo>
                      <a:lnTo>
                        <a:pt x="188" y="23"/>
                      </a:lnTo>
                      <a:lnTo>
                        <a:pt x="182" y="26"/>
                      </a:lnTo>
                      <a:lnTo>
                        <a:pt x="175" y="28"/>
                      </a:lnTo>
                      <a:lnTo>
                        <a:pt x="171" y="35"/>
                      </a:lnTo>
                      <a:lnTo>
                        <a:pt x="171" y="41"/>
                      </a:lnTo>
                      <a:lnTo>
                        <a:pt x="168" y="49"/>
                      </a:lnTo>
                      <a:lnTo>
                        <a:pt x="166" y="57"/>
                      </a:lnTo>
                      <a:lnTo>
                        <a:pt x="166" y="62"/>
                      </a:lnTo>
                      <a:lnTo>
                        <a:pt x="166" y="70"/>
                      </a:lnTo>
                      <a:lnTo>
                        <a:pt x="166" y="76"/>
                      </a:lnTo>
                      <a:lnTo>
                        <a:pt x="163" y="83"/>
                      </a:lnTo>
                      <a:lnTo>
                        <a:pt x="162" y="89"/>
                      </a:lnTo>
                      <a:lnTo>
                        <a:pt x="153" y="93"/>
                      </a:lnTo>
                      <a:lnTo>
                        <a:pt x="144" y="94"/>
                      </a:lnTo>
                      <a:lnTo>
                        <a:pt x="137" y="94"/>
                      </a:lnTo>
                      <a:lnTo>
                        <a:pt x="131" y="96"/>
                      </a:lnTo>
                      <a:lnTo>
                        <a:pt x="123" y="96"/>
                      </a:lnTo>
                      <a:lnTo>
                        <a:pt x="116" y="94"/>
                      </a:lnTo>
                      <a:lnTo>
                        <a:pt x="110" y="93"/>
                      </a:lnTo>
                      <a:lnTo>
                        <a:pt x="98" y="89"/>
                      </a:lnTo>
                      <a:lnTo>
                        <a:pt x="92" y="84"/>
                      </a:lnTo>
                      <a:lnTo>
                        <a:pt x="85" y="80"/>
                      </a:lnTo>
                      <a:lnTo>
                        <a:pt x="81" y="76"/>
                      </a:lnTo>
                      <a:lnTo>
                        <a:pt x="72" y="70"/>
                      </a:lnTo>
                      <a:lnTo>
                        <a:pt x="69" y="61"/>
                      </a:lnTo>
                      <a:lnTo>
                        <a:pt x="63" y="54"/>
                      </a:lnTo>
                      <a:lnTo>
                        <a:pt x="56" y="49"/>
                      </a:lnTo>
                      <a:lnTo>
                        <a:pt x="50" y="44"/>
                      </a:lnTo>
                      <a:lnTo>
                        <a:pt x="42" y="39"/>
                      </a:lnTo>
                      <a:lnTo>
                        <a:pt x="34" y="36"/>
                      </a:lnTo>
                      <a:lnTo>
                        <a:pt x="29" y="35"/>
                      </a:lnTo>
                      <a:lnTo>
                        <a:pt x="21" y="31"/>
                      </a:lnTo>
                      <a:lnTo>
                        <a:pt x="20" y="23"/>
                      </a:lnTo>
                      <a:lnTo>
                        <a:pt x="17" y="18"/>
                      </a:lnTo>
                      <a:lnTo>
                        <a:pt x="16" y="10"/>
                      </a:lnTo>
                      <a:lnTo>
                        <a:pt x="17" y="5"/>
                      </a:lnTo>
                      <a:lnTo>
                        <a:pt x="24" y="2"/>
                      </a:lnTo>
                      <a:lnTo>
                        <a:pt x="33" y="0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8208" name="Group 178"/>
            <p:cNvGrpSpPr>
              <a:grpSpLocks/>
            </p:cNvGrpSpPr>
            <p:nvPr/>
          </p:nvGrpSpPr>
          <p:grpSpPr bwMode="auto">
            <a:xfrm>
              <a:off x="474" y="3428"/>
              <a:ext cx="554" cy="383"/>
              <a:chOff x="4473" y="2854"/>
              <a:chExt cx="485" cy="312"/>
            </a:xfrm>
          </p:grpSpPr>
          <p:sp>
            <p:nvSpPr>
              <p:cNvPr id="8222" name="Freeform 169"/>
              <p:cNvSpPr>
                <a:spLocks/>
              </p:cNvSpPr>
              <p:nvPr/>
            </p:nvSpPr>
            <p:spPr bwMode="auto">
              <a:xfrm>
                <a:off x="4536" y="2859"/>
                <a:ext cx="418" cy="265"/>
              </a:xfrm>
              <a:custGeom>
                <a:avLst/>
                <a:gdLst>
                  <a:gd name="T0" fmla="*/ 1 w 836"/>
                  <a:gd name="T1" fmla="*/ 1 h 529"/>
                  <a:gd name="T2" fmla="*/ 1 w 836"/>
                  <a:gd name="T3" fmla="*/ 0 h 529"/>
                  <a:gd name="T4" fmla="*/ 2 w 836"/>
                  <a:gd name="T5" fmla="*/ 1 h 529"/>
                  <a:gd name="T6" fmla="*/ 3 w 836"/>
                  <a:gd name="T7" fmla="*/ 1 h 529"/>
                  <a:gd name="T8" fmla="*/ 4 w 836"/>
                  <a:gd name="T9" fmla="*/ 1 h 529"/>
                  <a:gd name="T10" fmla="*/ 4 w 836"/>
                  <a:gd name="T11" fmla="*/ 2 h 529"/>
                  <a:gd name="T12" fmla="*/ 3 w 836"/>
                  <a:gd name="T13" fmla="*/ 2 h 529"/>
                  <a:gd name="T14" fmla="*/ 3 w 836"/>
                  <a:gd name="T15" fmla="*/ 2 h 529"/>
                  <a:gd name="T16" fmla="*/ 3 w 836"/>
                  <a:gd name="T17" fmla="*/ 2 h 529"/>
                  <a:gd name="T18" fmla="*/ 3 w 836"/>
                  <a:gd name="T19" fmla="*/ 2 h 529"/>
                  <a:gd name="T20" fmla="*/ 2 w 836"/>
                  <a:gd name="T21" fmla="*/ 3 h 529"/>
                  <a:gd name="T22" fmla="*/ 2 w 836"/>
                  <a:gd name="T23" fmla="*/ 2 h 529"/>
                  <a:gd name="T24" fmla="*/ 1 w 836"/>
                  <a:gd name="T25" fmla="*/ 1 h 529"/>
                  <a:gd name="T26" fmla="*/ 1 w 836"/>
                  <a:gd name="T27" fmla="*/ 1 h 529"/>
                  <a:gd name="T28" fmla="*/ 0 w 836"/>
                  <a:gd name="T29" fmla="*/ 1 h 529"/>
                  <a:gd name="T30" fmla="*/ 1 w 836"/>
                  <a:gd name="T31" fmla="*/ 1 h 52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836"/>
                  <a:gd name="T49" fmla="*/ 0 h 529"/>
                  <a:gd name="T50" fmla="*/ 836 w 836"/>
                  <a:gd name="T51" fmla="*/ 529 h 529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836" h="529">
                    <a:moveTo>
                      <a:pt x="19" y="50"/>
                    </a:moveTo>
                    <a:lnTo>
                      <a:pt x="234" y="0"/>
                    </a:lnTo>
                    <a:lnTo>
                      <a:pt x="364" y="123"/>
                    </a:lnTo>
                    <a:lnTo>
                      <a:pt x="652" y="120"/>
                    </a:lnTo>
                    <a:lnTo>
                      <a:pt x="816" y="129"/>
                    </a:lnTo>
                    <a:lnTo>
                      <a:pt x="836" y="315"/>
                    </a:lnTo>
                    <a:lnTo>
                      <a:pt x="670" y="319"/>
                    </a:lnTo>
                    <a:lnTo>
                      <a:pt x="567" y="329"/>
                    </a:lnTo>
                    <a:lnTo>
                      <a:pt x="700" y="474"/>
                    </a:lnTo>
                    <a:lnTo>
                      <a:pt x="677" y="483"/>
                    </a:lnTo>
                    <a:lnTo>
                      <a:pt x="474" y="529"/>
                    </a:lnTo>
                    <a:lnTo>
                      <a:pt x="371" y="423"/>
                    </a:lnTo>
                    <a:lnTo>
                      <a:pt x="200" y="247"/>
                    </a:lnTo>
                    <a:lnTo>
                      <a:pt x="24" y="80"/>
                    </a:lnTo>
                    <a:lnTo>
                      <a:pt x="0" y="67"/>
                    </a:lnTo>
                    <a:lnTo>
                      <a:pt x="19" y="50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3" name="Freeform 170"/>
              <p:cNvSpPr>
                <a:spLocks/>
              </p:cNvSpPr>
              <p:nvPr/>
            </p:nvSpPr>
            <p:spPr bwMode="auto">
              <a:xfrm>
                <a:off x="4819" y="3015"/>
                <a:ext cx="133" cy="30"/>
              </a:xfrm>
              <a:custGeom>
                <a:avLst/>
                <a:gdLst>
                  <a:gd name="T0" fmla="*/ 2 w 266"/>
                  <a:gd name="T1" fmla="*/ 1 h 59"/>
                  <a:gd name="T2" fmla="*/ 1 w 266"/>
                  <a:gd name="T3" fmla="*/ 1 h 59"/>
                  <a:gd name="T4" fmla="*/ 1 w 266"/>
                  <a:gd name="T5" fmla="*/ 1 h 59"/>
                  <a:gd name="T6" fmla="*/ 0 w 266"/>
                  <a:gd name="T7" fmla="*/ 1 h 59"/>
                  <a:gd name="T8" fmla="*/ 2 w 266"/>
                  <a:gd name="T9" fmla="*/ 0 h 59"/>
                  <a:gd name="T10" fmla="*/ 2 w 266"/>
                  <a:gd name="T11" fmla="*/ 1 h 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6"/>
                  <a:gd name="T19" fmla="*/ 0 h 59"/>
                  <a:gd name="T20" fmla="*/ 266 w 266"/>
                  <a:gd name="T21" fmla="*/ 59 h 5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6" h="59">
                    <a:moveTo>
                      <a:pt x="266" y="7"/>
                    </a:moveTo>
                    <a:lnTo>
                      <a:pt x="227" y="56"/>
                    </a:lnTo>
                    <a:lnTo>
                      <a:pt x="40" y="59"/>
                    </a:lnTo>
                    <a:lnTo>
                      <a:pt x="0" y="17"/>
                    </a:lnTo>
                    <a:lnTo>
                      <a:pt x="266" y="0"/>
                    </a:lnTo>
                    <a:lnTo>
                      <a:pt x="266" y="7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4" name="Freeform 171"/>
              <p:cNvSpPr>
                <a:spLocks/>
              </p:cNvSpPr>
              <p:nvPr/>
            </p:nvSpPr>
            <p:spPr bwMode="auto">
              <a:xfrm>
                <a:off x="4531" y="2884"/>
                <a:ext cx="356" cy="276"/>
              </a:xfrm>
              <a:custGeom>
                <a:avLst/>
                <a:gdLst>
                  <a:gd name="T0" fmla="*/ 0 w 713"/>
                  <a:gd name="T1" fmla="*/ 0 h 551"/>
                  <a:gd name="T2" fmla="*/ 0 w 713"/>
                  <a:gd name="T3" fmla="*/ 1 h 551"/>
                  <a:gd name="T4" fmla="*/ 0 w 713"/>
                  <a:gd name="T5" fmla="*/ 1 h 551"/>
                  <a:gd name="T6" fmla="*/ 0 w 713"/>
                  <a:gd name="T7" fmla="*/ 1 h 551"/>
                  <a:gd name="T8" fmla="*/ 0 w 713"/>
                  <a:gd name="T9" fmla="*/ 1 h 551"/>
                  <a:gd name="T10" fmla="*/ 1 w 713"/>
                  <a:gd name="T11" fmla="*/ 2 h 551"/>
                  <a:gd name="T12" fmla="*/ 1 w 713"/>
                  <a:gd name="T13" fmla="*/ 3 h 551"/>
                  <a:gd name="T14" fmla="*/ 1 w 713"/>
                  <a:gd name="T15" fmla="*/ 3 h 551"/>
                  <a:gd name="T16" fmla="*/ 2 w 713"/>
                  <a:gd name="T17" fmla="*/ 3 h 551"/>
                  <a:gd name="T18" fmla="*/ 2 w 713"/>
                  <a:gd name="T19" fmla="*/ 2 h 551"/>
                  <a:gd name="T20" fmla="*/ 2 w 713"/>
                  <a:gd name="T21" fmla="*/ 2 h 551"/>
                  <a:gd name="T22" fmla="*/ 2 w 713"/>
                  <a:gd name="T23" fmla="*/ 2 h 551"/>
                  <a:gd name="T24" fmla="*/ 1 w 713"/>
                  <a:gd name="T25" fmla="*/ 2 h 551"/>
                  <a:gd name="T26" fmla="*/ 1 w 713"/>
                  <a:gd name="T27" fmla="*/ 2 h 551"/>
                  <a:gd name="T28" fmla="*/ 0 w 713"/>
                  <a:gd name="T29" fmla="*/ 1 h 551"/>
                  <a:gd name="T30" fmla="*/ 0 w 713"/>
                  <a:gd name="T31" fmla="*/ 0 h 551"/>
                  <a:gd name="T32" fmla="*/ 0 w 713"/>
                  <a:gd name="T33" fmla="*/ 0 h 55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713"/>
                  <a:gd name="T52" fmla="*/ 0 h 551"/>
                  <a:gd name="T53" fmla="*/ 713 w 713"/>
                  <a:gd name="T54" fmla="*/ 551 h 55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713" h="551">
                    <a:moveTo>
                      <a:pt x="19" y="0"/>
                    </a:moveTo>
                    <a:lnTo>
                      <a:pt x="0" y="46"/>
                    </a:lnTo>
                    <a:lnTo>
                      <a:pt x="5" y="88"/>
                    </a:lnTo>
                    <a:lnTo>
                      <a:pt x="151" y="242"/>
                    </a:lnTo>
                    <a:lnTo>
                      <a:pt x="158" y="243"/>
                    </a:lnTo>
                    <a:lnTo>
                      <a:pt x="309" y="407"/>
                    </a:lnTo>
                    <a:lnTo>
                      <a:pt x="458" y="551"/>
                    </a:lnTo>
                    <a:lnTo>
                      <a:pt x="491" y="548"/>
                    </a:lnTo>
                    <a:lnTo>
                      <a:pt x="581" y="529"/>
                    </a:lnTo>
                    <a:lnTo>
                      <a:pt x="697" y="511"/>
                    </a:lnTo>
                    <a:lnTo>
                      <a:pt x="706" y="500"/>
                    </a:lnTo>
                    <a:lnTo>
                      <a:pt x="713" y="426"/>
                    </a:lnTo>
                    <a:lnTo>
                      <a:pt x="486" y="469"/>
                    </a:lnTo>
                    <a:lnTo>
                      <a:pt x="283" y="269"/>
                    </a:lnTo>
                    <a:lnTo>
                      <a:pt x="118" y="103"/>
                    </a:lnTo>
                    <a:lnTo>
                      <a:pt x="28" y="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8225" name="Group 174"/>
              <p:cNvGrpSpPr>
                <a:grpSpLocks/>
              </p:cNvGrpSpPr>
              <p:nvPr/>
            </p:nvGrpSpPr>
            <p:grpSpPr bwMode="auto">
              <a:xfrm>
                <a:off x="4528" y="2854"/>
                <a:ext cx="430" cy="312"/>
                <a:chOff x="4528" y="2854"/>
                <a:chExt cx="430" cy="312"/>
              </a:xfrm>
            </p:grpSpPr>
            <p:sp>
              <p:nvSpPr>
                <p:cNvPr id="8229" name="Freeform 172"/>
                <p:cNvSpPr>
                  <a:spLocks/>
                </p:cNvSpPr>
                <p:nvPr/>
              </p:nvSpPr>
              <p:spPr bwMode="auto">
                <a:xfrm>
                  <a:off x="4528" y="2854"/>
                  <a:ext cx="364" cy="312"/>
                </a:xfrm>
                <a:custGeom>
                  <a:avLst/>
                  <a:gdLst>
                    <a:gd name="T0" fmla="*/ 1 w 727"/>
                    <a:gd name="T1" fmla="*/ 0 h 625"/>
                    <a:gd name="T2" fmla="*/ 1 w 727"/>
                    <a:gd name="T3" fmla="*/ 0 h 625"/>
                    <a:gd name="T4" fmla="*/ 1 w 727"/>
                    <a:gd name="T5" fmla="*/ 0 h 625"/>
                    <a:gd name="T6" fmla="*/ 2 w 727"/>
                    <a:gd name="T7" fmla="*/ 0 h 625"/>
                    <a:gd name="T8" fmla="*/ 2 w 727"/>
                    <a:gd name="T9" fmla="*/ 0 h 625"/>
                    <a:gd name="T10" fmla="*/ 2 w 727"/>
                    <a:gd name="T11" fmla="*/ 0 h 625"/>
                    <a:gd name="T12" fmla="*/ 3 w 727"/>
                    <a:gd name="T13" fmla="*/ 1 h 625"/>
                    <a:gd name="T14" fmla="*/ 3 w 727"/>
                    <a:gd name="T15" fmla="*/ 1 h 625"/>
                    <a:gd name="T16" fmla="*/ 3 w 727"/>
                    <a:gd name="T17" fmla="*/ 2 h 625"/>
                    <a:gd name="T18" fmla="*/ 3 w 727"/>
                    <a:gd name="T19" fmla="*/ 2 h 625"/>
                    <a:gd name="T20" fmla="*/ 3 w 727"/>
                    <a:gd name="T21" fmla="*/ 2 h 625"/>
                    <a:gd name="T22" fmla="*/ 3 w 727"/>
                    <a:gd name="T23" fmla="*/ 2 h 625"/>
                    <a:gd name="T24" fmla="*/ 2 w 727"/>
                    <a:gd name="T25" fmla="*/ 2 h 625"/>
                    <a:gd name="T26" fmla="*/ 2 w 727"/>
                    <a:gd name="T27" fmla="*/ 2 h 625"/>
                    <a:gd name="T28" fmla="*/ 2 w 727"/>
                    <a:gd name="T29" fmla="*/ 2 h 625"/>
                    <a:gd name="T30" fmla="*/ 1 w 727"/>
                    <a:gd name="T31" fmla="*/ 1 h 625"/>
                    <a:gd name="T32" fmla="*/ 1 w 727"/>
                    <a:gd name="T33" fmla="*/ 0 h 625"/>
                    <a:gd name="T34" fmla="*/ 0 w 727"/>
                    <a:gd name="T35" fmla="*/ 0 h 625"/>
                    <a:gd name="T36" fmla="*/ 0 w 727"/>
                    <a:gd name="T37" fmla="*/ 0 h 625"/>
                    <a:gd name="T38" fmla="*/ 1 w 727"/>
                    <a:gd name="T39" fmla="*/ 0 h 625"/>
                    <a:gd name="T40" fmla="*/ 1 w 727"/>
                    <a:gd name="T41" fmla="*/ 0 h 625"/>
                    <a:gd name="T42" fmla="*/ 1 w 727"/>
                    <a:gd name="T43" fmla="*/ 1 h 625"/>
                    <a:gd name="T44" fmla="*/ 2 w 727"/>
                    <a:gd name="T45" fmla="*/ 1 h 625"/>
                    <a:gd name="T46" fmla="*/ 2 w 727"/>
                    <a:gd name="T47" fmla="*/ 2 h 625"/>
                    <a:gd name="T48" fmla="*/ 2 w 727"/>
                    <a:gd name="T49" fmla="*/ 2 h 625"/>
                    <a:gd name="T50" fmla="*/ 2 w 727"/>
                    <a:gd name="T51" fmla="*/ 2 h 625"/>
                    <a:gd name="T52" fmla="*/ 2 w 727"/>
                    <a:gd name="T53" fmla="*/ 1 h 625"/>
                    <a:gd name="T54" fmla="*/ 1 w 727"/>
                    <a:gd name="T55" fmla="*/ 0 h 625"/>
                    <a:gd name="T56" fmla="*/ 1 w 727"/>
                    <a:gd name="T57" fmla="*/ 0 h 625"/>
                    <a:gd name="T58" fmla="*/ 1 w 727"/>
                    <a:gd name="T59" fmla="*/ 0 h 625"/>
                    <a:gd name="T60" fmla="*/ 1 w 727"/>
                    <a:gd name="T61" fmla="*/ 0 h 625"/>
                    <a:gd name="T62" fmla="*/ 1 w 727"/>
                    <a:gd name="T63" fmla="*/ 0 h 625"/>
                    <a:gd name="T64" fmla="*/ 2 w 727"/>
                    <a:gd name="T65" fmla="*/ 1 h 625"/>
                    <a:gd name="T66" fmla="*/ 2 w 727"/>
                    <a:gd name="T67" fmla="*/ 2 h 625"/>
                    <a:gd name="T68" fmla="*/ 2 w 727"/>
                    <a:gd name="T69" fmla="*/ 2 h 625"/>
                    <a:gd name="T70" fmla="*/ 2 w 727"/>
                    <a:gd name="T71" fmla="*/ 2 h 625"/>
                    <a:gd name="T72" fmla="*/ 3 w 727"/>
                    <a:gd name="T73" fmla="*/ 2 h 625"/>
                    <a:gd name="T74" fmla="*/ 3 w 727"/>
                    <a:gd name="T75" fmla="*/ 2 h 625"/>
                    <a:gd name="T76" fmla="*/ 3 w 727"/>
                    <a:gd name="T77" fmla="*/ 1 h 625"/>
                    <a:gd name="T78" fmla="*/ 3 w 727"/>
                    <a:gd name="T79" fmla="*/ 2 h 625"/>
                    <a:gd name="T80" fmla="*/ 3 w 727"/>
                    <a:gd name="T81" fmla="*/ 2 h 625"/>
                    <a:gd name="T82" fmla="*/ 3 w 727"/>
                    <a:gd name="T83" fmla="*/ 2 h 625"/>
                    <a:gd name="T84" fmla="*/ 3 w 727"/>
                    <a:gd name="T85" fmla="*/ 1 h 625"/>
                    <a:gd name="T86" fmla="*/ 3 w 727"/>
                    <a:gd name="T87" fmla="*/ 1 h 625"/>
                    <a:gd name="T88" fmla="*/ 3 w 727"/>
                    <a:gd name="T89" fmla="*/ 1 h 625"/>
                    <a:gd name="T90" fmla="*/ 2 w 727"/>
                    <a:gd name="T91" fmla="*/ 1 h 625"/>
                    <a:gd name="T92" fmla="*/ 2 w 727"/>
                    <a:gd name="T93" fmla="*/ 1 h 625"/>
                    <a:gd name="T94" fmla="*/ 2 w 727"/>
                    <a:gd name="T95" fmla="*/ 0 h 625"/>
                    <a:gd name="T96" fmla="*/ 1 w 727"/>
                    <a:gd name="T97" fmla="*/ 0 h 625"/>
                    <a:gd name="T98" fmla="*/ 1 w 727"/>
                    <a:gd name="T99" fmla="*/ 0 h 625"/>
                    <a:gd name="T100" fmla="*/ 1 w 727"/>
                    <a:gd name="T101" fmla="*/ 0 h 625"/>
                    <a:gd name="T102" fmla="*/ 1 w 727"/>
                    <a:gd name="T103" fmla="*/ 0 h 625"/>
                    <a:gd name="T104" fmla="*/ 0 w 727"/>
                    <a:gd name="T105" fmla="*/ 0 h 625"/>
                    <a:gd name="T106" fmla="*/ 1 w 727"/>
                    <a:gd name="T107" fmla="*/ 0 h 625"/>
                    <a:gd name="T108" fmla="*/ 1 w 727"/>
                    <a:gd name="T109" fmla="*/ 0 h 625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727"/>
                    <a:gd name="T166" fmla="*/ 0 h 625"/>
                    <a:gd name="T167" fmla="*/ 727 w 727"/>
                    <a:gd name="T168" fmla="*/ 625 h 625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727" h="625">
                      <a:moveTo>
                        <a:pt x="22" y="55"/>
                      </a:moveTo>
                      <a:lnTo>
                        <a:pt x="207" y="7"/>
                      </a:lnTo>
                      <a:lnTo>
                        <a:pt x="252" y="0"/>
                      </a:lnTo>
                      <a:lnTo>
                        <a:pt x="258" y="0"/>
                      </a:lnTo>
                      <a:lnTo>
                        <a:pt x="271" y="12"/>
                      </a:lnTo>
                      <a:lnTo>
                        <a:pt x="490" y="230"/>
                      </a:lnTo>
                      <a:lnTo>
                        <a:pt x="679" y="428"/>
                      </a:lnTo>
                      <a:lnTo>
                        <a:pt x="726" y="478"/>
                      </a:lnTo>
                      <a:lnTo>
                        <a:pt x="727" y="514"/>
                      </a:lnTo>
                      <a:lnTo>
                        <a:pt x="714" y="577"/>
                      </a:lnTo>
                      <a:lnTo>
                        <a:pt x="697" y="581"/>
                      </a:lnTo>
                      <a:lnTo>
                        <a:pt x="552" y="603"/>
                      </a:lnTo>
                      <a:lnTo>
                        <a:pt x="466" y="625"/>
                      </a:lnTo>
                      <a:lnTo>
                        <a:pt x="462" y="617"/>
                      </a:lnTo>
                      <a:lnTo>
                        <a:pt x="442" y="613"/>
                      </a:lnTo>
                      <a:lnTo>
                        <a:pt x="220" y="381"/>
                      </a:lnTo>
                      <a:lnTo>
                        <a:pt x="64" y="215"/>
                      </a:lnTo>
                      <a:lnTo>
                        <a:pt x="0" y="151"/>
                      </a:lnTo>
                      <a:lnTo>
                        <a:pt x="0" y="125"/>
                      </a:lnTo>
                      <a:lnTo>
                        <a:pt x="13" y="120"/>
                      </a:lnTo>
                      <a:lnTo>
                        <a:pt x="46" y="173"/>
                      </a:lnTo>
                      <a:lnTo>
                        <a:pt x="184" y="313"/>
                      </a:lnTo>
                      <a:lnTo>
                        <a:pt x="355" y="493"/>
                      </a:lnTo>
                      <a:lnTo>
                        <a:pt x="463" y="590"/>
                      </a:lnTo>
                      <a:lnTo>
                        <a:pt x="468" y="555"/>
                      </a:lnTo>
                      <a:lnTo>
                        <a:pt x="471" y="532"/>
                      </a:lnTo>
                      <a:lnTo>
                        <a:pt x="274" y="339"/>
                      </a:lnTo>
                      <a:lnTo>
                        <a:pt x="111" y="167"/>
                      </a:lnTo>
                      <a:lnTo>
                        <a:pt x="103" y="159"/>
                      </a:lnTo>
                      <a:lnTo>
                        <a:pt x="30" y="88"/>
                      </a:lnTo>
                      <a:lnTo>
                        <a:pt x="51" y="73"/>
                      </a:lnTo>
                      <a:lnTo>
                        <a:pt x="64" y="87"/>
                      </a:lnTo>
                      <a:lnTo>
                        <a:pt x="324" y="352"/>
                      </a:lnTo>
                      <a:lnTo>
                        <a:pt x="490" y="517"/>
                      </a:lnTo>
                      <a:lnTo>
                        <a:pt x="504" y="527"/>
                      </a:lnTo>
                      <a:lnTo>
                        <a:pt x="488" y="594"/>
                      </a:lnTo>
                      <a:lnTo>
                        <a:pt x="574" y="577"/>
                      </a:lnTo>
                      <a:lnTo>
                        <a:pt x="697" y="561"/>
                      </a:lnTo>
                      <a:lnTo>
                        <a:pt x="705" y="501"/>
                      </a:lnTo>
                      <a:lnTo>
                        <a:pt x="513" y="538"/>
                      </a:lnTo>
                      <a:lnTo>
                        <a:pt x="520" y="522"/>
                      </a:lnTo>
                      <a:lnTo>
                        <a:pt x="539" y="513"/>
                      </a:lnTo>
                      <a:lnTo>
                        <a:pt x="688" y="483"/>
                      </a:lnTo>
                      <a:lnTo>
                        <a:pt x="676" y="458"/>
                      </a:lnTo>
                      <a:lnTo>
                        <a:pt x="591" y="359"/>
                      </a:lnTo>
                      <a:lnTo>
                        <a:pt x="492" y="262"/>
                      </a:lnTo>
                      <a:lnTo>
                        <a:pt x="485" y="261"/>
                      </a:lnTo>
                      <a:lnTo>
                        <a:pt x="356" y="128"/>
                      </a:lnTo>
                      <a:lnTo>
                        <a:pt x="245" y="20"/>
                      </a:lnTo>
                      <a:lnTo>
                        <a:pt x="72" y="61"/>
                      </a:lnTo>
                      <a:lnTo>
                        <a:pt x="27" y="74"/>
                      </a:lnTo>
                      <a:lnTo>
                        <a:pt x="14" y="110"/>
                      </a:lnTo>
                      <a:lnTo>
                        <a:pt x="0" y="119"/>
                      </a:lnTo>
                      <a:lnTo>
                        <a:pt x="10" y="68"/>
                      </a:lnTo>
                      <a:lnTo>
                        <a:pt x="22" y="5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8230" name="Freeform 173"/>
                <p:cNvSpPr>
                  <a:spLocks/>
                </p:cNvSpPr>
                <p:nvPr/>
              </p:nvSpPr>
              <p:spPr bwMode="auto">
                <a:xfrm>
                  <a:off x="4715" y="2914"/>
                  <a:ext cx="243" cy="133"/>
                </a:xfrm>
                <a:custGeom>
                  <a:avLst/>
                  <a:gdLst>
                    <a:gd name="T0" fmla="*/ 0 w 485"/>
                    <a:gd name="T1" fmla="*/ 0 h 267"/>
                    <a:gd name="T2" fmla="*/ 2 w 485"/>
                    <a:gd name="T3" fmla="*/ 0 h 267"/>
                    <a:gd name="T4" fmla="*/ 2 w 485"/>
                    <a:gd name="T5" fmla="*/ 0 h 267"/>
                    <a:gd name="T6" fmla="*/ 2 w 485"/>
                    <a:gd name="T7" fmla="*/ 0 h 267"/>
                    <a:gd name="T8" fmla="*/ 2 w 485"/>
                    <a:gd name="T9" fmla="*/ 0 h 267"/>
                    <a:gd name="T10" fmla="*/ 2 w 485"/>
                    <a:gd name="T11" fmla="*/ 0 h 267"/>
                    <a:gd name="T12" fmla="*/ 2 w 485"/>
                    <a:gd name="T13" fmla="*/ 1 h 267"/>
                    <a:gd name="T14" fmla="*/ 1 w 485"/>
                    <a:gd name="T15" fmla="*/ 1 h 267"/>
                    <a:gd name="T16" fmla="*/ 1 w 485"/>
                    <a:gd name="T17" fmla="*/ 0 h 267"/>
                    <a:gd name="T18" fmla="*/ 2 w 485"/>
                    <a:gd name="T19" fmla="*/ 0 h 267"/>
                    <a:gd name="T20" fmla="*/ 2 w 485"/>
                    <a:gd name="T21" fmla="*/ 0 h 267"/>
                    <a:gd name="T22" fmla="*/ 1 w 485"/>
                    <a:gd name="T23" fmla="*/ 0 h 267"/>
                    <a:gd name="T24" fmla="*/ 1 w 485"/>
                    <a:gd name="T25" fmla="*/ 0 h 267"/>
                    <a:gd name="T26" fmla="*/ 2 w 485"/>
                    <a:gd name="T27" fmla="*/ 0 h 267"/>
                    <a:gd name="T28" fmla="*/ 2 w 485"/>
                    <a:gd name="T29" fmla="*/ 0 h 267"/>
                    <a:gd name="T30" fmla="*/ 2 w 485"/>
                    <a:gd name="T31" fmla="*/ 0 h 267"/>
                    <a:gd name="T32" fmla="*/ 2 w 485"/>
                    <a:gd name="T33" fmla="*/ 0 h 267"/>
                    <a:gd name="T34" fmla="*/ 1 w 485"/>
                    <a:gd name="T35" fmla="*/ 0 h 267"/>
                    <a:gd name="T36" fmla="*/ 1 w 485"/>
                    <a:gd name="T37" fmla="*/ 0 h 267"/>
                    <a:gd name="T38" fmla="*/ 1 w 485"/>
                    <a:gd name="T39" fmla="*/ 0 h 267"/>
                    <a:gd name="T40" fmla="*/ 0 w 485"/>
                    <a:gd name="T41" fmla="*/ 0 h 26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485"/>
                    <a:gd name="T64" fmla="*/ 0 h 267"/>
                    <a:gd name="T65" fmla="*/ 485 w 485"/>
                    <a:gd name="T66" fmla="*/ 267 h 26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485" h="267">
                      <a:moveTo>
                        <a:pt x="0" y="2"/>
                      </a:moveTo>
                      <a:lnTo>
                        <a:pt x="318" y="0"/>
                      </a:lnTo>
                      <a:lnTo>
                        <a:pt x="463" y="10"/>
                      </a:lnTo>
                      <a:lnTo>
                        <a:pt x="472" y="103"/>
                      </a:lnTo>
                      <a:lnTo>
                        <a:pt x="485" y="189"/>
                      </a:lnTo>
                      <a:lnTo>
                        <a:pt x="485" y="212"/>
                      </a:lnTo>
                      <a:lnTo>
                        <a:pt x="446" y="267"/>
                      </a:lnTo>
                      <a:lnTo>
                        <a:pt x="250" y="267"/>
                      </a:lnTo>
                      <a:lnTo>
                        <a:pt x="236" y="251"/>
                      </a:lnTo>
                      <a:lnTo>
                        <a:pt x="430" y="247"/>
                      </a:lnTo>
                      <a:lnTo>
                        <a:pt x="463" y="212"/>
                      </a:lnTo>
                      <a:lnTo>
                        <a:pt x="215" y="223"/>
                      </a:lnTo>
                      <a:lnTo>
                        <a:pt x="200" y="212"/>
                      </a:lnTo>
                      <a:lnTo>
                        <a:pt x="459" y="193"/>
                      </a:lnTo>
                      <a:lnTo>
                        <a:pt x="463" y="174"/>
                      </a:lnTo>
                      <a:lnTo>
                        <a:pt x="444" y="28"/>
                      </a:lnTo>
                      <a:lnTo>
                        <a:pt x="326" y="24"/>
                      </a:lnTo>
                      <a:lnTo>
                        <a:pt x="172" y="19"/>
                      </a:lnTo>
                      <a:lnTo>
                        <a:pt x="163" y="22"/>
                      </a:lnTo>
                      <a:lnTo>
                        <a:pt x="11" y="19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8226" name="Group 177"/>
              <p:cNvGrpSpPr>
                <a:grpSpLocks/>
              </p:cNvGrpSpPr>
              <p:nvPr/>
            </p:nvGrpSpPr>
            <p:grpSpPr bwMode="auto">
              <a:xfrm>
                <a:off x="4473" y="2916"/>
                <a:ext cx="217" cy="163"/>
                <a:chOff x="4473" y="2916"/>
                <a:chExt cx="217" cy="163"/>
              </a:xfrm>
            </p:grpSpPr>
            <p:sp>
              <p:nvSpPr>
                <p:cNvPr id="8227" name="Freeform 175"/>
                <p:cNvSpPr>
                  <a:spLocks/>
                </p:cNvSpPr>
                <p:nvPr/>
              </p:nvSpPr>
              <p:spPr bwMode="auto">
                <a:xfrm>
                  <a:off x="4482" y="2916"/>
                  <a:ext cx="208" cy="163"/>
                </a:xfrm>
                <a:custGeom>
                  <a:avLst/>
                  <a:gdLst>
                    <a:gd name="T0" fmla="*/ 1 w 416"/>
                    <a:gd name="T1" fmla="*/ 0 h 328"/>
                    <a:gd name="T2" fmla="*/ 1 w 416"/>
                    <a:gd name="T3" fmla="*/ 0 h 328"/>
                    <a:gd name="T4" fmla="*/ 1 w 416"/>
                    <a:gd name="T5" fmla="*/ 0 h 328"/>
                    <a:gd name="T6" fmla="*/ 1 w 416"/>
                    <a:gd name="T7" fmla="*/ 0 h 328"/>
                    <a:gd name="T8" fmla="*/ 1 w 416"/>
                    <a:gd name="T9" fmla="*/ 0 h 328"/>
                    <a:gd name="T10" fmla="*/ 1 w 416"/>
                    <a:gd name="T11" fmla="*/ 0 h 328"/>
                    <a:gd name="T12" fmla="*/ 1 w 416"/>
                    <a:gd name="T13" fmla="*/ 0 h 328"/>
                    <a:gd name="T14" fmla="*/ 1 w 416"/>
                    <a:gd name="T15" fmla="*/ 0 h 328"/>
                    <a:gd name="T16" fmla="*/ 2 w 416"/>
                    <a:gd name="T17" fmla="*/ 0 h 328"/>
                    <a:gd name="T18" fmla="*/ 2 w 416"/>
                    <a:gd name="T19" fmla="*/ 0 h 328"/>
                    <a:gd name="T20" fmla="*/ 2 w 416"/>
                    <a:gd name="T21" fmla="*/ 0 h 328"/>
                    <a:gd name="T22" fmla="*/ 2 w 416"/>
                    <a:gd name="T23" fmla="*/ 0 h 328"/>
                    <a:gd name="T24" fmla="*/ 2 w 416"/>
                    <a:gd name="T25" fmla="*/ 0 h 328"/>
                    <a:gd name="T26" fmla="*/ 2 w 416"/>
                    <a:gd name="T27" fmla="*/ 0 h 328"/>
                    <a:gd name="T28" fmla="*/ 2 w 416"/>
                    <a:gd name="T29" fmla="*/ 0 h 328"/>
                    <a:gd name="T30" fmla="*/ 2 w 416"/>
                    <a:gd name="T31" fmla="*/ 0 h 328"/>
                    <a:gd name="T32" fmla="*/ 2 w 416"/>
                    <a:gd name="T33" fmla="*/ 0 h 328"/>
                    <a:gd name="T34" fmla="*/ 2 w 416"/>
                    <a:gd name="T35" fmla="*/ 0 h 328"/>
                    <a:gd name="T36" fmla="*/ 2 w 416"/>
                    <a:gd name="T37" fmla="*/ 0 h 328"/>
                    <a:gd name="T38" fmla="*/ 2 w 416"/>
                    <a:gd name="T39" fmla="*/ 0 h 328"/>
                    <a:gd name="T40" fmla="*/ 2 w 416"/>
                    <a:gd name="T41" fmla="*/ 0 h 328"/>
                    <a:gd name="T42" fmla="*/ 2 w 416"/>
                    <a:gd name="T43" fmla="*/ 0 h 328"/>
                    <a:gd name="T44" fmla="*/ 2 w 416"/>
                    <a:gd name="T45" fmla="*/ 0 h 328"/>
                    <a:gd name="T46" fmla="*/ 2 w 416"/>
                    <a:gd name="T47" fmla="*/ 0 h 328"/>
                    <a:gd name="T48" fmla="*/ 2 w 416"/>
                    <a:gd name="T49" fmla="*/ 0 h 328"/>
                    <a:gd name="T50" fmla="*/ 2 w 416"/>
                    <a:gd name="T51" fmla="*/ 0 h 328"/>
                    <a:gd name="T52" fmla="*/ 2 w 416"/>
                    <a:gd name="T53" fmla="*/ 0 h 328"/>
                    <a:gd name="T54" fmla="*/ 2 w 416"/>
                    <a:gd name="T55" fmla="*/ 0 h 328"/>
                    <a:gd name="T56" fmla="*/ 2 w 416"/>
                    <a:gd name="T57" fmla="*/ 0 h 328"/>
                    <a:gd name="T58" fmla="*/ 2 w 416"/>
                    <a:gd name="T59" fmla="*/ 1 h 328"/>
                    <a:gd name="T60" fmla="*/ 2 w 416"/>
                    <a:gd name="T61" fmla="*/ 1 h 328"/>
                    <a:gd name="T62" fmla="*/ 1 w 416"/>
                    <a:gd name="T63" fmla="*/ 1 h 328"/>
                    <a:gd name="T64" fmla="*/ 1 w 416"/>
                    <a:gd name="T65" fmla="*/ 1 h 328"/>
                    <a:gd name="T66" fmla="*/ 1 w 416"/>
                    <a:gd name="T67" fmla="*/ 1 h 328"/>
                    <a:gd name="T68" fmla="*/ 1 w 416"/>
                    <a:gd name="T69" fmla="*/ 1 h 328"/>
                    <a:gd name="T70" fmla="*/ 1 w 416"/>
                    <a:gd name="T71" fmla="*/ 1 h 328"/>
                    <a:gd name="T72" fmla="*/ 1 w 416"/>
                    <a:gd name="T73" fmla="*/ 1 h 328"/>
                    <a:gd name="T74" fmla="*/ 1 w 416"/>
                    <a:gd name="T75" fmla="*/ 1 h 328"/>
                    <a:gd name="T76" fmla="*/ 1 w 416"/>
                    <a:gd name="T77" fmla="*/ 0 h 328"/>
                    <a:gd name="T78" fmla="*/ 1 w 416"/>
                    <a:gd name="T79" fmla="*/ 0 h 328"/>
                    <a:gd name="T80" fmla="*/ 1 w 416"/>
                    <a:gd name="T81" fmla="*/ 0 h 328"/>
                    <a:gd name="T82" fmla="*/ 1 w 416"/>
                    <a:gd name="T83" fmla="*/ 0 h 328"/>
                    <a:gd name="T84" fmla="*/ 1 w 416"/>
                    <a:gd name="T85" fmla="*/ 0 h 328"/>
                    <a:gd name="T86" fmla="*/ 1 w 416"/>
                    <a:gd name="T87" fmla="*/ 0 h 328"/>
                    <a:gd name="T88" fmla="*/ 1 w 416"/>
                    <a:gd name="T89" fmla="*/ 0 h 328"/>
                    <a:gd name="T90" fmla="*/ 1 w 416"/>
                    <a:gd name="T91" fmla="*/ 0 h 328"/>
                    <a:gd name="T92" fmla="*/ 1 w 416"/>
                    <a:gd name="T93" fmla="*/ 0 h 328"/>
                    <a:gd name="T94" fmla="*/ 1 w 416"/>
                    <a:gd name="T95" fmla="*/ 0 h 328"/>
                    <a:gd name="T96" fmla="*/ 1 w 416"/>
                    <a:gd name="T97" fmla="*/ 0 h 328"/>
                    <a:gd name="T98" fmla="*/ 0 w 416"/>
                    <a:gd name="T99" fmla="*/ 0 h 328"/>
                    <a:gd name="T100" fmla="*/ 1 w 416"/>
                    <a:gd name="T101" fmla="*/ 0 h 328"/>
                    <a:gd name="T102" fmla="*/ 1 w 416"/>
                    <a:gd name="T103" fmla="*/ 0 h 328"/>
                    <a:gd name="T104" fmla="*/ 1 w 416"/>
                    <a:gd name="T105" fmla="*/ 0 h 328"/>
                    <a:gd name="T106" fmla="*/ 1 w 416"/>
                    <a:gd name="T107" fmla="*/ 0 h 328"/>
                    <a:gd name="T108" fmla="*/ 1 w 416"/>
                    <a:gd name="T109" fmla="*/ 0 h 328"/>
                    <a:gd name="T110" fmla="*/ 1 w 416"/>
                    <a:gd name="T111" fmla="*/ 0 h 328"/>
                    <a:gd name="T112" fmla="*/ 1 w 416"/>
                    <a:gd name="T113" fmla="*/ 0 h 328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416"/>
                    <a:gd name="T172" fmla="*/ 0 h 328"/>
                    <a:gd name="T173" fmla="*/ 416 w 416"/>
                    <a:gd name="T174" fmla="*/ 328 h 328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416" h="328">
                      <a:moveTo>
                        <a:pt x="102" y="89"/>
                      </a:moveTo>
                      <a:lnTo>
                        <a:pt x="97" y="78"/>
                      </a:lnTo>
                      <a:lnTo>
                        <a:pt x="97" y="71"/>
                      </a:lnTo>
                      <a:lnTo>
                        <a:pt x="97" y="65"/>
                      </a:lnTo>
                      <a:lnTo>
                        <a:pt x="102" y="58"/>
                      </a:lnTo>
                      <a:lnTo>
                        <a:pt x="107" y="50"/>
                      </a:lnTo>
                      <a:lnTo>
                        <a:pt x="116" y="48"/>
                      </a:lnTo>
                      <a:lnTo>
                        <a:pt x="123" y="45"/>
                      </a:lnTo>
                      <a:lnTo>
                        <a:pt x="132" y="45"/>
                      </a:lnTo>
                      <a:lnTo>
                        <a:pt x="138" y="45"/>
                      </a:lnTo>
                      <a:lnTo>
                        <a:pt x="145" y="48"/>
                      </a:lnTo>
                      <a:lnTo>
                        <a:pt x="154" y="50"/>
                      </a:lnTo>
                      <a:lnTo>
                        <a:pt x="157" y="57"/>
                      </a:lnTo>
                      <a:lnTo>
                        <a:pt x="158" y="63"/>
                      </a:lnTo>
                      <a:lnTo>
                        <a:pt x="165" y="70"/>
                      </a:lnTo>
                      <a:lnTo>
                        <a:pt x="170" y="78"/>
                      </a:lnTo>
                      <a:lnTo>
                        <a:pt x="175" y="83"/>
                      </a:lnTo>
                      <a:lnTo>
                        <a:pt x="184" y="83"/>
                      </a:lnTo>
                      <a:lnTo>
                        <a:pt x="193" y="74"/>
                      </a:lnTo>
                      <a:lnTo>
                        <a:pt x="200" y="67"/>
                      </a:lnTo>
                      <a:lnTo>
                        <a:pt x="204" y="61"/>
                      </a:lnTo>
                      <a:lnTo>
                        <a:pt x="213" y="50"/>
                      </a:lnTo>
                      <a:lnTo>
                        <a:pt x="222" y="45"/>
                      </a:lnTo>
                      <a:lnTo>
                        <a:pt x="235" y="44"/>
                      </a:lnTo>
                      <a:lnTo>
                        <a:pt x="241" y="44"/>
                      </a:lnTo>
                      <a:lnTo>
                        <a:pt x="248" y="45"/>
                      </a:lnTo>
                      <a:lnTo>
                        <a:pt x="257" y="48"/>
                      </a:lnTo>
                      <a:lnTo>
                        <a:pt x="261" y="48"/>
                      </a:lnTo>
                      <a:lnTo>
                        <a:pt x="265" y="41"/>
                      </a:lnTo>
                      <a:lnTo>
                        <a:pt x="272" y="32"/>
                      </a:lnTo>
                      <a:lnTo>
                        <a:pt x="283" y="26"/>
                      </a:lnTo>
                      <a:lnTo>
                        <a:pt x="287" y="19"/>
                      </a:lnTo>
                      <a:lnTo>
                        <a:pt x="296" y="18"/>
                      </a:lnTo>
                      <a:lnTo>
                        <a:pt x="304" y="13"/>
                      </a:lnTo>
                      <a:lnTo>
                        <a:pt x="320" y="6"/>
                      </a:lnTo>
                      <a:lnTo>
                        <a:pt x="330" y="5"/>
                      </a:lnTo>
                      <a:lnTo>
                        <a:pt x="339" y="2"/>
                      </a:lnTo>
                      <a:lnTo>
                        <a:pt x="355" y="0"/>
                      </a:lnTo>
                      <a:lnTo>
                        <a:pt x="364" y="2"/>
                      </a:lnTo>
                      <a:lnTo>
                        <a:pt x="371" y="5"/>
                      </a:lnTo>
                      <a:lnTo>
                        <a:pt x="381" y="6"/>
                      </a:lnTo>
                      <a:lnTo>
                        <a:pt x="390" y="10"/>
                      </a:lnTo>
                      <a:lnTo>
                        <a:pt x="397" y="13"/>
                      </a:lnTo>
                      <a:lnTo>
                        <a:pt x="399" y="19"/>
                      </a:lnTo>
                      <a:lnTo>
                        <a:pt x="399" y="26"/>
                      </a:lnTo>
                      <a:lnTo>
                        <a:pt x="397" y="32"/>
                      </a:lnTo>
                      <a:lnTo>
                        <a:pt x="393" y="41"/>
                      </a:lnTo>
                      <a:lnTo>
                        <a:pt x="388" y="48"/>
                      </a:lnTo>
                      <a:lnTo>
                        <a:pt x="384" y="54"/>
                      </a:lnTo>
                      <a:lnTo>
                        <a:pt x="375" y="58"/>
                      </a:lnTo>
                      <a:lnTo>
                        <a:pt x="367" y="61"/>
                      </a:lnTo>
                      <a:lnTo>
                        <a:pt x="359" y="63"/>
                      </a:lnTo>
                      <a:lnTo>
                        <a:pt x="351" y="67"/>
                      </a:lnTo>
                      <a:lnTo>
                        <a:pt x="343" y="74"/>
                      </a:lnTo>
                      <a:lnTo>
                        <a:pt x="342" y="80"/>
                      </a:lnTo>
                      <a:lnTo>
                        <a:pt x="343" y="87"/>
                      </a:lnTo>
                      <a:lnTo>
                        <a:pt x="351" y="93"/>
                      </a:lnTo>
                      <a:lnTo>
                        <a:pt x="359" y="97"/>
                      </a:lnTo>
                      <a:lnTo>
                        <a:pt x="364" y="105"/>
                      </a:lnTo>
                      <a:lnTo>
                        <a:pt x="371" y="106"/>
                      </a:lnTo>
                      <a:lnTo>
                        <a:pt x="380" y="109"/>
                      </a:lnTo>
                      <a:lnTo>
                        <a:pt x="388" y="116"/>
                      </a:lnTo>
                      <a:lnTo>
                        <a:pt x="397" y="122"/>
                      </a:lnTo>
                      <a:lnTo>
                        <a:pt x="403" y="129"/>
                      </a:lnTo>
                      <a:lnTo>
                        <a:pt x="410" y="139"/>
                      </a:lnTo>
                      <a:lnTo>
                        <a:pt x="414" y="147"/>
                      </a:lnTo>
                      <a:lnTo>
                        <a:pt x="416" y="160"/>
                      </a:lnTo>
                      <a:lnTo>
                        <a:pt x="416" y="168"/>
                      </a:lnTo>
                      <a:lnTo>
                        <a:pt x="416" y="178"/>
                      </a:lnTo>
                      <a:lnTo>
                        <a:pt x="412" y="191"/>
                      </a:lnTo>
                      <a:lnTo>
                        <a:pt x="406" y="196"/>
                      </a:lnTo>
                      <a:lnTo>
                        <a:pt x="394" y="200"/>
                      </a:lnTo>
                      <a:lnTo>
                        <a:pt x="384" y="199"/>
                      </a:lnTo>
                      <a:lnTo>
                        <a:pt x="375" y="199"/>
                      </a:lnTo>
                      <a:lnTo>
                        <a:pt x="367" y="191"/>
                      </a:lnTo>
                      <a:lnTo>
                        <a:pt x="352" y="190"/>
                      </a:lnTo>
                      <a:lnTo>
                        <a:pt x="342" y="187"/>
                      </a:lnTo>
                      <a:lnTo>
                        <a:pt x="335" y="186"/>
                      </a:lnTo>
                      <a:lnTo>
                        <a:pt x="329" y="186"/>
                      </a:lnTo>
                      <a:lnTo>
                        <a:pt x="316" y="187"/>
                      </a:lnTo>
                      <a:lnTo>
                        <a:pt x="307" y="194"/>
                      </a:lnTo>
                      <a:lnTo>
                        <a:pt x="303" y="200"/>
                      </a:lnTo>
                      <a:lnTo>
                        <a:pt x="299" y="209"/>
                      </a:lnTo>
                      <a:lnTo>
                        <a:pt x="300" y="218"/>
                      </a:lnTo>
                      <a:lnTo>
                        <a:pt x="300" y="223"/>
                      </a:lnTo>
                      <a:lnTo>
                        <a:pt x="304" y="229"/>
                      </a:lnTo>
                      <a:lnTo>
                        <a:pt x="307" y="236"/>
                      </a:lnTo>
                      <a:lnTo>
                        <a:pt x="312" y="245"/>
                      </a:lnTo>
                      <a:lnTo>
                        <a:pt x="312" y="255"/>
                      </a:lnTo>
                      <a:lnTo>
                        <a:pt x="303" y="267"/>
                      </a:lnTo>
                      <a:lnTo>
                        <a:pt x="291" y="271"/>
                      </a:lnTo>
                      <a:lnTo>
                        <a:pt x="281" y="271"/>
                      </a:lnTo>
                      <a:lnTo>
                        <a:pt x="265" y="273"/>
                      </a:lnTo>
                      <a:lnTo>
                        <a:pt x="259" y="276"/>
                      </a:lnTo>
                      <a:lnTo>
                        <a:pt x="252" y="277"/>
                      </a:lnTo>
                      <a:lnTo>
                        <a:pt x="241" y="280"/>
                      </a:lnTo>
                      <a:lnTo>
                        <a:pt x="235" y="280"/>
                      </a:lnTo>
                      <a:lnTo>
                        <a:pt x="235" y="286"/>
                      </a:lnTo>
                      <a:lnTo>
                        <a:pt x="232" y="293"/>
                      </a:lnTo>
                      <a:lnTo>
                        <a:pt x="226" y="303"/>
                      </a:lnTo>
                      <a:lnTo>
                        <a:pt x="226" y="312"/>
                      </a:lnTo>
                      <a:lnTo>
                        <a:pt x="226" y="323"/>
                      </a:lnTo>
                      <a:lnTo>
                        <a:pt x="217" y="328"/>
                      </a:lnTo>
                      <a:lnTo>
                        <a:pt x="210" y="328"/>
                      </a:lnTo>
                      <a:lnTo>
                        <a:pt x="201" y="328"/>
                      </a:lnTo>
                      <a:lnTo>
                        <a:pt x="191" y="328"/>
                      </a:lnTo>
                      <a:lnTo>
                        <a:pt x="178" y="323"/>
                      </a:lnTo>
                      <a:lnTo>
                        <a:pt x="170" y="319"/>
                      </a:lnTo>
                      <a:lnTo>
                        <a:pt x="157" y="307"/>
                      </a:lnTo>
                      <a:lnTo>
                        <a:pt x="155" y="302"/>
                      </a:lnTo>
                      <a:lnTo>
                        <a:pt x="155" y="294"/>
                      </a:lnTo>
                      <a:lnTo>
                        <a:pt x="155" y="289"/>
                      </a:lnTo>
                      <a:lnTo>
                        <a:pt x="154" y="281"/>
                      </a:lnTo>
                      <a:lnTo>
                        <a:pt x="154" y="276"/>
                      </a:lnTo>
                      <a:lnTo>
                        <a:pt x="151" y="268"/>
                      </a:lnTo>
                      <a:lnTo>
                        <a:pt x="151" y="260"/>
                      </a:lnTo>
                      <a:lnTo>
                        <a:pt x="151" y="251"/>
                      </a:lnTo>
                      <a:lnTo>
                        <a:pt x="151" y="245"/>
                      </a:lnTo>
                      <a:lnTo>
                        <a:pt x="149" y="238"/>
                      </a:lnTo>
                      <a:lnTo>
                        <a:pt x="146" y="229"/>
                      </a:lnTo>
                      <a:lnTo>
                        <a:pt x="136" y="225"/>
                      </a:lnTo>
                      <a:lnTo>
                        <a:pt x="129" y="225"/>
                      </a:lnTo>
                      <a:lnTo>
                        <a:pt x="116" y="225"/>
                      </a:lnTo>
                      <a:lnTo>
                        <a:pt x="110" y="229"/>
                      </a:lnTo>
                      <a:lnTo>
                        <a:pt x="99" y="232"/>
                      </a:lnTo>
                      <a:lnTo>
                        <a:pt x="90" y="234"/>
                      </a:lnTo>
                      <a:lnTo>
                        <a:pt x="80" y="238"/>
                      </a:lnTo>
                      <a:lnTo>
                        <a:pt x="73" y="238"/>
                      </a:lnTo>
                      <a:lnTo>
                        <a:pt x="62" y="238"/>
                      </a:lnTo>
                      <a:lnTo>
                        <a:pt x="48" y="238"/>
                      </a:lnTo>
                      <a:lnTo>
                        <a:pt x="42" y="238"/>
                      </a:lnTo>
                      <a:lnTo>
                        <a:pt x="33" y="238"/>
                      </a:lnTo>
                      <a:lnTo>
                        <a:pt x="22" y="232"/>
                      </a:lnTo>
                      <a:lnTo>
                        <a:pt x="16" y="229"/>
                      </a:lnTo>
                      <a:lnTo>
                        <a:pt x="12" y="223"/>
                      </a:lnTo>
                      <a:lnTo>
                        <a:pt x="7" y="216"/>
                      </a:lnTo>
                      <a:lnTo>
                        <a:pt x="4" y="203"/>
                      </a:lnTo>
                      <a:lnTo>
                        <a:pt x="9" y="194"/>
                      </a:lnTo>
                      <a:lnTo>
                        <a:pt x="16" y="190"/>
                      </a:lnTo>
                      <a:lnTo>
                        <a:pt x="25" y="183"/>
                      </a:lnTo>
                      <a:lnTo>
                        <a:pt x="35" y="178"/>
                      </a:lnTo>
                      <a:lnTo>
                        <a:pt x="42" y="177"/>
                      </a:lnTo>
                      <a:lnTo>
                        <a:pt x="46" y="170"/>
                      </a:lnTo>
                      <a:lnTo>
                        <a:pt x="39" y="164"/>
                      </a:lnTo>
                      <a:lnTo>
                        <a:pt x="31" y="161"/>
                      </a:lnTo>
                      <a:lnTo>
                        <a:pt x="25" y="157"/>
                      </a:lnTo>
                      <a:lnTo>
                        <a:pt x="16" y="152"/>
                      </a:lnTo>
                      <a:lnTo>
                        <a:pt x="7" y="147"/>
                      </a:lnTo>
                      <a:lnTo>
                        <a:pt x="0" y="134"/>
                      </a:lnTo>
                      <a:lnTo>
                        <a:pt x="0" y="118"/>
                      </a:lnTo>
                      <a:lnTo>
                        <a:pt x="0" y="109"/>
                      </a:lnTo>
                      <a:lnTo>
                        <a:pt x="3" y="97"/>
                      </a:lnTo>
                      <a:lnTo>
                        <a:pt x="4" y="92"/>
                      </a:lnTo>
                      <a:lnTo>
                        <a:pt x="13" y="84"/>
                      </a:lnTo>
                      <a:lnTo>
                        <a:pt x="20" y="83"/>
                      </a:lnTo>
                      <a:lnTo>
                        <a:pt x="29" y="80"/>
                      </a:lnTo>
                      <a:lnTo>
                        <a:pt x="38" y="80"/>
                      </a:lnTo>
                      <a:lnTo>
                        <a:pt x="48" y="83"/>
                      </a:lnTo>
                      <a:lnTo>
                        <a:pt x="54" y="87"/>
                      </a:lnTo>
                      <a:lnTo>
                        <a:pt x="60" y="89"/>
                      </a:lnTo>
                      <a:lnTo>
                        <a:pt x="67" y="93"/>
                      </a:lnTo>
                      <a:lnTo>
                        <a:pt x="71" y="100"/>
                      </a:lnTo>
                      <a:lnTo>
                        <a:pt x="80" y="109"/>
                      </a:lnTo>
                      <a:lnTo>
                        <a:pt x="84" y="116"/>
                      </a:lnTo>
                      <a:lnTo>
                        <a:pt x="93" y="125"/>
                      </a:lnTo>
                      <a:lnTo>
                        <a:pt x="99" y="131"/>
                      </a:lnTo>
                      <a:lnTo>
                        <a:pt x="106" y="131"/>
                      </a:lnTo>
                      <a:lnTo>
                        <a:pt x="107" y="125"/>
                      </a:lnTo>
                      <a:lnTo>
                        <a:pt x="112" y="116"/>
                      </a:lnTo>
                      <a:lnTo>
                        <a:pt x="115" y="109"/>
                      </a:lnTo>
                      <a:lnTo>
                        <a:pt x="115" y="102"/>
                      </a:lnTo>
                      <a:lnTo>
                        <a:pt x="110" y="96"/>
                      </a:lnTo>
                      <a:lnTo>
                        <a:pt x="102" y="89"/>
                      </a:lnTo>
                      <a:close/>
                    </a:path>
                  </a:pathLst>
                </a:custGeom>
                <a:solidFill>
                  <a:srgbClr val="DDDD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8228" name="Freeform 176"/>
                <p:cNvSpPr>
                  <a:spLocks/>
                </p:cNvSpPr>
                <p:nvPr/>
              </p:nvSpPr>
              <p:spPr bwMode="auto">
                <a:xfrm>
                  <a:off x="4473" y="2926"/>
                  <a:ext cx="214" cy="153"/>
                </a:xfrm>
                <a:custGeom>
                  <a:avLst/>
                  <a:gdLst>
                    <a:gd name="T0" fmla="*/ 1 w 427"/>
                    <a:gd name="T1" fmla="*/ 0 h 307"/>
                    <a:gd name="T2" fmla="*/ 1 w 427"/>
                    <a:gd name="T3" fmla="*/ 0 h 307"/>
                    <a:gd name="T4" fmla="*/ 1 w 427"/>
                    <a:gd name="T5" fmla="*/ 0 h 307"/>
                    <a:gd name="T6" fmla="*/ 1 w 427"/>
                    <a:gd name="T7" fmla="*/ 0 h 307"/>
                    <a:gd name="T8" fmla="*/ 2 w 427"/>
                    <a:gd name="T9" fmla="*/ 0 h 307"/>
                    <a:gd name="T10" fmla="*/ 2 w 427"/>
                    <a:gd name="T11" fmla="*/ 0 h 307"/>
                    <a:gd name="T12" fmla="*/ 2 w 427"/>
                    <a:gd name="T13" fmla="*/ 0 h 307"/>
                    <a:gd name="T14" fmla="*/ 2 w 427"/>
                    <a:gd name="T15" fmla="*/ 0 h 307"/>
                    <a:gd name="T16" fmla="*/ 2 w 427"/>
                    <a:gd name="T17" fmla="*/ 0 h 307"/>
                    <a:gd name="T18" fmla="*/ 2 w 427"/>
                    <a:gd name="T19" fmla="*/ 0 h 307"/>
                    <a:gd name="T20" fmla="*/ 2 w 427"/>
                    <a:gd name="T21" fmla="*/ 0 h 307"/>
                    <a:gd name="T22" fmla="*/ 2 w 427"/>
                    <a:gd name="T23" fmla="*/ 0 h 307"/>
                    <a:gd name="T24" fmla="*/ 2 w 427"/>
                    <a:gd name="T25" fmla="*/ 0 h 307"/>
                    <a:gd name="T26" fmla="*/ 2 w 427"/>
                    <a:gd name="T27" fmla="*/ 0 h 307"/>
                    <a:gd name="T28" fmla="*/ 2 w 427"/>
                    <a:gd name="T29" fmla="*/ 0 h 307"/>
                    <a:gd name="T30" fmla="*/ 2 w 427"/>
                    <a:gd name="T31" fmla="*/ 0 h 307"/>
                    <a:gd name="T32" fmla="*/ 1 w 427"/>
                    <a:gd name="T33" fmla="*/ 0 h 307"/>
                    <a:gd name="T34" fmla="*/ 1 w 427"/>
                    <a:gd name="T35" fmla="*/ 1 h 307"/>
                    <a:gd name="T36" fmla="*/ 1 w 427"/>
                    <a:gd name="T37" fmla="*/ 1 h 307"/>
                    <a:gd name="T38" fmla="*/ 1 w 427"/>
                    <a:gd name="T39" fmla="*/ 0 h 307"/>
                    <a:gd name="T40" fmla="*/ 1 w 427"/>
                    <a:gd name="T41" fmla="*/ 0 h 307"/>
                    <a:gd name="T42" fmla="*/ 1 w 427"/>
                    <a:gd name="T43" fmla="*/ 0 h 307"/>
                    <a:gd name="T44" fmla="*/ 1 w 427"/>
                    <a:gd name="T45" fmla="*/ 0 h 307"/>
                    <a:gd name="T46" fmla="*/ 1 w 427"/>
                    <a:gd name="T47" fmla="*/ 0 h 307"/>
                    <a:gd name="T48" fmla="*/ 1 w 427"/>
                    <a:gd name="T49" fmla="*/ 0 h 307"/>
                    <a:gd name="T50" fmla="*/ 1 w 427"/>
                    <a:gd name="T51" fmla="*/ 0 h 307"/>
                    <a:gd name="T52" fmla="*/ 0 w 427"/>
                    <a:gd name="T53" fmla="*/ 0 h 307"/>
                    <a:gd name="T54" fmla="*/ 1 w 427"/>
                    <a:gd name="T55" fmla="*/ 0 h 307"/>
                    <a:gd name="T56" fmla="*/ 1 w 427"/>
                    <a:gd name="T57" fmla="*/ 0 h 307"/>
                    <a:gd name="T58" fmla="*/ 1 w 427"/>
                    <a:gd name="T59" fmla="*/ 0 h 307"/>
                    <a:gd name="T60" fmla="*/ 1 w 427"/>
                    <a:gd name="T61" fmla="*/ 0 h 307"/>
                    <a:gd name="T62" fmla="*/ 1 w 427"/>
                    <a:gd name="T63" fmla="*/ 0 h 307"/>
                    <a:gd name="T64" fmla="*/ 1 w 427"/>
                    <a:gd name="T65" fmla="*/ 0 h 307"/>
                    <a:gd name="T66" fmla="*/ 1 w 427"/>
                    <a:gd name="T67" fmla="*/ 0 h 307"/>
                    <a:gd name="T68" fmla="*/ 1 w 427"/>
                    <a:gd name="T69" fmla="*/ 0 h 307"/>
                    <a:gd name="T70" fmla="*/ 1 w 427"/>
                    <a:gd name="T71" fmla="*/ 0 h 307"/>
                    <a:gd name="T72" fmla="*/ 1 w 427"/>
                    <a:gd name="T73" fmla="*/ 0 h 307"/>
                    <a:gd name="T74" fmla="*/ 1 w 427"/>
                    <a:gd name="T75" fmla="*/ 0 h 307"/>
                    <a:gd name="T76" fmla="*/ 1 w 427"/>
                    <a:gd name="T77" fmla="*/ 0 h 307"/>
                    <a:gd name="T78" fmla="*/ 1 w 427"/>
                    <a:gd name="T79" fmla="*/ 0 h 307"/>
                    <a:gd name="T80" fmla="*/ 1 w 427"/>
                    <a:gd name="T81" fmla="*/ 0 h 307"/>
                    <a:gd name="T82" fmla="*/ 1 w 427"/>
                    <a:gd name="T83" fmla="*/ 1 h 307"/>
                    <a:gd name="T84" fmla="*/ 1 w 427"/>
                    <a:gd name="T85" fmla="*/ 0 h 307"/>
                    <a:gd name="T86" fmla="*/ 1 w 427"/>
                    <a:gd name="T87" fmla="*/ 0 h 307"/>
                    <a:gd name="T88" fmla="*/ 2 w 427"/>
                    <a:gd name="T89" fmla="*/ 0 h 307"/>
                    <a:gd name="T90" fmla="*/ 2 w 427"/>
                    <a:gd name="T91" fmla="*/ 0 h 307"/>
                    <a:gd name="T92" fmla="*/ 1 w 427"/>
                    <a:gd name="T93" fmla="*/ 0 h 307"/>
                    <a:gd name="T94" fmla="*/ 2 w 427"/>
                    <a:gd name="T95" fmla="*/ 0 h 307"/>
                    <a:gd name="T96" fmla="*/ 2 w 427"/>
                    <a:gd name="T97" fmla="*/ 0 h 307"/>
                    <a:gd name="T98" fmla="*/ 2 w 427"/>
                    <a:gd name="T99" fmla="*/ 0 h 307"/>
                    <a:gd name="T100" fmla="*/ 2 w 427"/>
                    <a:gd name="T101" fmla="*/ 0 h 307"/>
                    <a:gd name="T102" fmla="*/ 2 w 427"/>
                    <a:gd name="T103" fmla="*/ 0 h 307"/>
                    <a:gd name="T104" fmla="*/ 2 w 427"/>
                    <a:gd name="T105" fmla="*/ 0 h 307"/>
                    <a:gd name="T106" fmla="*/ 2 w 427"/>
                    <a:gd name="T107" fmla="*/ 0 h 307"/>
                    <a:gd name="T108" fmla="*/ 2 w 427"/>
                    <a:gd name="T109" fmla="*/ 0 h 307"/>
                    <a:gd name="T110" fmla="*/ 2 w 427"/>
                    <a:gd name="T111" fmla="*/ 0 h 307"/>
                    <a:gd name="T112" fmla="*/ 2 w 427"/>
                    <a:gd name="T113" fmla="*/ 0 h 307"/>
                    <a:gd name="T114" fmla="*/ 2 w 427"/>
                    <a:gd name="T115" fmla="*/ 0 h 307"/>
                    <a:gd name="T116" fmla="*/ 1 w 427"/>
                    <a:gd name="T117" fmla="*/ 0 h 307"/>
                    <a:gd name="T118" fmla="*/ 1 w 427"/>
                    <a:gd name="T119" fmla="*/ 0 h 307"/>
                    <a:gd name="T120" fmla="*/ 1 w 427"/>
                    <a:gd name="T121" fmla="*/ 0 h 307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427"/>
                    <a:gd name="T184" fmla="*/ 0 h 307"/>
                    <a:gd name="T185" fmla="*/ 427 w 427"/>
                    <a:gd name="T186" fmla="*/ 307 h 307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427" h="307">
                      <a:moveTo>
                        <a:pt x="146" y="94"/>
                      </a:moveTo>
                      <a:lnTo>
                        <a:pt x="140" y="85"/>
                      </a:lnTo>
                      <a:lnTo>
                        <a:pt x="136" y="76"/>
                      </a:lnTo>
                      <a:lnTo>
                        <a:pt x="136" y="68"/>
                      </a:lnTo>
                      <a:lnTo>
                        <a:pt x="136" y="62"/>
                      </a:lnTo>
                      <a:lnTo>
                        <a:pt x="136" y="53"/>
                      </a:lnTo>
                      <a:lnTo>
                        <a:pt x="136" y="46"/>
                      </a:lnTo>
                      <a:lnTo>
                        <a:pt x="142" y="39"/>
                      </a:lnTo>
                      <a:lnTo>
                        <a:pt x="149" y="37"/>
                      </a:lnTo>
                      <a:lnTo>
                        <a:pt x="155" y="37"/>
                      </a:lnTo>
                      <a:lnTo>
                        <a:pt x="162" y="39"/>
                      </a:lnTo>
                      <a:lnTo>
                        <a:pt x="168" y="44"/>
                      </a:lnTo>
                      <a:lnTo>
                        <a:pt x="171" y="50"/>
                      </a:lnTo>
                      <a:lnTo>
                        <a:pt x="174" y="57"/>
                      </a:lnTo>
                      <a:lnTo>
                        <a:pt x="174" y="63"/>
                      </a:lnTo>
                      <a:lnTo>
                        <a:pt x="175" y="72"/>
                      </a:lnTo>
                      <a:lnTo>
                        <a:pt x="182" y="79"/>
                      </a:lnTo>
                      <a:lnTo>
                        <a:pt x="187" y="85"/>
                      </a:lnTo>
                      <a:lnTo>
                        <a:pt x="192" y="89"/>
                      </a:lnTo>
                      <a:lnTo>
                        <a:pt x="200" y="89"/>
                      </a:lnTo>
                      <a:lnTo>
                        <a:pt x="204" y="84"/>
                      </a:lnTo>
                      <a:lnTo>
                        <a:pt x="210" y="79"/>
                      </a:lnTo>
                      <a:lnTo>
                        <a:pt x="217" y="75"/>
                      </a:lnTo>
                      <a:lnTo>
                        <a:pt x="221" y="68"/>
                      </a:lnTo>
                      <a:lnTo>
                        <a:pt x="226" y="57"/>
                      </a:lnTo>
                      <a:lnTo>
                        <a:pt x="227" y="50"/>
                      </a:lnTo>
                      <a:lnTo>
                        <a:pt x="232" y="42"/>
                      </a:lnTo>
                      <a:lnTo>
                        <a:pt x="236" y="34"/>
                      </a:lnTo>
                      <a:lnTo>
                        <a:pt x="240" y="29"/>
                      </a:lnTo>
                      <a:lnTo>
                        <a:pt x="249" y="24"/>
                      </a:lnTo>
                      <a:lnTo>
                        <a:pt x="259" y="24"/>
                      </a:lnTo>
                      <a:lnTo>
                        <a:pt x="272" y="24"/>
                      </a:lnTo>
                      <a:lnTo>
                        <a:pt x="282" y="26"/>
                      </a:lnTo>
                      <a:lnTo>
                        <a:pt x="289" y="29"/>
                      </a:lnTo>
                      <a:lnTo>
                        <a:pt x="294" y="34"/>
                      </a:lnTo>
                      <a:lnTo>
                        <a:pt x="295" y="42"/>
                      </a:lnTo>
                      <a:lnTo>
                        <a:pt x="298" y="49"/>
                      </a:lnTo>
                      <a:lnTo>
                        <a:pt x="303" y="55"/>
                      </a:lnTo>
                      <a:lnTo>
                        <a:pt x="308" y="53"/>
                      </a:lnTo>
                      <a:lnTo>
                        <a:pt x="316" y="46"/>
                      </a:lnTo>
                      <a:lnTo>
                        <a:pt x="320" y="40"/>
                      </a:lnTo>
                      <a:lnTo>
                        <a:pt x="324" y="34"/>
                      </a:lnTo>
                      <a:lnTo>
                        <a:pt x="330" y="29"/>
                      </a:lnTo>
                      <a:lnTo>
                        <a:pt x="342" y="21"/>
                      </a:lnTo>
                      <a:lnTo>
                        <a:pt x="349" y="13"/>
                      </a:lnTo>
                      <a:lnTo>
                        <a:pt x="358" y="7"/>
                      </a:lnTo>
                      <a:lnTo>
                        <a:pt x="366" y="2"/>
                      </a:lnTo>
                      <a:lnTo>
                        <a:pt x="372" y="0"/>
                      </a:lnTo>
                      <a:lnTo>
                        <a:pt x="379" y="0"/>
                      </a:lnTo>
                      <a:lnTo>
                        <a:pt x="388" y="0"/>
                      </a:lnTo>
                      <a:lnTo>
                        <a:pt x="398" y="2"/>
                      </a:lnTo>
                      <a:lnTo>
                        <a:pt x="405" y="4"/>
                      </a:lnTo>
                      <a:lnTo>
                        <a:pt x="416" y="8"/>
                      </a:lnTo>
                      <a:lnTo>
                        <a:pt x="423" y="15"/>
                      </a:lnTo>
                      <a:lnTo>
                        <a:pt x="427" y="21"/>
                      </a:lnTo>
                      <a:lnTo>
                        <a:pt x="427" y="29"/>
                      </a:lnTo>
                      <a:lnTo>
                        <a:pt x="427" y="34"/>
                      </a:lnTo>
                      <a:lnTo>
                        <a:pt x="423" y="42"/>
                      </a:lnTo>
                      <a:lnTo>
                        <a:pt x="416" y="49"/>
                      </a:lnTo>
                      <a:lnTo>
                        <a:pt x="410" y="53"/>
                      </a:lnTo>
                      <a:lnTo>
                        <a:pt x="402" y="59"/>
                      </a:lnTo>
                      <a:lnTo>
                        <a:pt x="397" y="63"/>
                      </a:lnTo>
                      <a:lnTo>
                        <a:pt x="388" y="66"/>
                      </a:lnTo>
                      <a:lnTo>
                        <a:pt x="379" y="68"/>
                      </a:lnTo>
                      <a:lnTo>
                        <a:pt x="372" y="68"/>
                      </a:lnTo>
                      <a:lnTo>
                        <a:pt x="366" y="72"/>
                      </a:lnTo>
                      <a:lnTo>
                        <a:pt x="358" y="76"/>
                      </a:lnTo>
                      <a:lnTo>
                        <a:pt x="349" y="79"/>
                      </a:lnTo>
                      <a:lnTo>
                        <a:pt x="342" y="84"/>
                      </a:lnTo>
                      <a:lnTo>
                        <a:pt x="337" y="88"/>
                      </a:lnTo>
                      <a:lnTo>
                        <a:pt x="337" y="94"/>
                      </a:lnTo>
                      <a:lnTo>
                        <a:pt x="342" y="98"/>
                      </a:lnTo>
                      <a:lnTo>
                        <a:pt x="350" y="101"/>
                      </a:lnTo>
                      <a:lnTo>
                        <a:pt x="359" y="102"/>
                      </a:lnTo>
                      <a:lnTo>
                        <a:pt x="368" y="105"/>
                      </a:lnTo>
                      <a:lnTo>
                        <a:pt x="379" y="105"/>
                      </a:lnTo>
                      <a:lnTo>
                        <a:pt x="392" y="105"/>
                      </a:lnTo>
                      <a:lnTo>
                        <a:pt x="398" y="107"/>
                      </a:lnTo>
                      <a:lnTo>
                        <a:pt x="405" y="111"/>
                      </a:lnTo>
                      <a:lnTo>
                        <a:pt x="416" y="115"/>
                      </a:lnTo>
                      <a:lnTo>
                        <a:pt x="424" y="121"/>
                      </a:lnTo>
                      <a:lnTo>
                        <a:pt x="427" y="130"/>
                      </a:lnTo>
                      <a:lnTo>
                        <a:pt x="424" y="143"/>
                      </a:lnTo>
                      <a:lnTo>
                        <a:pt x="418" y="147"/>
                      </a:lnTo>
                      <a:lnTo>
                        <a:pt x="410" y="153"/>
                      </a:lnTo>
                      <a:lnTo>
                        <a:pt x="401" y="156"/>
                      </a:lnTo>
                      <a:lnTo>
                        <a:pt x="392" y="156"/>
                      </a:lnTo>
                      <a:lnTo>
                        <a:pt x="385" y="156"/>
                      </a:lnTo>
                      <a:lnTo>
                        <a:pt x="379" y="153"/>
                      </a:lnTo>
                      <a:lnTo>
                        <a:pt x="366" y="152"/>
                      </a:lnTo>
                      <a:lnTo>
                        <a:pt x="359" y="149"/>
                      </a:lnTo>
                      <a:lnTo>
                        <a:pt x="350" y="144"/>
                      </a:lnTo>
                      <a:lnTo>
                        <a:pt x="339" y="140"/>
                      </a:lnTo>
                      <a:lnTo>
                        <a:pt x="329" y="136"/>
                      </a:lnTo>
                      <a:lnTo>
                        <a:pt x="316" y="134"/>
                      </a:lnTo>
                      <a:lnTo>
                        <a:pt x="308" y="134"/>
                      </a:lnTo>
                      <a:lnTo>
                        <a:pt x="300" y="131"/>
                      </a:lnTo>
                      <a:lnTo>
                        <a:pt x="294" y="131"/>
                      </a:lnTo>
                      <a:lnTo>
                        <a:pt x="285" y="134"/>
                      </a:lnTo>
                      <a:lnTo>
                        <a:pt x="282" y="140"/>
                      </a:lnTo>
                      <a:lnTo>
                        <a:pt x="282" y="149"/>
                      </a:lnTo>
                      <a:lnTo>
                        <a:pt x="289" y="153"/>
                      </a:lnTo>
                      <a:lnTo>
                        <a:pt x="298" y="160"/>
                      </a:lnTo>
                      <a:lnTo>
                        <a:pt x="307" y="169"/>
                      </a:lnTo>
                      <a:lnTo>
                        <a:pt x="308" y="175"/>
                      </a:lnTo>
                      <a:lnTo>
                        <a:pt x="316" y="184"/>
                      </a:lnTo>
                      <a:lnTo>
                        <a:pt x="317" y="191"/>
                      </a:lnTo>
                      <a:lnTo>
                        <a:pt x="320" y="195"/>
                      </a:lnTo>
                      <a:lnTo>
                        <a:pt x="321" y="208"/>
                      </a:lnTo>
                      <a:lnTo>
                        <a:pt x="320" y="217"/>
                      </a:lnTo>
                      <a:lnTo>
                        <a:pt x="316" y="228"/>
                      </a:lnTo>
                      <a:lnTo>
                        <a:pt x="311" y="234"/>
                      </a:lnTo>
                      <a:lnTo>
                        <a:pt x="303" y="241"/>
                      </a:lnTo>
                      <a:lnTo>
                        <a:pt x="294" y="246"/>
                      </a:lnTo>
                      <a:lnTo>
                        <a:pt x="282" y="247"/>
                      </a:lnTo>
                      <a:lnTo>
                        <a:pt x="276" y="247"/>
                      </a:lnTo>
                      <a:lnTo>
                        <a:pt x="268" y="243"/>
                      </a:lnTo>
                      <a:lnTo>
                        <a:pt x="261" y="237"/>
                      </a:lnTo>
                      <a:lnTo>
                        <a:pt x="256" y="233"/>
                      </a:lnTo>
                      <a:lnTo>
                        <a:pt x="247" y="233"/>
                      </a:lnTo>
                      <a:lnTo>
                        <a:pt x="239" y="239"/>
                      </a:lnTo>
                      <a:lnTo>
                        <a:pt x="232" y="247"/>
                      </a:lnTo>
                      <a:lnTo>
                        <a:pt x="226" y="256"/>
                      </a:lnTo>
                      <a:lnTo>
                        <a:pt x="226" y="263"/>
                      </a:lnTo>
                      <a:lnTo>
                        <a:pt x="226" y="270"/>
                      </a:lnTo>
                      <a:lnTo>
                        <a:pt x="227" y="281"/>
                      </a:lnTo>
                      <a:lnTo>
                        <a:pt x="227" y="288"/>
                      </a:lnTo>
                      <a:lnTo>
                        <a:pt x="227" y="294"/>
                      </a:lnTo>
                      <a:lnTo>
                        <a:pt x="226" y="301"/>
                      </a:lnTo>
                      <a:lnTo>
                        <a:pt x="214" y="305"/>
                      </a:lnTo>
                      <a:lnTo>
                        <a:pt x="204" y="307"/>
                      </a:lnTo>
                      <a:lnTo>
                        <a:pt x="195" y="305"/>
                      </a:lnTo>
                      <a:lnTo>
                        <a:pt x="187" y="302"/>
                      </a:lnTo>
                      <a:lnTo>
                        <a:pt x="178" y="294"/>
                      </a:lnTo>
                      <a:lnTo>
                        <a:pt x="174" y="285"/>
                      </a:lnTo>
                      <a:lnTo>
                        <a:pt x="174" y="275"/>
                      </a:lnTo>
                      <a:lnTo>
                        <a:pt x="174" y="268"/>
                      </a:lnTo>
                      <a:lnTo>
                        <a:pt x="174" y="259"/>
                      </a:lnTo>
                      <a:lnTo>
                        <a:pt x="174" y="250"/>
                      </a:lnTo>
                      <a:lnTo>
                        <a:pt x="174" y="241"/>
                      </a:lnTo>
                      <a:lnTo>
                        <a:pt x="174" y="234"/>
                      </a:lnTo>
                      <a:lnTo>
                        <a:pt x="171" y="224"/>
                      </a:lnTo>
                      <a:lnTo>
                        <a:pt x="171" y="215"/>
                      </a:lnTo>
                      <a:lnTo>
                        <a:pt x="168" y="208"/>
                      </a:lnTo>
                      <a:lnTo>
                        <a:pt x="162" y="199"/>
                      </a:lnTo>
                      <a:lnTo>
                        <a:pt x="153" y="195"/>
                      </a:lnTo>
                      <a:lnTo>
                        <a:pt x="145" y="195"/>
                      </a:lnTo>
                      <a:lnTo>
                        <a:pt x="137" y="195"/>
                      </a:lnTo>
                      <a:lnTo>
                        <a:pt x="132" y="198"/>
                      </a:lnTo>
                      <a:lnTo>
                        <a:pt x="124" y="199"/>
                      </a:lnTo>
                      <a:lnTo>
                        <a:pt x="114" y="202"/>
                      </a:lnTo>
                      <a:lnTo>
                        <a:pt x="105" y="204"/>
                      </a:lnTo>
                      <a:lnTo>
                        <a:pt x="97" y="207"/>
                      </a:lnTo>
                      <a:lnTo>
                        <a:pt x="88" y="208"/>
                      </a:lnTo>
                      <a:lnTo>
                        <a:pt x="77" y="211"/>
                      </a:lnTo>
                      <a:lnTo>
                        <a:pt x="69" y="211"/>
                      </a:lnTo>
                      <a:lnTo>
                        <a:pt x="59" y="211"/>
                      </a:lnTo>
                      <a:lnTo>
                        <a:pt x="50" y="211"/>
                      </a:lnTo>
                      <a:lnTo>
                        <a:pt x="42" y="208"/>
                      </a:lnTo>
                      <a:lnTo>
                        <a:pt x="33" y="204"/>
                      </a:lnTo>
                      <a:lnTo>
                        <a:pt x="26" y="202"/>
                      </a:lnTo>
                      <a:lnTo>
                        <a:pt x="20" y="199"/>
                      </a:lnTo>
                      <a:lnTo>
                        <a:pt x="20" y="192"/>
                      </a:lnTo>
                      <a:lnTo>
                        <a:pt x="16" y="186"/>
                      </a:lnTo>
                      <a:lnTo>
                        <a:pt x="16" y="178"/>
                      </a:lnTo>
                      <a:lnTo>
                        <a:pt x="20" y="170"/>
                      </a:lnTo>
                      <a:lnTo>
                        <a:pt x="24" y="165"/>
                      </a:lnTo>
                      <a:lnTo>
                        <a:pt x="33" y="160"/>
                      </a:lnTo>
                      <a:lnTo>
                        <a:pt x="39" y="157"/>
                      </a:lnTo>
                      <a:lnTo>
                        <a:pt x="48" y="153"/>
                      </a:lnTo>
                      <a:lnTo>
                        <a:pt x="56" y="152"/>
                      </a:lnTo>
                      <a:lnTo>
                        <a:pt x="65" y="152"/>
                      </a:lnTo>
                      <a:lnTo>
                        <a:pt x="72" y="152"/>
                      </a:lnTo>
                      <a:lnTo>
                        <a:pt x="78" y="152"/>
                      </a:lnTo>
                      <a:lnTo>
                        <a:pt x="82" y="144"/>
                      </a:lnTo>
                      <a:lnTo>
                        <a:pt x="81" y="139"/>
                      </a:lnTo>
                      <a:lnTo>
                        <a:pt x="72" y="134"/>
                      </a:lnTo>
                      <a:lnTo>
                        <a:pt x="65" y="131"/>
                      </a:lnTo>
                      <a:lnTo>
                        <a:pt x="59" y="130"/>
                      </a:lnTo>
                      <a:lnTo>
                        <a:pt x="48" y="126"/>
                      </a:lnTo>
                      <a:lnTo>
                        <a:pt x="42" y="118"/>
                      </a:lnTo>
                      <a:lnTo>
                        <a:pt x="33" y="117"/>
                      </a:lnTo>
                      <a:lnTo>
                        <a:pt x="20" y="111"/>
                      </a:lnTo>
                      <a:lnTo>
                        <a:pt x="13" y="105"/>
                      </a:lnTo>
                      <a:lnTo>
                        <a:pt x="7" y="102"/>
                      </a:lnTo>
                      <a:lnTo>
                        <a:pt x="0" y="94"/>
                      </a:lnTo>
                      <a:lnTo>
                        <a:pt x="0" y="85"/>
                      </a:lnTo>
                      <a:lnTo>
                        <a:pt x="0" y="79"/>
                      </a:lnTo>
                      <a:lnTo>
                        <a:pt x="0" y="72"/>
                      </a:lnTo>
                      <a:lnTo>
                        <a:pt x="3" y="63"/>
                      </a:lnTo>
                      <a:lnTo>
                        <a:pt x="8" y="57"/>
                      </a:lnTo>
                      <a:lnTo>
                        <a:pt x="16" y="53"/>
                      </a:lnTo>
                      <a:lnTo>
                        <a:pt x="29" y="46"/>
                      </a:lnTo>
                      <a:lnTo>
                        <a:pt x="35" y="42"/>
                      </a:lnTo>
                      <a:lnTo>
                        <a:pt x="46" y="39"/>
                      </a:lnTo>
                      <a:lnTo>
                        <a:pt x="55" y="39"/>
                      </a:lnTo>
                      <a:lnTo>
                        <a:pt x="68" y="39"/>
                      </a:lnTo>
                      <a:lnTo>
                        <a:pt x="77" y="40"/>
                      </a:lnTo>
                      <a:lnTo>
                        <a:pt x="85" y="44"/>
                      </a:lnTo>
                      <a:lnTo>
                        <a:pt x="90" y="46"/>
                      </a:lnTo>
                      <a:lnTo>
                        <a:pt x="98" y="55"/>
                      </a:lnTo>
                      <a:lnTo>
                        <a:pt x="105" y="63"/>
                      </a:lnTo>
                      <a:lnTo>
                        <a:pt x="107" y="71"/>
                      </a:lnTo>
                      <a:lnTo>
                        <a:pt x="110" y="76"/>
                      </a:lnTo>
                      <a:lnTo>
                        <a:pt x="114" y="84"/>
                      </a:lnTo>
                      <a:lnTo>
                        <a:pt x="119" y="94"/>
                      </a:lnTo>
                      <a:lnTo>
                        <a:pt x="123" y="102"/>
                      </a:lnTo>
                      <a:lnTo>
                        <a:pt x="132" y="107"/>
                      </a:lnTo>
                      <a:lnTo>
                        <a:pt x="137" y="110"/>
                      </a:lnTo>
                      <a:lnTo>
                        <a:pt x="145" y="115"/>
                      </a:lnTo>
                      <a:lnTo>
                        <a:pt x="146" y="121"/>
                      </a:lnTo>
                      <a:lnTo>
                        <a:pt x="140" y="126"/>
                      </a:lnTo>
                      <a:lnTo>
                        <a:pt x="133" y="127"/>
                      </a:lnTo>
                      <a:lnTo>
                        <a:pt x="127" y="127"/>
                      </a:lnTo>
                      <a:lnTo>
                        <a:pt x="120" y="121"/>
                      </a:lnTo>
                      <a:lnTo>
                        <a:pt x="114" y="115"/>
                      </a:lnTo>
                      <a:lnTo>
                        <a:pt x="107" y="111"/>
                      </a:lnTo>
                      <a:lnTo>
                        <a:pt x="103" y="105"/>
                      </a:lnTo>
                      <a:lnTo>
                        <a:pt x="97" y="98"/>
                      </a:lnTo>
                      <a:lnTo>
                        <a:pt x="97" y="92"/>
                      </a:lnTo>
                      <a:lnTo>
                        <a:pt x="97" y="85"/>
                      </a:lnTo>
                      <a:lnTo>
                        <a:pt x="92" y="76"/>
                      </a:lnTo>
                      <a:lnTo>
                        <a:pt x="85" y="71"/>
                      </a:lnTo>
                      <a:lnTo>
                        <a:pt x="85" y="63"/>
                      </a:lnTo>
                      <a:lnTo>
                        <a:pt x="77" y="57"/>
                      </a:lnTo>
                      <a:lnTo>
                        <a:pt x="69" y="53"/>
                      </a:lnTo>
                      <a:lnTo>
                        <a:pt x="63" y="50"/>
                      </a:lnTo>
                      <a:lnTo>
                        <a:pt x="52" y="50"/>
                      </a:lnTo>
                      <a:lnTo>
                        <a:pt x="46" y="50"/>
                      </a:lnTo>
                      <a:lnTo>
                        <a:pt x="37" y="50"/>
                      </a:lnTo>
                      <a:lnTo>
                        <a:pt x="30" y="55"/>
                      </a:lnTo>
                      <a:lnTo>
                        <a:pt x="24" y="57"/>
                      </a:lnTo>
                      <a:lnTo>
                        <a:pt x="21" y="63"/>
                      </a:lnTo>
                      <a:lnTo>
                        <a:pt x="20" y="71"/>
                      </a:lnTo>
                      <a:lnTo>
                        <a:pt x="17" y="76"/>
                      </a:lnTo>
                      <a:lnTo>
                        <a:pt x="17" y="84"/>
                      </a:lnTo>
                      <a:lnTo>
                        <a:pt x="20" y="89"/>
                      </a:lnTo>
                      <a:lnTo>
                        <a:pt x="24" y="97"/>
                      </a:lnTo>
                      <a:lnTo>
                        <a:pt x="30" y="101"/>
                      </a:lnTo>
                      <a:lnTo>
                        <a:pt x="39" y="105"/>
                      </a:lnTo>
                      <a:lnTo>
                        <a:pt x="46" y="105"/>
                      </a:lnTo>
                      <a:lnTo>
                        <a:pt x="52" y="105"/>
                      </a:lnTo>
                      <a:lnTo>
                        <a:pt x="59" y="107"/>
                      </a:lnTo>
                      <a:lnTo>
                        <a:pt x="65" y="110"/>
                      </a:lnTo>
                      <a:lnTo>
                        <a:pt x="72" y="111"/>
                      </a:lnTo>
                      <a:lnTo>
                        <a:pt x="81" y="114"/>
                      </a:lnTo>
                      <a:lnTo>
                        <a:pt x="88" y="121"/>
                      </a:lnTo>
                      <a:lnTo>
                        <a:pt x="94" y="123"/>
                      </a:lnTo>
                      <a:lnTo>
                        <a:pt x="101" y="130"/>
                      </a:lnTo>
                      <a:lnTo>
                        <a:pt x="103" y="136"/>
                      </a:lnTo>
                      <a:lnTo>
                        <a:pt x="103" y="143"/>
                      </a:lnTo>
                      <a:lnTo>
                        <a:pt x="103" y="149"/>
                      </a:lnTo>
                      <a:lnTo>
                        <a:pt x="101" y="156"/>
                      </a:lnTo>
                      <a:lnTo>
                        <a:pt x="94" y="160"/>
                      </a:lnTo>
                      <a:lnTo>
                        <a:pt x="88" y="162"/>
                      </a:lnTo>
                      <a:lnTo>
                        <a:pt x="82" y="166"/>
                      </a:lnTo>
                      <a:lnTo>
                        <a:pt x="72" y="169"/>
                      </a:lnTo>
                      <a:lnTo>
                        <a:pt x="63" y="170"/>
                      </a:lnTo>
                      <a:lnTo>
                        <a:pt x="55" y="175"/>
                      </a:lnTo>
                      <a:lnTo>
                        <a:pt x="50" y="182"/>
                      </a:lnTo>
                      <a:lnTo>
                        <a:pt x="48" y="191"/>
                      </a:lnTo>
                      <a:lnTo>
                        <a:pt x="59" y="194"/>
                      </a:lnTo>
                      <a:lnTo>
                        <a:pt x="65" y="195"/>
                      </a:lnTo>
                      <a:lnTo>
                        <a:pt x="74" y="198"/>
                      </a:lnTo>
                      <a:lnTo>
                        <a:pt x="81" y="198"/>
                      </a:lnTo>
                      <a:lnTo>
                        <a:pt x="90" y="191"/>
                      </a:lnTo>
                      <a:lnTo>
                        <a:pt x="97" y="191"/>
                      </a:lnTo>
                      <a:lnTo>
                        <a:pt x="105" y="186"/>
                      </a:lnTo>
                      <a:lnTo>
                        <a:pt x="114" y="184"/>
                      </a:lnTo>
                      <a:lnTo>
                        <a:pt x="123" y="182"/>
                      </a:lnTo>
                      <a:lnTo>
                        <a:pt x="129" y="178"/>
                      </a:lnTo>
                      <a:lnTo>
                        <a:pt x="136" y="173"/>
                      </a:lnTo>
                      <a:lnTo>
                        <a:pt x="142" y="170"/>
                      </a:lnTo>
                      <a:lnTo>
                        <a:pt x="149" y="170"/>
                      </a:lnTo>
                      <a:lnTo>
                        <a:pt x="155" y="169"/>
                      </a:lnTo>
                      <a:lnTo>
                        <a:pt x="162" y="169"/>
                      </a:lnTo>
                      <a:lnTo>
                        <a:pt x="171" y="170"/>
                      </a:lnTo>
                      <a:lnTo>
                        <a:pt x="175" y="178"/>
                      </a:lnTo>
                      <a:lnTo>
                        <a:pt x="179" y="186"/>
                      </a:lnTo>
                      <a:lnTo>
                        <a:pt x="179" y="192"/>
                      </a:lnTo>
                      <a:lnTo>
                        <a:pt x="178" y="198"/>
                      </a:lnTo>
                      <a:lnTo>
                        <a:pt x="178" y="204"/>
                      </a:lnTo>
                      <a:lnTo>
                        <a:pt x="178" y="211"/>
                      </a:lnTo>
                      <a:lnTo>
                        <a:pt x="179" y="217"/>
                      </a:lnTo>
                      <a:lnTo>
                        <a:pt x="182" y="226"/>
                      </a:lnTo>
                      <a:lnTo>
                        <a:pt x="182" y="233"/>
                      </a:lnTo>
                      <a:lnTo>
                        <a:pt x="184" y="241"/>
                      </a:lnTo>
                      <a:lnTo>
                        <a:pt x="187" y="250"/>
                      </a:lnTo>
                      <a:lnTo>
                        <a:pt x="188" y="259"/>
                      </a:lnTo>
                      <a:lnTo>
                        <a:pt x="191" y="268"/>
                      </a:lnTo>
                      <a:lnTo>
                        <a:pt x="195" y="272"/>
                      </a:lnTo>
                      <a:lnTo>
                        <a:pt x="200" y="281"/>
                      </a:lnTo>
                      <a:lnTo>
                        <a:pt x="204" y="288"/>
                      </a:lnTo>
                      <a:lnTo>
                        <a:pt x="210" y="292"/>
                      </a:lnTo>
                      <a:lnTo>
                        <a:pt x="217" y="292"/>
                      </a:lnTo>
                      <a:lnTo>
                        <a:pt x="221" y="284"/>
                      </a:lnTo>
                      <a:lnTo>
                        <a:pt x="221" y="276"/>
                      </a:lnTo>
                      <a:lnTo>
                        <a:pt x="221" y="269"/>
                      </a:lnTo>
                      <a:lnTo>
                        <a:pt x="217" y="263"/>
                      </a:lnTo>
                      <a:lnTo>
                        <a:pt x="213" y="256"/>
                      </a:lnTo>
                      <a:lnTo>
                        <a:pt x="205" y="247"/>
                      </a:lnTo>
                      <a:lnTo>
                        <a:pt x="204" y="239"/>
                      </a:lnTo>
                      <a:lnTo>
                        <a:pt x="200" y="230"/>
                      </a:lnTo>
                      <a:lnTo>
                        <a:pt x="204" y="221"/>
                      </a:lnTo>
                      <a:lnTo>
                        <a:pt x="210" y="217"/>
                      </a:lnTo>
                      <a:lnTo>
                        <a:pt x="217" y="213"/>
                      </a:lnTo>
                      <a:lnTo>
                        <a:pt x="226" y="213"/>
                      </a:lnTo>
                      <a:lnTo>
                        <a:pt x="232" y="213"/>
                      </a:lnTo>
                      <a:lnTo>
                        <a:pt x="239" y="213"/>
                      </a:lnTo>
                      <a:lnTo>
                        <a:pt x="247" y="217"/>
                      </a:lnTo>
                      <a:lnTo>
                        <a:pt x="253" y="220"/>
                      </a:lnTo>
                      <a:lnTo>
                        <a:pt x="259" y="226"/>
                      </a:lnTo>
                      <a:lnTo>
                        <a:pt x="265" y="228"/>
                      </a:lnTo>
                      <a:lnTo>
                        <a:pt x="272" y="230"/>
                      </a:lnTo>
                      <a:lnTo>
                        <a:pt x="278" y="230"/>
                      </a:lnTo>
                      <a:lnTo>
                        <a:pt x="289" y="228"/>
                      </a:lnTo>
                      <a:lnTo>
                        <a:pt x="295" y="228"/>
                      </a:lnTo>
                      <a:lnTo>
                        <a:pt x="303" y="220"/>
                      </a:lnTo>
                      <a:lnTo>
                        <a:pt x="303" y="213"/>
                      </a:lnTo>
                      <a:lnTo>
                        <a:pt x="303" y="207"/>
                      </a:lnTo>
                      <a:lnTo>
                        <a:pt x="300" y="199"/>
                      </a:lnTo>
                      <a:lnTo>
                        <a:pt x="295" y="194"/>
                      </a:lnTo>
                      <a:lnTo>
                        <a:pt x="289" y="191"/>
                      </a:lnTo>
                      <a:lnTo>
                        <a:pt x="285" y="184"/>
                      </a:lnTo>
                      <a:lnTo>
                        <a:pt x="278" y="182"/>
                      </a:lnTo>
                      <a:lnTo>
                        <a:pt x="272" y="175"/>
                      </a:lnTo>
                      <a:lnTo>
                        <a:pt x="263" y="173"/>
                      </a:lnTo>
                      <a:lnTo>
                        <a:pt x="256" y="169"/>
                      </a:lnTo>
                      <a:lnTo>
                        <a:pt x="245" y="162"/>
                      </a:lnTo>
                      <a:lnTo>
                        <a:pt x="239" y="153"/>
                      </a:lnTo>
                      <a:lnTo>
                        <a:pt x="234" y="144"/>
                      </a:lnTo>
                      <a:lnTo>
                        <a:pt x="234" y="134"/>
                      </a:lnTo>
                      <a:lnTo>
                        <a:pt x="239" y="126"/>
                      </a:lnTo>
                      <a:lnTo>
                        <a:pt x="245" y="121"/>
                      </a:lnTo>
                      <a:lnTo>
                        <a:pt x="252" y="117"/>
                      </a:lnTo>
                      <a:lnTo>
                        <a:pt x="259" y="115"/>
                      </a:lnTo>
                      <a:lnTo>
                        <a:pt x="268" y="114"/>
                      </a:lnTo>
                      <a:lnTo>
                        <a:pt x="276" y="111"/>
                      </a:lnTo>
                      <a:lnTo>
                        <a:pt x="285" y="111"/>
                      </a:lnTo>
                      <a:lnTo>
                        <a:pt x="294" y="114"/>
                      </a:lnTo>
                      <a:lnTo>
                        <a:pt x="303" y="115"/>
                      </a:lnTo>
                      <a:lnTo>
                        <a:pt x="308" y="117"/>
                      </a:lnTo>
                      <a:lnTo>
                        <a:pt x="317" y="121"/>
                      </a:lnTo>
                      <a:lnTo>
                        <a:pt x="324" y="126"/>
                      </a:lnTo>
                      <a:lnTo>
                        <a:pt x="333" y="130"/>
                      </a:lnTo>
                      <a:lnTo>
                        <a:pt x="339" y="130"/>
                      </a:lnTo>
                      <a:lnTo>
                        <a:pt x="345" y="131"/>
                      </a:lnTo>
                      <a:lnTo>
                        <a:pt x="353" y="134"/>
                      </a:lnTo>
                      <a:lnTo>
                        <a:pt x="362" y="136"/>
                      </a:lnTo>
                      <a:lnTo>
                        <a:pt x="368" y="139"/>
                      </a:lnTo>
                      <a:lnTo>
                        <a:pt x="375" y="140"/>
                      </a:lnTo>
                      <a:lnTo>
                        <a:pt x="385" y="140"/>
                      </a:lnTo>
                      <a:lnTo>
                        <a:pt x="392" y="143"/>
                      </a:lnTo>
                      <a:lnTo>
                        <a:pt x="398" y="140"/>
                      </a:lnTo>
                      <a:lnTo>
                        <a:pt x="402" y="134"/>
                      </a:lnTo>
                      <a:lnTo>
                        <a:pt x="401" y="127"/>
                      </a:lnTo>
                      <a:lnTo>
                        <a:pt x="392" y="121"/>
                      </a:lnTo>
                      <a:lnTo>
                        <a:pt x="385" y="118"/>
                      </a:lnTo>
                      <a:lnTo>
                        <a:pt x="379" y="117"/>
                      </a:lnTo>
                      <a:lnTo>
                        <a:pt x="368" y="114"/>
                      </a:lnTo>
                      <a:lnTo>
                        <a:pt x="362" y="114"/>
                      </a:lnTo>
                      <a:lnTo>
                        <a:pt x="353" y="114"/>
                      </a:lnTo>
                      <a:lnTo>
                        <a:pt x="342" y="110"/>
                      </a:lnTo>
                      <a:lnTo>
                        <a:pt x="337" y="110"/>
                      </a:lnTo>
                      <a:lnTo>
                        <a:pt x="329" y="107"/>
                      </a:lnTo>
                      <a:lnTo>
                        <a:pt x="321" y="107"/>
                      </a:lnTo>
                      <a:lnTo>
                        <a:pt x="313" y="105"/>
                      </a:lnTo>
                      <a:lnTo>
                        <a:pt x="304" y="101"/>
                      </a:lnTo>
                      <a:lnTo>
                        <a:pt x="304" y="94"/>
                      </a:lnTo>
                      <a:lnTo>
                        <a:pt x="313" y="92"/>
                      </a:lnTo>
                      <a:lnTo>
                        <a:pt x="320" y="88"/>
                      </a:lnTo>
                      <a:lnTo>
                        <a:pt x="329" y="81"/>
                      </a:lnTo>
                      <a:lnTo>
                        <a:pt x="337" y="76"/>
                      </a:lnTo>
                      <a:lnTo>
                        <a:pt x="342" y="71"/>
                      </a:lnTo>
                      <a:lnTo>
                        <a:pt x="350" y="66"/>
                      </a:lnTo>
                      <a:lnTo>
                        <a:pt x="362" y="62"/>
                      </a:lnTo>
                      <a:lnTo>
                        <a:pt x="372" y="59"/>
                      </a:lnTo>
                      <a:lnTo>
                        <a:pt x="379" y="57"/>
                      </a:lnTo>
                      <a:lnTo>
                        <a:pt x="388" y="55"/>
                      </a:lnTo>
                      <a:lnTo>
                        <a:pt x="394" y="50"/>
                      </a:lnTo>
                      <a:lnTo>
                        <a:pt x="401" y="44"/>
                      </a:lnTo>
                      <a:lnTo>
                        <a:pt x="405" y="39"/>
                      </a:lnTo>
                      <a:lnTo>
                        <a:pt x="405" y="33"/>
                      </a:lnTo>
                      <a:lnTo>
                        <a:pt x="405" y="24"/>
                      </a:lnTo>
                      <a:lnTo>
                        <a:pt x="398" y="17"/>
                      </a:lnTo>
                      <a:lnTo>
                        <a:pt x="394" y="11"/>
                      </a:lnTo>
                      <a:lnTo>
                        <a:pt x="388" y="11"/>
                      </a:lnTo>
                      <a:lnTo>
                        <a:pt x="381" y="8"/>
                      </a:lnTo>
                      <a:lnTo>
                        <a:pt x="372" y="8"/>
                      </a:lnTo>
                      <a:lnTo>
                        <a:pt x="363" y="11"/>
                      </a:lnTo>
                      <a:lnTo>
                        <a:pt x="358" y="15"/>
                      </a:lnTo>
                      <a:lnTo>
                        <a:pt x="349" y="20"/>
                      </a:lnTo>
                      <a:lnTo>
                        <a:pt x="345" y="26"/>
                      </a:lnTo>
                      <a:lnTo>
                        <a:pt x="342" y="34"/>
                      </a:lnTo>
                      <a:lnTo>
                        <a:pt x="330" y="42"/>
                      </a:lnTo>
                      <a:lnTo>
                        <a:pt x="321" y="50"/>
                      </a:lnTo>
                      <a:lnTo>
                        <a:pt x="316" y="57"/>
                      </a:lnTo>
                      <a:lnTo>
                        <a:pt x="308" y="63"/>
                      </a:lnTo>
                      <a:lnTo>
                        <a:pt x="300" y="66"/>
                      </a:lnTo>
                      <a:lnTo>
                        <a:pt x="294" y="72"/>
                      </a:lnTo>
                      <a:lnTo>
                        <a:pt x="287" y="76"/>
                      </a:lnTo>
                      <a:lnTo>
                        <a:pt x="281" y="76"/>
                      </a:lnTo>
                      <a:lnTo>
                        <a:pt x="274" y="76"/>
                      </a:lnTo>
                      <a:lnTo>
                        <a:pt x="268" y="72"/>
                      </a:lnTo>
                      <a:lnTo>
                        <a:pt x="263" y="66"/>
                      </a:lnTo>
                      <a:lnTo>
                        <a:pt x="263" y="57"/>
                      </a:lnTo>
                      <a:lnTo>
                        <a:pt x="261" y="49"/>
                      </a:lnTo>
                      <a:lnTo>
                        <a:pt x="256" y="42"/>
                      </a:lnTo>
                      <a:lnTo>
                        <a:pt x="252" y="42"/>
                      </a:lnTo>
                      <a:lnTo>
                        <a:pt x="245" y="46"/>
                      </a:lnTo>
                      <a:lnTo>
                        <a:pt x="239" y="49"/>
                      </a:lnTo>
                      <a:lnTo>
                        <a:pt x="239" y="55"/>
                      </a:lnTo>
                      <a:lnTo>
                        <a:pt x="236" y="63"/>
                      </a:lnTo>
                      <a:lnTo>
                        <a:pt x="236" y="72"/>
                      </a:lnTo>
                      <a:lnTo>
                        <a:pt x="236" y="81"/>
                      </a:lnTo>
                      <a:lnTo>
                        <a:pt x="234" y="88"/>
                      </a:lnTo>
                      <a:lnTo>
                        <a:pt x="227" y="97"/>
                      </a:lnTo>
                      <a:lnTo>
                        <a:pt x="223" y="102"/>
                      </a:lnTo>
                      <a:lnTo>
                        <a:pt x="217" y="107"/>
                      </a:lnTo>
                      <a:lnTo>
                        <a:pt x="210" y="111"/>
                      </a:lnTo>
                      <a:lnTo>
                        <a:pt x="200" y="114"/>
                      </a:lnTo>
                      <a:lnTo>
                        <a:pt x="192" y="114"/>
                      </a:lnTo>
                      <a:lnTo>
                        <a:pt x="187" y="114"/>
                      </a:lnTo>
                      <a:lnTo>
                        <a:pt x="178" y="110"/>
                      </a:lnTo>
                      <a:lnTo>
                        <a:pt x="171" y="102"/>
                      </a:lnTo>
                      <a:lnTo>
                        <a:pt x="171" y="94"/>
                      </a:lnTo>
                      <a:lnTo>
                        <a:pt x="166" y="88"/>
                      </a:lnTo>
                      <a:lnTo>
                        <a:pt x="159" y="84"/>
                      </a:lnTo>
                      <a:lnTo>
                        <a:pt x="153" y="81"/>
                      </a:lnTo>
                      <a:lnTo>
                        <a:pt x="146" y="84"/>
                      </a:lnTo>
                      <a:lnTo>
                        <a:pt x="146" y="94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8209" name="Group 112"/>
            <p:cNvGrpSpPr>
              <a:grpSpLocks/>
            </p:cNvGrpSpPr>
            <p:nvPr/>
          </p:nvGrpSpPr>
          <p:grpSpPr bwMode="auto">
            <a:xfrm>
              <a:off x="1995" y="2876"/>
              <a:ext cx="362" cy="468"/>
              <a:chOff x="2976" y="2347"/>
              <a:chExt cx="316" cy="380"/>
            </a:xfrm>
          </p:grpSpPr>
          <p:sp>
            <p:nvSpPr>
              <p:cNvPr id="8210" name="Freeform 100"/>
              <p:cNvSpPr>
                <a:spLocks/>
              </p:cNvSpPr>
              <p:nvPr/>
            </p:nvSpPr>
            <p:spPr bwMode="auto">
              <a:xfrm>
                <a:off x="2979" y="2352"/>
                <a:ext cx="227" cy="374"/>
              </a:xfrm>
              <a:custGeom>
                <a:avLst/>
                <a:gdLst>
                  <a:gd name="T0" fmla="*/ 2 w 453"/>
                  <a:gd name="T1" fmla="*/ 0 h 747"/>
                  <a:gd name="T2" fmla="*/ 1 w 453"/>
                  <a:gd name="T3" fmla="*/ 1 h 747"/>
                  <a:gd name="T4" fmla="*/ 1 w 453"/>
                  <a:gd name="T5" fmla="*/ 1 h 747"/>
                  <a:gd name="T6" fmla="*/ 1 w 453"/>
                  <a:gd name="T7" fmla="*/ 1 h 747"/>
                  <a:gd name="T8" fmla="*/ 0 w 453"/>
                  <a:gd name="T9" fmla="*/ 1 h 747"/>
                  <a:gd name="T10" fmla="*/ 1 w 453"/>
                  <a:gd name="T11" fmla="*/ 2 h 747"/>
                  <a:gd name="T12" fmla="*/ 1 w 453"/>
                  <a:gd name="T13" fmla="*/ 2 h 747"/>
                  <a:gd name="T14" fmla="*/ 1 w 453"/>
                  <a:gd name="T15" fmla="*/ 3 h 747"/>
                  <a:gd name="T16" fmla="*/ 1 w 453"/>
                  <a:gd name="T17" fmla="*/ 3 h 747"/>
                  <a:gd name="T18" fmla="*/ 2 w 453"/>
                  <a:gd name="T19" fmla="*/ 3 h 747"/>
                  <a:gd name="T20" fmla="*/ 2 w 453"/>
                  <a:gd name="T21" fmla="*/ 3 h 747"/>
                  <a:gd name="T22" fmla="*/ 2 w 453"/>
                  <a:gd name="T23" fmla="*/ 3 h 747"/>
                  <a:gd name="T24" fmla="*/ 2 w 453"/>
                  <a:gd name="T25" fmla="*/ 3 h 747"/>
                  <a:gd name="T26" fmla="*/ 2 w 453"/>
                  <a:gd name="T27" fmla="*/ 3 h 747"/>
                  <a:gd name="T28" fmla="*/ 2 w 453"/>
                  <a:gd name="T29" fmla="*/ 3 h 747"/>
                  <a:gd name="T30" fmla="*/ 2 w 453"/>
                  <a:gd name="T31" fmla="*/ 3 h 747"/>
                  <a:gd name="T32" fmla="*/ 2 w 453"/>
                  <a:gd name="T33" fmla="*/ 3 h 747"/>
                  <a:gd name="T34" fmla="*/ 2 w 453"/>
                  <a:gd name="T35" fmla="*/ 3 h 747"/>
                  <a:gd name="T36" fmla="*/ 2 w 453"/>
                  <a:gd name="T37" fmla="*/ 3 h 747"/>
                  <a:gd name="T38" fmla="*/ 2 w 453"/>
                  <a:gd name="T39" fmla="*/ 3 h 747"/>
                  <a:gd name="T40" fmla="*/ 2 w 453"/>
                  <a:gd name="T41" fmla="*/ 3 h 747"/>
                  <a:gd name="T42" fmla="*/ 2 w 453"/>
                  <a:gd name="T43" fmla="*/ 3 h 747"/>
                  <a:gd name="T44" fmla="*/ 2 w 453"/>
                  <a:gd name="T45" fmla="*/ 3 h 747"/>
                  <a:gd name="T46" fmla="*/ 2 w 453"/>
                  <a:gd name="T47" fmla="*/ 3 h 747"/>
                  <a:gd name="T48" fmla="*/ 2 w 453"/>
                  <a:gd name="T49" fmla="*/ 3 h 747"/>
                  <a:gd name="T50" fmla="*/ 2 w 453"/>
                  <a:gd name="T51" fmla="*/ 3 h 747"/>
                  <a:gd name="T52" fmla="*/ 2 w 453"/>
                  <a:gd name="T53" fmla="*/ 3 h 747"/>
                  <a:gd name="T54" fmla="*/ 2 w 453"/>
                  <a:gd name="T55" fmla="*/ 3 h 747"/>
                  <a:gd name="T56" fmla="*/ 2 w 453"/>
                  <a:gd name="T57" fmla="*/ 3 h 747"/>
                  <a:gd name="T58" fmla="*/ 2 w 453"/>
                  <a:gd name="T59" fmla="*/ 3 h 747"/>
                  <a:gd name="T60" fmla="*/ 2 w 453"/>
                  <a:gd name="T61" fmla="*/ 3 h 747"/>
                  <a:gd name="T62" fmla="*/ 2 w 453"/>
                  <a:gd name="T63" fmla="*/ 3 h 747"/>
                  <a:gd name="T64" fmla="*/ 1 w 453"/>
                  <a:gd name="T65" fmla="*/ 2 h 747"/>
                  <a:gd name="T66" fmla="*/ 1 w 453"/>
                  <a:gd name="T67" fmla="*/ 1 h 747"/>
                  <a:gd name="T68" fmla="*/ 1 w 453"/>
                  <a:gd name="T69" fmla="*/ 1 h 747"/>
                  <a:gd name="T70" fmla="*/ 2 w 453"/>
                  <a:gd name="T71" fmla="*/ 0 h 747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53"/>
                  <a:gd name="T109" fmla="*/ 0 h 747"/>
                  <a:gd name="T110" fmla="*/ 453 w 453"/>
                  <a:gd name="T111" fmla="*/ 747 h 747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53" h="747">
                    <a:moveTo>
                      <a:pt x="258" y="0"/>
                    </a:moveTo>
                    <a:lnTo>
                      <a:pt x="192" y="3"/>
                    </a:lnTo>
                    <a:lnTo>
                      <a:pt x="154" y="63"/>
                    </a:lnTo>
                    <a:lnTo>
                      <a:pt x="47" y="161"/>
                    </a:lnTo>
                    <a:lnTo>
                      <a:pt x="0" y="214"/>
                    </a:lnTo>
                    <a:lnTo>
                      <a:pt x="31" y="356"/>
                    </a:lnTo>
                    <a:lnTo>
                      <a:pt x="56" y="463"/>
                    </a:lnTo>
                    <a:lnTo>
                      <a:pt x="120" y="586"/>
                    </a:lnTo>
                    <a:lnTo>
                      <a:pt x="230" y="674"/>
                    </a:lnTo>
                    <a:lnTo>
                      <a:pt x="352" y="747"/>
                    </a:lnTo>
                    <a:lnTo>
                      <a:pt x="356" y="728"/>
                    </a:lnTo>
                    <a:lnTo>
                      <a:pt x="365" y="725"/>
                    </a:lnTo>
                    <a:lnTo>
                      <a:pt x="365" y="716"/>
                    </a:lnTo>
                    <a:lnTo>
                      <a:pt x="365" y="706"/>
                    </a:lnTo>
                    <a:lnTo>
                      <a:pt x="365" y="697"/>
                    </a:lnTo>
                    <a:lnTo>
                      <a:pt x="365" y="688"/>
                    </a:lnTo>
                    <a:lnTo>
                      <a:pt x="375" y="684"/>
                    </a:lnTo>
                    <a:lnTo>
                      <a:pt x="384" y="684"/>
                    </a:lnTo>
                    <a:lnTo>
                      <a:pt x="394" y="684"/>
                    </a:lnTo>
                    <a:lnTo>
                      <a:pt x="403" y="677"/>
                    </a:lnTo>
                    <a:lnTo>
                      <a:pt x="403" y="668"/>
                    </a:lnTo>
                    <a:lnTo>
                      <a:pt x="403" y="658"/>
                    </a:lnTo>
                    <a:lnTo>
                      <a:pt x="403" y="649"/>
                    </a:lnTo>
                    <a:lnTo>
                      <a:pt x="413" y="646"/>
                    </a:lnTo>
                    <a:lnTo>
                      <a:pt x="422" y="646"/>
                    </a:lnTo>
                    <a:lnTo>
                      <a:pt x="431" y="646"/>
                    </a:lnTo>
                    <a:lnTo>
                      <a:pt x="438" y="637"/>
                    </a:lnTo>
                    <a:lnTo>
                      <a:pt x="434" y="627"/>
                    </a:lnTo>
                    <a:lnTo>
                      <a:pt x="434" y="618"/>
                    </a:lnTo>
                    <a:lnTo>
                      <a:pt x="445" y="611"/>
                    </a:lnTo>
                    <a:lnTo>
                      <a:pt x="453" y="609"/>
                    </a:lnTo>
                    <a:lnTo>
                      <a:pt x="286" y="536"/>
                    </a:lnTo>
                    <a:lnTo>
                      <a:pt x="122" y="325"/>
                    </a:lnTo>
                    <a:lnTo>
                      <a:pt x="129" y="199"/>
                    </a:lnTo>
                    <a:lnTo>
                      <a:pt x="242" y="66"/>
                    </a:lnTo>
                    <a:lnTo>
                      <a:pt x="258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1" name="Freeform 101"/>
              <p:cNvSpPr>
                <a:spLocks/>
              </p:cNvSpPr>
              <p:nvPr/>
            </p:nvSpPr>
            <p:spPr bwMode="auto">
              <a:xfrm>
                <a:off x="3011" y="2349"/>
                <a:ext cx="276" cy="307"/>
              </a:xfrm>
              <a:custGeom>
                <a:avLst/>
                <a:gdLst>
                  <a:gd name="T0" fmla="*/ 1 w 551"/>
                  <a:gd name="T1" fmla="*/ 0 h 616"/>
                  <a:gd name="T2" fmla="*/ 1 w 551"/>
                  <a:gd name="T3" fmla="*/ 0 h 616"/>
                  <a:gd name="T4" fmla="*/ 2 w 551"/>
                  <a:gd name="T5" fmla="*/ 0 h 616"/>
                  <a:gd name="T6" fmla="*/ 2 w 551"/>
                  <a:gd name="T7" fmla="*/ 1 h 616"/>
                  <a:gd name="T8" fmla="*/ 2 w 551"/>
                  <a:gd name="T9" fmla="*/ 1 h 616"/>
                  <a:gd name="T10" fmla="*/ 3 w 551"/>
                  <a:gd name="T11" fmla="*/ 1 h 616"/>
                  <a:gd name="T12" fmla="*/ 3 w 551"/>
                  <a:gd name="T13" fmla="*/ 1 h 616"/>
                  <a:gd name="T14" fmla="*/ 2 w 551"/>
                  <a:gd name="T15" fmla="*/ 1 h 616"/>
                  <a:gd name="T16" fmla="*/ 2 w 551"/>
                  <a:gd name="T17" fmla="*/ 2 h 616"/>
                  <a:gd name="T18" fmla="*/ 2 w 551"/>
                  <a:gd name="T19" fmla="*/ 2 h 616"/>
                  <a:gd name="T20" fmla="*/ 1 w 551"/>
                  <a:gd name="T21" fmla="*/ 2 h 616"/>
                  <a:gd name="T22" fmla="*/ 1 w 551"/>
                  <a:gd name="T23" fmla="*/ 2 h 616"/>
                  <a:gd name="T24" fmla="*/ 1 w 551"/>
                  <a:gd name="T25" fmla="*/ 1 h 616"/>
                  <a:gd name="T26" fmla="*/ 1 w 551"/>
                  <a:gd name="T27" fmla="*/ 1 h 616"/>
                  <a:gd name="T28" fmla="*/ 0 w 551"/>
                  <a:gd name="T29" fmla="*/ 0 h 616"/>
                  <a:gd name="T30" fmla="*/ 1 w 551"/>
                  <a:gd name="T31" fmla="*/ 0 h 616"/>
                  <a:gd name="T32" fmla="*/ 1 w 551"/>
                  <a:gd name="T33" fmla="*/ 0 h 616"/>
                  <a:gd name="T34" fmla="*/ 1 w 551"/>
                  <a:gd name="T35" fmla="*/ 0 h 61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51"/>
                  <a:gd name="T55" fmla="*/ 0 h 616"/>
                  <a:gd name="T56" fmla="*/ 551 w 551"/>
                  <a:gd name="T57" fmla="*/ 616 h 61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51" h="616">
                    <a:moveTo>
                      <a:pt x="214" y="66"/>
                    </a:moveTo>
                    <a:lnTo>
                      <a:pt x="246" y="171"/>
                    </a:lnTo>
                    <a:lnTo>
                      <a:pt x="283" y="218"/>
                    </a:lnTo>
                    <a:lnTo>
                      <a:pt x="368" y="272"/>
                    </a:lnTo>
                    <a:lnTo>
                      <a:pt x="492" y="284"/>
                    </a:lnTo>
                    <a:lnTo>
                      <a:pt x="551" y="288"/>
                    </a:lnTo>
                    <a:lnTo>
                      <a:pt x="542" y="386"/>
                    </a:lnTo>
                    <a:lnTo>
                      <a:pt x="497" y="499"/>
                    </a:lnTo>
                    <a:lnTo>
                      <a:pt x="419" y="591"/>
                    </a:lnTo>
                    <a:lnTo>
                      <a:pt x="394" y="616"/>
                    </a:lnTo>
                    <a:lnTo>
                      <a:pt x="242" y="595"/>
                    </a:lnTo>
                    <a:lnTo>
                      <a:pt x="125" y="532"/>
                    </a:lnTo>
                    <a:lnTo>
                      <a:pt x="72" y="468"/>
                    </a:lnTo>
                    <a:lnTo>
                      <a:pt x="24" y="329"/>
                    </a:lnTo>
                    <a:lnTo>
                      <a:pt x="0" y="218"/>
                    </a:lnTo>
                    <a:lnTo>
                      <a:pt x="136" y="83"/>
                    </a:lnTo>
                    <a:lnTo>
                      <a:pt x="202" y="0"/>
                    </a:lnTo>
                    <a:lnTo>
                      <a:pt x="214" y="66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2" name="Freeform 102"/>
              <p:cNvSpPr>
                <a:spLocks/>
              </p:cNvSpPr>
              <p:nvPr/>
            </p:nvSpPr>
            <p:spPr bwMode="auto">
              <a:xfrm>
                <a:off x="2976" y="2347"/>
                <a:ext cx="316" cy="380"/>
              </a:xfrm>
              <a:custGeom>
                <a:avLst/>
                <a:gdLst>
                  <a:gd name="T0" fmla="*/ 1 w 631"/>
                  <a:gd name="T1" fmla="*/ 1 h 760"/>
                  <a:gd name="T2" fmla="*/ 1 w 631"/>
                  <a:gd name="T3" fmla="*/ 1 h 760"/>
                  <a:gd name="T4" fmla="*/ 1 w 631"/>
                  <a:gd name="T5" fmla="*/ 1 h 760"/>
                  <a:gd name="T6" fmla="*/ 1 w 631"/>
                  <a:gd name="T7" fmla="*/ 2 h 760"/>
                  <a:gd name="T8" fmla="*/ 1 w 631"/>
                  <a:gd name="T9" fmla="*/ 3 h 760"/>
                  <a:gd name="T10" fmla="*/ 2 w 631"/>
                  <a:gd name="T11" fmla="*/ 3 h 760"/>
                  <a:gd name="T12" fmla="*/ 2 w 631"/>
                  <a:gd name="T13" fmla="*/ 3 h 760"/>
                  <a:gd name="T14" fmla="*/ 1 w 631"/>
                  <a:gd name="T15" fmla="*/ 2 h 760"/>
                  <a:gd name="T16" fmla="*/ 1 w 631"/>
                  <a:gd name="T17" fmla="*/ 3 h 760"/>
                  <a:gd name="T18" fmla="*/ 2 w 631"/>
                  <a:gd name="T19" fmla="*/ 3 h 760"/>
                  <a:gd name="T20" fmla="*/ 2 w 631"/>
                  <a:gd name="T21" fmla="*/ 3 h 760"/>
                  <a:gd name="T22" fmla="*/ 2 w 631"/>
                  <a:gd name="T23" fmla="*/ 3 h 760"/>
                  <a:gd name="T24" fmla="*/ 2 w 631"/>
                  <a:gd name="T25" fmla="*/ 3 h 760"/>
                  <a:gd name="T26" fmla="*/ 1 w 631"/>
                  <a:gd name="T27" fmla="*/ 3 h 760"/>
                  <a:gd name="T28" fmla="*/ 1 w 631"/>
                  <a:gd name="T29" fmla="*/ 3 h 760"/>
                  <a:gd name="T30" fmla="*/ 2 w 631"/>
                  <a:gd name="T31" fmla="*/ 3 h 760"/>
                  <a:gd name="T32" fmla="*/ 2 w 631"/>
                  <a:gd name="T33" fmla="*/ 3 h 760"/>
                  <a:gd name="T34" fmla="*/ 2 w 631"/>
                  <a:gd name="T35" fmla="*/ 3 h 760"/>
                  <a:gd name="T36" fmla="*/ 1 w 631"/>
                  <a:gd name="T37" fmla="*/ 3 h 760"/>
                  <a:gd name="T38" fmla="*/ 1 w 631"/>
                  <a:gd name="T39" fmla="*/ 2 h 760"/>
                  <a:gd name="T40" fmla="*/ 1 w 631"/>
                  <a:gd name="T41" fmla="*/ 1 h 760"/>
                  <a:gd name="T42" fmla="*/ 1 w 631"/>
                  <a:gd name="T43" fmla="*/ 2 h 760"/>
                  <a:gd name="T44" fmla="*/ 1 w 631"/>
                  <a:gd name="T45" fmla="*/ 2 h 760"/>
                  <a:gd name="T46" fmla="*/ 2 w 631"/>
                  <a:gd name="T47" fmla="*/ 3 h 760"/>
                  <a:gd name="T48" fmla="*/ 2 w 631"/>
                  <a:gd name="T49" fmla="*/ 3 h 760"/>
                  <a:gd name="T50" fmla="*/ 3 w 631"/>
                  <a:gd name="T51" fmla="*/ 2 h 760"/>
                  <a:gd name="T52" fmla="*/ 3 w 631"/>
                  <a:gd name="T53" fmla="*/ 2 h 760"/>
                  <a:gd name="T54" fmla="*/ 2 w 631"/>
                  <a:gd name="T55" fmla="*/ 2 h 760"/>
                  <a:gd name="T56" fmla="*/ 2 w 631"/>
                  <a:gd name="T57" fmla="*/ 2 h 760"/>
                  <a:gd name="T58" fmla="*/ 2 w 631"/>
                  <a:gd name="T59" fmla="*/ 1 h 760"/>
                  <a:gd name="T60" fmla="*/ 2 w 631"/>
                  <a:gd name="T61" fmla="*/ 1 h 760"/>
                  <a:gd name="T62" fmla="*/ 2 w 631"/>
                  <a:gd name="T63" fmla="*/ 1 h 760"/>
                  <a:gd name="T64" fmla="*/ 2 w 631"/>
                  <a:gd name="T65" fmla="*/ 1 h 760"/>
                  <a:gd name="T66" fmla="*/ 2 w 631"/>
                  <a:gd name="T67" fmla="*/ 1 h 760"/>
                  <a:gd name="T68" fmla="*/ 3 w 631"/>
                  <a:gd name="T69" fmla="*/ 2 h 760"/>
                  <a:gd name="T70" fmla="*/ 3 w 631"/>
                  <a:gd name="T71" fmla="*/ 2 h 760"/>
                  <a:gd name="T72" fmla="*/ 3 w 631"/>
                  <a:gd name="T73" fmla="*/ 2 h 760"/>
                  <a:gd name="T74" fmla="*/ 3 w 631"/>
                  <a:gd name="T75" fmla="*/ 3 h 760"/>
                  <a:gd name="T76" fmla="*/ 2 w 631"/>
                  <a:gd name="T77" fmla="*/ 3 h 760"/>
                  <a:gd name="T78" fmla="*/ 2 w 631"/>
                  <a:gd name="T79" fmla="*/ 3 h 760"/>
                  <a:gd name="T80" fmla="*/ 2 w 631"/>
                  <a:gd name="T81" fmla="*/ 3 h 760"/>
                  <a:gd name="T82" fmla="*/ 2 w 631"/>
                  <a:gd name="T83" fmla="*/ 3 h 760"/>
                  <a:gd name="T84" fmla="*/ 2 w 631"/>
                  <a:gd name="T85" fmla="*/ 3 h 760"/>
                  <a:gd name="T86" fmla="*/ 1 w 631"/>
                  <a:gd name="T87" fmla="*/ 3 h 760"/>
                  <a:gd name="T88" fmla="*/ 1 w 631"/>
                  <a:gd name="T89" fmla="*/ 3 h 760"/>
                  <a:gd name="T90" fmla="*/ 1 w 631"/>
                  <a:gd name="T91" fmla="*/ 2 h 760"/>
                  <a:gd name="T92" fmla="*/ 1 w 631"/>
                  <a:gd name="T93" fmla="*/ 1 h 760"/>
                  <a:gd name="T94" fmla="*/ 1 w 631"/>
                  <a:gd name="T95" fmla="*/ 1 h 760"/>
                  <a:gd name="T96" fmla="*/ 1 w 631"/>
                  <a:gd name="T97" fmla="*/ 0 h 760"/>
                  <a:gd name="T98" fmla="*/ 1 w 631"/>
                  <a:gd name="T99" fmla="*/ 1 h 760"/>
                  <a:gd name="T100" fmla="*/ 1 w 631"/>
                  <a:gd name="T101" fmla="*/ 1 h 76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31"/>
                  <a:gd name="T154" fmla="*/ 0 h 760"/>
                  <a:gd name="T155" fmla="*/ 631 w 631"/>
                  <a:gd name="T156" fmla="*/ 760 h 76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31" h="760">
                    <a:moveTo>
                      <a:pt x="63" y="214"/>
                    </a:moveTo>
                    <a:lnTo>
                      <a:pt x="152" y="129"/>
                    </a:lnTo>
                    <a:lnTo>
                      <a:pt x="192" y="85"/>
                    </a:lnTo>
                    <a:lnTo>
                      <a:pt x="243" y="19"/>
                    </a:lnTo>
                    <a:lnTo>
                      <a:pt x="206" y="22"/>
                    </a:lnTo>
                    <a:lnTo>
                      <a:pt x="164" y="85"/>
                    </a:lnTo>
                    <a:lnTo>
                      <a:pt x="124" y="120"/>
                    </a:lnTo>
                    <a:lnTo>
                      <a:pt x="44" y="195"/>
                    </a:lnTo>
                    <a:lnTo>
                      <a:pt x="16" y="227"/>
                    </a:lnTo>
                    <a:lnTo>
                      <a:pt x="38" y="319"/>
                    </a:lnTo>
                    <a:lnTo>
                      <a:pt x="63" y="417"/>
                    </a:lnTo>
                    <a:lnTo>
                      <a:pt x="73" y="473"/>
                    </a:lnTo>
                    <a:lnTo>
                      <a:pt x="94" y="527"/>
                    </a:lnTo>
                    <a:lnTo>
                      <a:pt x="120" y="577"/>
                    </a:lnTo>
                    <a:lnTo>
                      <a:pt x="158" y="616"/>
                    </a:lnTo>
                    <a:lnTo>
                      <a:pt x="225" y="663"/>
                    </a:lnTo>
                    <a:lnTo>
                      <a:pt x="284" y="703"/>
                    </a:lnTo>
                    <a:lnTo>
                      <a:pt x="340" y="735"/>
                    </a:lnTo>
                    <a:lnTo>
                      <a:pt x="354" y="735"/>
                    </a:lnTo>
                    <a:lnTo>
                      <a:pt x="354" y="722"/>
                    </a:lnTo>
                    <a:lnTo>
                      <a:pt x="274" y="675"/>
                    </a:lnTo>
                    <a:lnTo>
                      <a:pt x="183" y="619"/>
                    </a:lnTo>
                    <a:lnTo>
                      <a:pt x="133" y="571"/>
                    </a:lnTo>
                    <a:lnTo>
                      <a:pt x="94" y="499"/>
                    </a:lnTo>
                    <a:lnTo>
                      <a:pt x="82" y="436"/>
                    </a:lnTo>
                    <a:lnTo>
                      <a:pt x="101" y="483"/>
                    </a:lnTo>
                    <a:lnTo>
                      <a:pt x="139" y="558"/>
                    </a:lnTo>
                    <a:lnTo>
                      <a:pt x="183" y="596"/>
                    </a:lnTo>
                    <a:lnTo>
                      <a:pt x="225" y="625"/>
                    </a:lnTo>
                    <a:lnTo>
                      <a:pt x="272" y="653"/>
                    </a:lnTo>
                    <a:lnTo>
                      <a:pt x="328" y="694"/>
                    </a:lnTo>
                    <a:lnTo>
                      <a:pt x="357" y="703"/>
                    </a:lnTo>
                    <a:lnTo>
                      <a:pt x="363" y="687"/>
                    </a:lnTo>
                    <a:lnTo>
                      <a:pt x="291" y="647"/>
                    </a:lnTo>
                    <a:lnTo>
                      <a:pt x="338" y="663"/>
                    </a:lnTo>
                    <a:lnTo>
                      <a:pt x="375" y="678"/>
                    </a:lnTo>
                    <a:lnTo>
                      <a:pt x="394" y="678"/>
                    </a:lnTo>
                    <a:lnTo>
                      <a:pt x="398" y="656"/>
                    </a:lnTo>
                    <a:lnTo>
                      <a:pt x="312" y="635"/>
                    </a:lnTo>
                    <a:lnTo>
                      <a:pt x="246" y="612"/>
                    </a:lnTo>
                    <a:lnTo>
                      <a:pt x="192" y="577"/>
                    </a:lnTo>
                    <a:lnTo>
                      <a:pt x="158" y="539"/>
                    </a:lnTo>
                    <a:lnTo>
                      <a:pt x="136" y="495"/>
                    </a:lnTo>
                    <a:lnTo>
                      <a:pt x="183" y="546"/>
                    </a:lnTo>
                    <a:lnTo>
                      <a:pt x="243" y="590"/>
                    </a:lnTo>
                    <a:lnTo>
                      <a:pt x="307" y="616"/>
                    </a:lnTo>
                    <a:lnTo>
                      <a:pt x="370" y="631"/>
                    </a:lnTo>
                    <a:lnTo>
                      <a:pt x="398" y="640"/>
                    </a:lnTo>
                    <a:lnTo>
                      <a:pt x="417" y="644"/>
                    </a:lnTo>
                    <a:lnTo>
                      <a:pt x="432" y="644"/>
                    </a:lnTo>
                    <a:lnTo>
                      <a:pt x="436" y="631"/>
                    </a:lnTo>
                    <a:lnTo>
                      <a:pt x="432" y="621"/>
                    </a:lnTo>
                    <a:lnTo>
                      <a:pt x="350" y="609"/>
                    </a:lnTo>
                    <a:lnTo>
                      <a:pt x="288" y="593"/>
                    </a:lnTo>
                    <a:lnTo>
                      <a:pt x="258" y="577"/>
                    </a:lnTo>
                    <a:lnTo>
                      <a:pt x="215" y="549"/>
                    </a:lnTo>
                    <a:lnTo>
                      <a:pt x="190" y="533"/>
                    </a:lnTo>
                    <a:lnTo>
                      <a:pt x="167" y="508"/>
                    </a:lnTo>
                    <a:lnTo>
                      <a:pt x="139" y="476"/>
                    </a:lnTo>
                    <a:lnTo>
                      <a:pt x="113" y="417"/>
                    </a:lnTo>
                    <a:lnTo>
                      <a:pt x="94" y="356"/>
                    </a:lnTo>
                    <a:lnTo>
                      <a:pt x="75" y="284"/>
                    </a:lnTo>
                    <a:lnTo>
                      <a:pt x="63" y="237"/>
                    </a:lnTo>
                    <a:lnTo>
                      <a:pt x="66" y="227"/>
                    </a:lnTo>
                    <a:lnTo>
                      <a:pt x="75" y="233"/>
                    </a:lnTo>
                    <a:lnTo>
                      <a:pt x="94" y="312"/>
                    </a:lnTo>
                    <a:lnTo>
                      <a:pt x="113" y="378"/>
                    </a:lnTo>
                    <a:lnTo>
                      <a:pt x="139" y="445"/>
                    </a:lnTo>
                    <a:lnTo>
                      <a:pt x="167" y="489"/>
                    </a:lnTo>
                    <a:lnTo>
                      <a:pt x="202" y="527"/>
                    </a:lnTo>
                    <a:lnTo>
                      <a:pt x="258" y="562"/>
                    </a:lnTo>
                    <a:lnTo>
                      <a:pt x="307" y="581"/>
                    </a:lnTo>
                    <a:lnTo>
                      <a:pt x="359" y="596"/>
                    </a:lnTo>
                    <a:lnTo>
                      <a:pt x="417" y="603"/>
                    </a:lnTo>
                    <a:lnTo>
                      <a:pt x="464" y="605"/>
                    </a:lnTo>
                    <a:lnTo>
                      <a:pt x="505" y="565"/>
                    </a:lnTo>
                    <a:lnTo>
                      <a:pt x="533" y="530"/>
                    </a:lnTo>
                    <a:lnTo>
                      <a:pt x="565" y="486"/>
                    </a:lnTo>
                    <a:lnTo>
                      <a:pt x="587" y="438"/>
                    </a:lnTo>
                    <a:lnTo>
                      <a:pt x="603" y="387"/>
                    </a:lnTo>
                    <a:lnTo>
                      <a:pt x="609" y="340"/>
                    </a:lnTo>
                    <a:lnTo>
                      <a:pt x="612" y="296"/>
                    </a:lnTo>
                    <a:lnTo>
                      <a:pt x="542" y="290"/>
                    </a:lnTo>
                    <a:lnTo>
                      <a:pt x="495" y="287"/>
                    </a:lnTo>
                    <a:lnTo>
                      <a:pt x="460" y="284"/>
                    </a:lnTo>
                    <a:lnTo>
                      <a:pt x="432" y="274"/>
                    </a:lnTo>
                    <a:lnTo>
                      <a:pt x="394" y="258"/>
                    </a:lnTo>
                    <a:lnTo>
                      <a:pt x="359" y="237"/>
                    </a:lnTo>
                    <a:lnTo>
                      <a:pt x="325" y="208"/>
                    </a:lnTo>
                    <a:lnTo>
                      <a:pt x="303" y="171"/>
                    </a:lnTo>
                    <a:lnTo>
                      <a:pt x="293" y="136"/>
                    </a:lnTo>
                    <a:lnTo>
                      <a:pt x="277" y="75"/>
                    </a:lnTo>
                    <a:lnTo>
                      <a:pt x="265" y="35"/>
                    </a:lnTo>
                    <a:lnTo>
                      <a:pt x="265" y="24"/>
                    </a:lnTo>
                    <a:lnTo>
                      <a:pt x="272" y="6"/>
                    </a:lnTo>
                    <a:lnTo>
                      <a:pt x="284" y="50"/>
                    </a:lnTo>
                    <a:lnTo>
                      <a:pt x="293" y="82"/>
                    </a:lnTo>
                    <a:lnTo>
                      <a:pt x="307" y="129"/>
                    </a:lnTo>
                    <a:lnTo>
                      <a:pt x="322" y="171"/>
                    </a:lnTo>
                    <a:lnTo>
                      <a:pt x="344" y="205"/>
                    </a:lnTo>
                    <a:lnTo>
                      <a:pt x="373" y="223"/>
                    </a:lnTo>
                    <a:lnTo>
                      <a:pt x="407" y="242"/>
                    </a:lnTo>
                    <a:lnTo>
                      <a:pt x="439" y="258"/>
                    </a:lnTo>
                    <a:lnTo>
                      <a:pt x="476" y="265"/>
                    </a:lnTo>
                    <a:lnTo>
                      <a:pt x="527" y="272"/>
                    </a:lnTo>
                    <a:lnTo>
                      <a:pt x="581" y="277"/>
                    </a:lnTo>
                    <a:lnTo>
                      <a:pt x="624" y="281"/>
                    </a:lnTo>
                    <a:lnTo>
                      <a:pt x="631" y="281"/>
                    </a:lnTo>
                    <a:lnTo>
                      <a:pt x="631" y="300"/>
                    </a:lnTo>
                    <a:lnTo>
                      <a:pt x="624" y="372"/>
                    </a:lnTo>
                    <a:lnTo>
                      <a:pt x="609" y="445"/>
                    </a:lnTo>
                    <a:lnTo>
                      <a:pt x="574" y="504"/>
                    </a:lnTo>
                    <a:lnTo>
                      <a:pt x="549" y="542"/>
                    </a:lnTo>
                    <a:lnTo>
                      <a:pt x="518" y="581"/>
                    </a:lnTo>
                    <a:lnTo>
                      <a:pt x="486" y="612"/>
                    </a:lnTo>
                    <a:lnTo>
                      <a:pt x="474" y="635"/>
                    </a:lnTo>
                    <a:lnTo>
                      <a:pt x="455" y="644"/>
                    </a:lnTo>
                    <a:lnTo>
                      <a:pt x="455" y="656"/>
                    </a:lnTo>
                    <a:lnTo>
                      <a:pt x="448" y="666"/>
                    </a:lnTo>
                    <a:lnTo>
                      <a:pt x="439" y="672"/>
                    </a:lnTo>
                    <a:lnTo>
                      <a:pt x="423" y="672"/>
                    </a:lnTo>
                    <a:lnTo>
                      <a:pt x="420" y="678"/>
                    </a:lnTo>
                    <a:lnTo>
                      <a:pt x="420" y="687"/>
                    </a:lnTo>
                    <a:lnTo>
                      <a:pt x="410" y="698"/>
                    </a:lnTo>
                    <a:lnTo>
                      <a:pt x="391" y="698"/>
                    </a:lnTo>
                    <a:lnTo>
                      <a:pt x="385" y="713"/>
                    </a:lnTo>
                    <a:lnTo>
                      <a:pt x="382" y="726"/>
                    </a:lnTo>
                    <a:lnTo>
                      <a:pt x="375" y="735"/>
                    </a:lnTo>
                    <a:lnTo>
                      <a:pt x="366" y="751"/>
                    </a:lnTo>
                    <a:lnTo>
                      <a:pt x="347" y="760"/>
                    </a:lnTo>
                    <a:lnTo>
                      <a:pt x="300" y="732"/>
                    </a:lnTo>
                    <a:lnTo>
                      <a:pt x="218" y="682"/>
                    </a:lnTo>
                    <a:lnTo>
                      <a:pt x="180" y="647"/>
                    </a:lnTo>
                    <a:lnTo>
                      <a:pt x="126" y="609"/>
                    </a:lnTo>
                    <a:lnTo>
                      <a:pt x="101" y="577"/>
                    </a:lnTo>
                    <a:lnTo>
                      <a:pt x="79" y="530"/>
                    </a:lnTo>
                    <a:lnTo>
                      <a:pt x="60" y="483"/>
                    </a:lnTo>
                    <a:lnTo>
                      <a:pt x="47" y="448"/>
                    </a:lnTo>
                    <a:lnTo>
                      <a:pt x="38" y="382"/>
                    </a:lnTo>
                    <a:lnTo>
                      <a:pt x="22" y="315"/>
                    </a:lnTo>
                    <a:lnTo>
                      <a:pt x="3" y="256"/>
                    </a:lnTo>
                    <a:lnTo>
                      <a:pt x="0" y="218"/>
                    </a:lnTo>
                    <a:lnTo>
                      <a:pt x="57" y="157"/>
                    </a:lnTo>
                    <a:lnTo>
                      <a:pt x="113" y="106"/>
                    </a:lnTo>
                    <a:lnTo>
                      <a:pt x="155" y="69"/>
                    </a:lnTo>
                    <a:lnTo>
                      <a:pt x="171" y="40"/>
                    </a:lnTo>
                    <a:lnTo>
                      <a:pt x="192" y="0"/>
                    </a:lnTo>
                    <a:lnTo>
                      <a:pt x="272" y="6"/>
                    </a:lnTo>
                    <a:lnTo>
                      <a:pt x="246" y="44"/>
                    </a:lnTo>
                    <a:lnTo>
                      <a:pt x="211" y="88"/>
                    </a:lnTo>
                    <a:lnTo>
                      <a:pt x="152" y="145"/>
                    </a:lnTo>
                    <a:lnTo>
                      <a:pt x="108" y="186"/>
                    </a:lnTo>
                    <a:lnTo>
                      <a:pt x="63" y="21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3" name="Freeform 103"/>
              <p:cNvSpPr>
                <a:spLocks/>
              </p:cNvSpPr>
              <p:nvPr/>
            </p:nvSpPr>
            <p:spPr bwMode="auto">
              <a:xfrm>
                <a:off x="3041" y="2410"/>
                <a:ext cx="210" cy="212"/>
              </a:xfrm>
              <a:custGeom>
                <a:avLst/>
                <a:gdLst>
                  <a:gd name="T0" fmla="*/ 0 w 420"/>
                  <a:gd name="T1" fmla="*/ 1 h 424"/>
                  <a:gd name="T2" fmla="*/ 1 w 420"/>
                  <a:gd name="T3" fmla="*/ 0 h 424"/>
                  <a:gd name="T4" fmla="*/ 1 w 420"/>
                  <a:gd name="T5" fmla="*/ 1 h 424"/>
                  <a:gd name="T6" fmla="*/ 1 w 420"/>
                  <a:gd name="T7" fmla="*/ 1 h 424"/>
                  <a:gd name="T8" fmla="*/ 1 w 420"/>
                  <a:gd name="T9" fmla="*/ 1 h 424"/>
                  <a:gd name="T10" fmla="*/ 1 w 420"/>
                  <a:gd name="T11" fmla="*/ 1 h 424"/>
                  <a:gd name="T12" fmla="*/ 2 w 420"/>
                  <a:gd name="T13" fmla="*/ 1 h 424"/>
                  <a:gd name="T14" fmla="*/ 2 w 420"/>
                  <a:gd name="T15" fmla="*/ 1 h 424"/>
                  <a:gd name="T16" fmla="*/ 2 w 420"/>
                  <a:gd name="T17" fmla="*/ 1 h 424"/>
                  <a:gd name="T18" fmla="*/ 2 w 420"/>
                  <a:gd name="T19" fmla="*/ 1 h 424"/>
                  <a:gd name="T20" fmla="*/ 2 w 420"/>
                  <a:gd name="T21" fmla="*/ 2 h 424"/>
                  <a:gd name="T22" fmla="*/ 2 w 420"/>
                  <a:gd name="T23" fmla="*/ 2 h 424"/>
                  <a:gd name="T24" fmla="*/ 2 w 420"/>
                  <a:gd name="T25" fmla="*/ 2 h 424"/>
                  <a:gd name="T26" fmla="*/ 2 w 420"/>
                  <a:gd name="T27" fmla="*/ 2 h 424"/>
                  <a:gd name="T28" fmla="*/ 1 w 420"/>
                  <a:gd name="T29" fmla="*/ 2 h 424"/>
                  <a:gd name="T30" fmla="*/ 1 w 420"/>
                  <a:gd name="T31" fmla="*/ 2 h 424"/>
                  <a:gd name="T32" fmla="*/ 1 w 420"/>
                  <a:gd name="T33" fmla="*/ 2 h 424"/>
                  <a:gd name="T34" fmla="*/ 1 w 420"/>
                  <a:gd name="T35" fmla="*/ 2 h 424"/>
                  <a:gd name="T36" fmla="*/ 1 w 420"/>
                  <a:gd name="T37" fmla="*/ 2 h 424"/>
                  <a:gd name="T38" fmla="*/ 1 w 420"/>
                  <a:gd name="T39" fmla="*/ 1 h 424"/>
                  <a:gd name="T40" fmla="*/ 1 w 420"/>
                  <a:gd name="T41" fmla="*/ 1 h 424"/>
                  <a:gd name="T42" fmla="*/ 0 w 420"/>
                  <a:gd name="T43" fmla="*/ 1 h 42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420"/>
                  <a:gd name="T67" fmla="*/ 0 h 424"/>
                  <a:gd name="T68" fmla="*/ 420 w 420"/>
                  <a:gd name="T69" fmla="*/ 424 h 424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420" h="424">
                    <a:moveTo>
                      <a:pt x="0" y="123"/>
                    </a:moveTo>
                    <a:lnTo>
                      <a:pt x="120" y="0"/>
                    </a:lnTo>
                    <a:lnTo>
                      <a:pt x="134" y="57"/>
                    </a:lnTo>
                    <a:lnTo>
                      <a:pt x="155" y="116"/>
                    </a:lnTo>
                    <a:lnTo>
                      <a:pt x="190" y="155"/>
                    </a:lnTo>
                    <a:lnTo>
                      <a:pt x="244" y="184"/>
                    </a:lnTo>
                    <a:lnTo>
                      <a:pt x="307" y="205"/>
                    </a:lnTo>
                    <a:lnTo>
                      <a:pt x="367" y="205"/>
                    </a:lnTo>
                    <a:lnTo>
                      <a:pt x="420" y="209"/>
                    </a:lnTo>
                    <a:lnTo>
                      <a:pt x="418" y="250"/>
                    </a:lnTo>
                    <a:lnTo>
                      <a:pt x="399" y="313"/>
                    </a:lnTo>
                    <a:lnTo>
                      <a:pt x="364" y="364"/>
                    </a:lnTo>
                    <a:lnTo>
                      <a:pt x="326" y="405"/>
                    </a:lnTo>
                    <a:lnTo>
                      <a:pt x="310" y="424"/>
                    </a:lnTo>
                    <a:lnTo>
                      <a:pt x="228" y="418"/>
                    </a:lnTo>
                    <a:lnTo>
                      <a:pt x="155" y="402"/>
                    </a:lnTo>
                    <a:lnTo>
                      <a:pt x="101" y="367"/>
                    </a:lnTo>
                    <a:lnTo>
                      <a:pt x="73" y="329"/>
                    </a:lnTo>
                    <a:lnTo>
                      <a:pt x="45" y="282"/>
                    </a:lnTo>
                    <a:lnTo>
                      <a:pt x="26" y="224"/>
                    </a:lnTo>
                    <a:lnTo>
                      <a:pt x="10" y="165"/>
                    </a:lnTo>
                    <a:lnTo>
                      <a:pt x="0" y="123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4" name="Line 104"/>
              <p:cNvSpPr>
                <a:spLocks noChangeShapeType="1"/>
              </p:cNvSpPr>
              <p:nvPr/>
            </p:nvSpPr>
            <p:spPr bwMode="auto">
              <a:xfrm flipV="1">
                <a:off x="3051" y="2443"/>
                <a:ext cx="56" cy="6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5" name="Freeform 105"/>
              <p:cNvSpPr>
                <a:spLocks/>
              </p:cNvSpPr>
              <p:nvPr/>
            </p:nvSpPr>
            <p:spPr bwMode="auto">
              <a:xfrm>
                <a:off x="3061" y="2472"/>
                <a:ext cx="57" cy="69"/>
              </a:xfrm>
              <a:custGeom>
                <a:avLst/>
                <a:gdLst>
                  <a:gd name="T0" fmla="*/ 1 w 113"/>
                  <a:gd name="T1" fmla="*/ 0 h 137"/>
                  <a:gd name="T2" fmla="*/ 1 w 113"/>
                  <a:gd name="T3" fmla="*/ 1 h 137"/>
                  <a:gd name="T4" fmla="*/ 1 w 113"/>
                  <a:gd name="T5" fmla="*/ 1 h 137"/>
                  <a:gd name="T6" fmla="*/ 0 w 113"/>
                  <a:gd name="T7" fmla="*/ 1 h 13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3"/>
                  <a:gd name="T13" fmla="*/ 0 h 137"/>
                  <a:gd name="T14" fmla="*/ 113 w 113"/>
                  <a:gd name="T15" fmla="*/ 137 h 13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3" h="137">
                    <a:moveTo>
                      <a:pt x="113" y="0"/>
                    </a:moveTo>
                    <a:lnTo>
                      <a:pt x="72" y="56"/>
                    </a:lnTo>
                    <a:lnTo>
                      <a:pt x="21" y="113"/>
                    </a:lnTo>
                    <a:lnTo>
                      <a:pt x="0" y="137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6" name="Freeform 106"/>
              <p:cNvSpPr>
                <a:spLocks/>
              </p:cNvSpPr>
              <p:nvPr/>
            </p:nvSpPr>
            <p:spPr bwMode="auto">
              <a:xfrm>
                <a:off x="3082" y="2494"/>
                <a:ext cx="58" cy="82"/>
              </a:xfrm>
              <a:custGeom>
                <a:avLst/>
                <a:gdLst>
                  <a:gd name="T0" fmla="*/ 1 w 116"/>
                  <a:gd name="T1" fmla="*/ 0 h 164"/>
                  <a:gd name="T2" fmla="*/ 1 w 116"/>
                  <a:gd name="T3" fmla="*/ 1 h 164"/>
                  <a:gd name="T4" fmla="*/ 1 w 116"/>
                  <a:gd name="T5" fmla="*/ 1 h 164"/>
                  <a:gd name="T6" fmla="*/ 0 w 116"/>
                  <a:gd name="T7" fmla="*/ 1 h 1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6"/>
                  <a:gd name="T13" fmla="*/ 0 h 164"/>
                  <a:gd name="T14" fmla="*/ 116 w 116"/>
                  <a:gd name="T15" fmla="*/ 164 h 1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6" h="164">
                    <a:moveTo>
                      <a:pt x="116" y="0"/>
                    </a:moveTo>
                    <a:lnTo>
                      <a:pt x="91" y="54"/>
                    </a:lnTo>
                    <a:lnTo>
                      <a:pt x="47" y="120"/>
                    </a:lnTo>
                    <a:lnTo>
                      <a:pt x="0" y="164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7" name="Freeform 107"/>
              <p:cNvSpPr>
                <a:spLocks/>
              </p:cNvSpPr>
              <p:nvPr/>
            </p:nvSpPr>
            <p:spPr bwMode="auto">
              <a:xfrm>
                <a:off x="3114" y="2509"/>
                <a:ext cx="59" cy="97"/>
              </a:xfrm>
              <a:custGeom>
                <a:avLst/>
                <a:gdLst>
                  <a:gd name="T0" fmla="*/ 0 w 119"/>
                  <a:gd name="T1" fmla="*/ 0 h 195"/>
                  <a:gd name="T2" fmla="*/ 0 w 119"/>
                  <a:gd name="T3" fmla="*/ 0 h 195"/>
                  <a:gd name="T4" fmla="*/ 0 w 119"/>
                  <a:gd name="T5" fmla="*/ 0 h 195"/>
                  <a:gd name="T6" fmla="*/ 0 w 119"/>
                  <a:gd name="T7" fmla="*/ 0 h 195"/>
                  <a:gd name="T8" fmla="*/ 0 w 119"/>
                  <a:gd name="T9" fmla="*/ 0 h 19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9"/>
                  <a:gd name="T16" fmla="*/ 0 h 195"/>
                  <a:gd name="T17" fmla="*/ 119 w 119"/>
                  <a:gd name="T18" fmla="*/ 195 h 19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9" h="195">
                    <a:moveTo>
                      <a:pt x="119" y="0"/>
                    </a:moveTo>
                    <a:lnTo>
                      <a:pt x="100" y="70"/>
                    </a:lnTo>
                    <a:lnTo>
                      <a:pt x="63" y="125"/>
                    </a:lnTo>
                    <a:lnTo>
                      <a:pt x="23" y="172"/>
                    </a:lnTo>
                    <a:lnTo>
                      <a:pt x="0" y="195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8" name="Freeform 108"/>
              <p:cNvSpPr>
                <a:spLocks/>
              </p:cNvSpPr>
              <p:nvPr/>
            </p:nvSpPr>
            <p:spPr bwMode="auto">
              <a:xfrm>
                <a:off x="3152" y="2518"/>
                <a:ext cx="59" cy="99"/>
              </a:xfrm>
              <a:custGeom>
                <a:avLst/>
                <a:gdLst>
                  <a:gd name="T0" fmla="*/ 1 w 118"/>
                  <a:gd name="T1" fmla="*/ 0 h 199"/>
                  <a:gd name="T2" fmla="*/ 1 w 118"/>
                  <a:gd name="T3" fmla="*/ 0 h 199"/>
                  <a:gd name="T4" fmla="*/ 1 w 118"/>
                  <a:gd name="T5" fmla="*/ 0 h 199"/>
                  <a:gd name="T6" fmla="*/ 1 w 118"/>
                  <a:gd name="T7" fmla="*/ 0 h 199"/>
                  <a:gd name="T8" fmla="*/ 1 w 118"/>
                  <a:gd name="T9" fmla="*/ 0 h 199"/>
                  <a:gd name="T10" fmla="*/ 0 w 118"/>
                  <a:gd name="T11" fmla="*/ 0 h 19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18"/>
                  <a:gd name="T19" fmla="*/ 0 h 199"/>
                  <a:gd name="T20" fmla="*/ 118 w 118"/>
                  <a:gd name="T21" fmla="*/ 199 h 199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18" h="199">
                    <a:moveTo>
                      <a:pt x="118" y="0"/>
                    </a:moveTo>
                    <a:lnTo>
                      <a:pt x="111" y="44"/>
                    </a:lnTo>
                    <a:lnTo>
                      <a:pt x="92" y="95"/>
                    </a:lnTo>
                    <a:lnTo>
                      <a:pt x="54" y="140"/>
                    </a:lnTo>
                    <a:lnTo>
                      <a:pt x="29" y="168"/>
                    </a:lnTo>
                    <a:lnTo>
                      <a:pt x="0" y="199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19" name="Freeform 109"/>
              <p:cNvSpPr>
                <a:spLocks/>
              </p:cNvSpPr>
              <p:nvPr/>
            </p:nvSpPr>
            <p:spPr bwMode="auto">
              <a:xfrm>
                <a:off x="3089" y="2429"/>
                <a:ext cx="157" cy="109"/>
              </a:xfrm>
              <a:custGeom>
                <a:avLst/>
                <a:gdLst>
                  <a:gd name="T0" fmla="*/ 0 w 313"/>
                  <a:gd name="T1" fmla="*/ 0 h 219"/>
                  <a:gd name="T2" fmla="*/ 1 w 313"/>
                  <a:gd name="T3" fmla="*/ 0 h 219"/>
                  <a:gd name="T4" fmla="*/ 1 w 313"/>
                  <a:gd name="T5" fmla="*/ 0 h 219"/>
                  <a:gd name="T6" fmla="*/ 1 w 313"/>
                  <a:gd name="T7" fmla="*/ 0 h 219"/>
                  <a:gd name="T8" fmla="*/ 1 w 313"/>
                  <a:gd name="T9" fmla="*/ 0 h 219"/>
                  <a:gd name="T10" fmla="*/ 1 w 313"/>
                  <a:gd name="T11" fmla="*/ 0 h 219"/>
                  <a:gd name="T12" fmla="*/ 1 w 313"/>
                  <a:gd name="T13" fmla="*/ 0 h 219"/>
                  <a:gd name="T14" fmla="*/ 1 w 313"/>
                  <a:gd name="T15" fmla="*/ 0 h 219"/>
                  <a:gd name="T16" fmla="*/ 1 w 313"/>
                  <a:gd name="T17" fmla="*/ 0 h 219"/>
                  <a:gd name="T18" fmla="*/ 2 w 313"/>
                  <a:gd name="T19" fmla="*/ 0 h 21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13"/>
                  <a:gd name="T31" fmla="*/ 0 h 219"/>
                  <a:gd name="T32" fmla="*/ 313 w 313"/>
                  <a:gd name="T33" fmla="*/ 219 h 21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13" h="219">
                    <a:moveTo>
                      <a:pt x="0" y="0"/>
                    </a:moveTo>
                    <a:lnTo>
                      <a:pt x="7" y="50"/>
                    </a:lnTo>
                    <a:lnTo>
                      <a:pt x="19" y="101"/>
                    </a:lnTo>
                    <a:lnTo>
                      <a:pt x="38" y="139"/>
                    </a:lnTo>
                    <a:lnTo>
                      <a:pt x="63" y="168"/>
                    </a:lnTo>
                    <a:lnTo>
                      <a:pt x="111" y="184"/>
                    </a:lnTo>
                    <a:lnTo>
                      <a:pt x="151" y="200"/>
                    </a:lnTo>
                    <a:lnTo>
                      <a:pt x="193" y="212"/>
                    </a:lnTo>
                    <a:lnTo>
                      <a:pt x="253" y="216"/>
                    </a:lnTo>
                    <a:lnTo>
                      <a:pt x="313" y="219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0" name="Freeform 110"/>
              <p:cNvSpPr>
                <a:spLocks/>
              </p:cNvSpPr>
              <p:nvPr/>
            </p:nvSpPr>
            <p:spPr bwMode="auto">
              <a:xfrm>
                <a:off x="3070" y="2448"/>
                <a:ext cx="169" cy="119"/>
              </a:xfrm>
              <a:custGeom>
                <a:avLst/>
                <a:gdLst>
                  <a:gd name="T0" fmla="*/ 0 w 338"/>
                  <a:gd name="T1" fmla="*/ 0 h 237"/>
                  <a:gd name="T2" fmla="*/ 1 w 338"/>
                  <a:gd name="T3" fmla="*/ 1 h 237"/>
                  <a:gd name="T4" fmla="*/ 1 w 338"/>
                  <a:gd name="T5" fmla="*/ 1 h 237"/>
                  <a:gd name="T6" fmla="*/ 1 w 338"/>
                  <a:gd name="T7" fmla="*/ 1 h 237"/>
                  <a:gd name="T8" fmla="*/ 1 w 338"/>
                  <a:gd name="T9" fmla="*/ 1 h 237"/>
                  <a:gd name="T10" fmla="*/ 1 w 338"/>
                  <a:gd name="T11" fmla="*/ 1 h 237"/>
                  <a:gd name="T12" fmla="*/ 1 w 338"/>
                  <a:gd name="T13" fmla="*/ 1 h 237"/>
                  <a:gd name="T14" fmla="*/ 2 w 338"/>
                  <a:gd name="T15" fmla="*/ 1 h 237"/>
                  <a:gd name="T16" fmla="*/ 2 w 338"/>
                  <a:gd name="T17" fmla="*/ 1 h 23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338"/>
                  <a:gd name="T28" fmla="*/ 0 h 237"/>
                  <a:gd name="T29" fmla="*/ 338 w 338"/>
                  <a:gd name="T30" fmla="*/ 237 h 23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338" h="237">
                    <a:moveTo>
                      <a:pt x="0" y="0"/>
                    </a:moveTo>
                    <a:lnTo>
                      <a:pt x="15" y="75"/>
                    </a:lnTo>
                    <a:lnTo>
                      <a:pt x="35" y="120"/>
                    </a:lnTo>
                    <a:lnTo>
                      <a:pt x="57" y="155"/>
                    </a:lnTo>
                    <a:lnTo>
                      <a:pt x="94" y="180"/>
                    </a:lnTo>
                    <a:lnTo>
                      <a:pt x="139" y="202"/>
                    </a:lnTo>
                    <a:lnTo>
                      <a:pt x="193" y="221"/>
                    </a:lnTo>
                    <a:lnTo>
                      <a:pt x="268" y="230"/>
                    </a:lnTo>
                    <a:lnTo>
                      <a:pt x="338" y="237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8221" name="Freeform 111"/>
              <p:cNvSpPr>
                <a:spLocks/>
              </p:cNvSpPr>
              <p:nvPr/>
            </p:nvSpPr>
            <p:spPr bwMode="auto">
              <a:xfrm>
                <a:off x="3056" y="2467"/>
                <a:ext cx="144" cy="126"/>
              </a:xfrm>
              <a:custGeom>
                <a:avLst/>
                <a:gdLst>
                  <a:gd name="T0" fmla="*/ 0 w 287"/>
                  <a:gd name="T1" fmla="*/ 0 h 252"/>
                  <a:gd name="T2" fmla="*/ 1 w 287"/>
                  <a:gd name="T3" fmla="*/ 1 h 252"/>
                  <a:gd name="T4" fmla="*/ 1 w 287"/>
                  <a:gd name="T5" fmla="*/ 1 h 252"/>
                  <a:gd name="T6" fmla="*/ 1 w 287"/>
                  <a:gd name="T7" fmla="*/ 1 h 252"/>
                  <a:gd name="T8" fmla="*/ 1 w 287"/>
                  <a:gd name="T9" fmla="*/ 1 h 252"/>
                  <a:gd name="T10" fmla="*/ 1 w 287"/>
                  <a:gd name="T11" fmla="*/ 1 h 252"/>
                  <a:gd name="T12" fmla="*/ 2 w 287"/>
                  <a:gd name="T13" fmla="*/ 1 h 2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87"/>
                  <a:gd name="T22" fmla="*/ 0 h 252"/>
                  <a:gd name="T23" fmla="*/ 287 w 287"/>
                  <a:gd name="T24" fmla="*/ 252 h 252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87" h="252">
                    <a:moveTo>
                      <a:pt x="0" y="0"/>
                    </a:moveTo>
                    <a:lnTo>
                      <a:pt x="29" y="110"/>
                    </a:lnTo>
                    <a:lnTo>
                      <a:pt x="73" y="170"/>
                    </a:lnTo>
                    <a:lnTo>
                      <a:pt x="127" y="214"/>
                    </a:lnTo>
                    <a:lnTo>
                      <a:pt x="177" y="236"/>
                    </a:lnTo>
                    <a:lnTo>
                      <a:pt x="231" y="249"/>
                    </a:lnTo>
                    <a:lnTo>
                      <a:pt x="287" y="252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</p:grpSp>
      <p:sp>
        <p:nvSpPr>
          <p:cNvPr id="8197" name="WordArt 180"/>
          <p:cNvSpPr>
            <a:spLocks noChangeArrowheads="1" noChangeShapeType="1" noTextEdit="1"/>
          </p:cNvSpPr>
          <p:nvPr/>
        </p:nvSpPr>
        <p:spPr bwMode="auto">
          <a:xfrm rot="-2035680">
            <a:off x="1852407" y="3014609"/>
            <a:ext cx="1981200" cy="766763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52630"/>
              </a:avLst>
            </a:prstTxWarp>
          </a:bodyPr>
          <a:lstStyle/>
          <a:p>
            <a:pPr algn="ctr"/>
            <a:r>
              <a:rPr lang="tr-TR" sz="3600" kern="10" normalizeH="1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Zrrrrrrr</a:t>
            </a:r>
            <a:endParaRPr lang="tr-TR" sz="3600" kern="10" normalizeH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1445" name="AutoShape 181"/>
          <p:cNvSpPr>
            <a:spLocks noChangeArrowheads="1"/>
          </p:cNvSpPr>
          <p:nvPr/>
        </p:nvSpPr>
        <p:spPr bwMode="auto">
          <a:xfrm>
            <a:off x="309247" y="2259491"/>
            <a:ext cx="2027219" cy="1463675"/>
          </a:xfrm>
          <a:prstGeom prst="cloudCallout">
            <a:avLst>
              <a:gd name="adj1" fmla="val 18657"/>
              <a:gd name="adj2" fmla="val 94685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tr-TR" sz="2400" dirty="0" err="1">
                <a:latin typeface="Times New Roman" pitchFamily="18" charset="0"/>
              </a:rPr>
              <a:t>Telefonu</a:t>
            </a:r>
            <a:r>
              <a:rPr lang="en-US" altLang="tr-TR" sz="2400" dirty="0">
                <a:latin typeface="Times New Roman" pitchFamily="18" charset="0"/>
              </a:rPr>
              <a:t> </a:t>
            </a:r>
          </a:p>
          <a:p>
            <a:pPr algn="ctr"/>
            <a:r>
              <a:rPr lang="en-US" altLang="tr-TR" sz="2400" dirty="0" err="1">
                <a:latin typeface="Times New Roman" pitchFamily="18" charset="0"/>
              </a:rPr>
              <a:t>nereye</a:t>
            </a:r>
            <a:r>
              <a:rPr lang="en-US" altLang="tr-TR" sz="2400" dirty="0">
                <a:latin typeface="Times New Roman" pitchFamily="18" charset="0"/>
              </a:rPr>
              <a:t> </a:t>
            </a:r>
          </a:p>
          <a:p>
            <a:pPr algn="ctr"/>
            <a:r>
              <a:rPr lang="en-US" altLang="tr-TR" sz="2400" dirty="0" err="1">
                <a:latin typeface="Times New Roman" pitchFamily="18" charset="0"/>
              </a:rPr>
              <a:t>koymuştum</a:t>
            </a:r>
            <a:endParaRPr lang="en-US" altLang="tr-TR" sz="2400" dirty="0">
              <a:latin typeface="Times New Roman" pitchFamily="18" charset="0"/>
            </a:endParaRPr>
          </a:p>
        </p:txBody>
      </p:sp>
      <p:sp>
        <p:nvSpPr>
          <p:cNvPr id="11447" name="Rectangle 183"/>
          <p:cNvSpPr>
            <a:spLocks noGrp="1" noChangeArrowheads="1"/>
          </p:cNvSpPr>
          <p:nvPr>
            <p:ph type="body" sz="half" idx="2"/>
          </p:nvPr>
        </p:nvSpPr>
        <p:spPr>
          <a:xfrm>
            <a:off x="3815686" y="2526979"/>
            <a:ext cx="5052090" cy="390398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tr-TR" sz="3600" b="1" dirty="0" err="1" smtClean="0">
                <a:solidFill>
                  <a:srgbClr val="00B050"/>
                </a:solidFill>
              </a:rPr>
              <a:t>Tertipli</a:t>
            </a:r>
            <a:r>
              <a:rPr lang="en-US" altLang="tr-TR" sz="3600" b="1" dirty="0" smtClean="0">
                <a:solidFill>
                  <a:srgbClr val="00B05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00B050"/>
                </a:solidFill>
              </a:rPr>
              <a:t>işyerinde</a:t>
            </a:r>
            <a:endParaRPr lang="en-US" altLang="tr-TR" sz="3600" b="1" dirty="0" smtClean="0">
              <a:solidFill>
                <a:srgbClr val="00B050"/>
              </a:solidFill>
            </a:endParaRPr>
          </a:p>
          <a:p>
            <a:pPr eaLnBrk="1" hangingPunct="1"/>
            <a:r>
              <a:rPr lang="en-US" altLang="tr-TR" sz="3600" b="1" dirty="0" err="1" smtClean="0">
                <a:solidFill>
                  <a:srgbClr val="FF3300"/>
                </a:solidFill>
              </a:rPr>
              <a:t>Verimlilik</a:t>
            </a:r>
            <a:r>
              <a:rPr lang="en-US" altLang="tr-TR" sz="3600" b="1" dirty="0" smtClean="0">
                <a:solidFill>
                  <a:srgbClr val="FF33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3300"/>
                </a:solidFill>
              </a:rPr>
              <a:t>artar</a:t>
            </a:r>
            <a:endParaRPr lang="en-US" altLang="tr-TR" sz="3600" b="1" dirty="0" smtClean="0">
              <a:solidFill>
                <a:srgbClr val="FF3300"/>
              </a:solidFill>
            </a:endParaRPr>
          </a:p>
          <a:p>
            <a:pPr eaLnBrk="1" hangingPunct="1"/>
            <a:r>
              <a:rPr lang="en-US" altLang="tr-TR" sz="3600" b="1" dirty="0" err="1" smtClean="0"/>
              <a:t>Kusurlar</a:t>
            </a:r>
            <a:r>
              <a:rPr lang="en-US" altLang="tr-TR" sz="3600" b="1" dirty="0" smtClean="0"/>
              <a:t> </a:t>
            </a:r>
            <a:r>
              <a:rPr lang="en-US" altLang="tr-TR" sz="3600" b="1" dirty="0" err="1" smtClean="0"/>
              <a:t>azalır</a:t>
            </a:r>
            <a:endParaRPr lang="en-US" altLang="tr-TR" sz="3600" b="1" dirty="0" smtClean="0"/>
          </a:p>
          <a:p>
            <a:pPr eaLnBrk="1" hangingPunct="1"/>
            <a:r>
              <a:rPr lang="tr-TR" altLang="tr-TR" sz="3600" b="1" dirty="0" smtClean="0">
                <a:solidFill>
                  <a:srgbClr val="FF3300"/>
                </a:solidFill>
              </a:rPr>
              <a:t>İş zamanında yetişir</a:t>
            </a:r>
            <a:endParaRPr lang="en-US" altLang="tr-TR" sz="3600" b="1" dirty="0" smtClean="0">
              <a:solidFill>
                <a:srgbClr val="FF3300"/>
              </a:solidFill>
            </a:endParaRPr>
          </a:p>
          <a:p>
            <a:pPr eaLnBrk="1" hangingPunct="1"/>
            <a:r>
              <a:rPr lang="en-US" altLang="tr-TR" sz="3600" b="1" dirty="0" err="1" smtClean="0"/>
              <a:t>İş</a:t>
            </a:r>
            <a:r>
              <a:rPr lang="en-US" altLang="tr-TR" sz="3600" b="1" dirty="0" smtClean="0"/>
              <a:t> </a:t>
            </a:r>
            <a:r>
              <a:rPr lang="en-US" altLang="tr-TR" sz="3600" b="1" dirty="0" err="1" smtClean="0"/>
              <a:t>güvenliği</a:t>
            </a:r>
            <a:r>
              <a:rPr lang="en-US" altLang="tr-TR" sz="3600" b="1" dirty="0" smtClean="0"/>
              <a:t> </a:t>
            </a:r>
            <a:r>
              <a:rPr lang="en-US" altLang="tr-TR" sz="3600" b="1" dirty="0" err="1" smtClean="0"/>
              <a:t>sağlanır</a:t>
            </a:r>
            <a:r>
              <a:rPr lang="en-US" altLang="tr-TR" sz="3600" b="1" dirty="0" smtClean="0"/>
              <a:t>.</a:t>
            </a:r>
            <a:r>
              <a:rPr lang="en-US" altLang="tr-TR" sz="3600" dirty="0" smtClean="0"/>
              <a:t> </a:t>
            </a:r>
            <a:endParaRPr lang="en-US" altLang="tr-T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4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445" grpId="0" animBg="1" autoUpdateAnimBg="0"/>
      <p:bldP spid="114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4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C61CFCD4-DCD2-40BD-B192-00048EF390C8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5</a:t>
            </a:fld>
            <a:endParaRPr lang="en-US" altLang="tr-TR" sz="1400" smtClean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01613" y="609600"/>
            <a:ext cx="8724900" cy="1143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tr-TR" sz="3200" b="1" smtClean="0"/>
              <a:t>TEMİZLİK STRESİ VE GERİLİMİ ALIR</a:t>
            </a:r>
            <a:endParaRPr lang="en-US" altLang="tr-TR" smtClean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517250"/>
              </p:ext>
            </p:extLst>
          </p:nvPr>
        </p:nvGraphicFramePr>
        <p:xfrm>
          <a:off x="611560" y="3735387"/>
          <a:ext cx="2664296" cy="220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Clip" r:id="rId4" imgW="2305002" imgH="962043" progId="MS_ClipArt_Gallery.2">
                  <p:embed/>
                </p:oleObj>
              </mc:Choice>
              <mc:Fallback>
                <p:oleObj name="Clip" r:id="rId4" imgW="2305002" imgH="962043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735387"/>
                        <a:ext cx="2664296" cy="2206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275856" y="3068638"/>
            <a:ext cx="556969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tr-TR" sz="3600" b="1" dirty="0" smtClean="0">
                <a:solidFill>
                  <a:srgbClr val="00B050"/>
                </a:solidFill>
                <a:latin typeface="Times New Roman" pitchFamily="18" charset="0"/>
              </a:rPr>
              <a:t>İşyerleri de</a:t>
            </a:r>
            <a:r>
              <a:rPr lang="en-US" altLang="tr-TR" sz="3600" b="1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altLang="tr-TR" sz="3600" b="1" dirty="0" err="1">
                <a:solidFill>
                  <a:srgbClr val="00B050"/>
                </a:solidFill>
                <a:latin typeface="Times New Roman" pitchFamily="18" charset="0"/>
              </a:rPr>
              <a:t>insanlar</a:t>
            </a:r>
            <a:r>
              <a:rPr lang="en-US" altLang="tr-TR" sz="36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altLang="tr-TR" sz="3600" b="1" dirty="0" err="1">
                <a:solidFill>
                  <a:srgbClr val="00B050"/>
                </a:solidFill>
                <a:latin typeface="Times New Roman" pitchFamily="18" charset="0"/>
              </a:rPr>
              <a:t>gibi</a:t>
            </a:r>
            <a:r>
              <a:rPr lang="en-US" altLang="tr-TR" sz="36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altLang="tr-TR" sz="3600" b="1" dirty="0" err="1">
                <a:solidFill>
                  <a:srgbClr val="00B050"/>
                </a:solidFill>
                <a:latin typeface="Times New Roman" pitchFamily="18" charset="0"/>
              </a:rPr>
              <a:t>temizliğe</a:t>
            </a:r>
            <a:r>
              <a:rPr lang="en-US" altLang="tr-TR" sz="36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altLang="tr-TR" sz="3600" b="1" dirty="0" err="1">
                <a:solidFill>
                  <a:srgbClr val="00B050"/>
                </a:solidFill>
                <a:latin typeface="Times New Roman" pitchFamily="18" charset="0"/>
              </a:rPr>
              <a:t>ihtiyaç</a:t>
            </a:r>
            <a:r>
              <a:rPr lang="en-US" altLang="tr-TR" sz="36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altLang="tr-TR" sz="3600" b="1" dirty="0" err="1">
                <a:solidFill>
                  <a:srgbClr val="00B050"/>
                </a:solidFill>
                <a:latin typeface="Times New Roman" pitchFamily="18" charset="0"/>
              </a:rPr>
              <a:t>duyarlar</a:t>
            </a:r>
            <a:r>
              <a:rPr lang="en-US" altLang="tr-TR" sz="3600" b="1" dirty="0">
                <a:solidFill>
                  <a:srgbClr val="00B050"/>
                </a:solidFill>
                <a:latin typeface="Times New Roman" pitchFamily="18" charset="0"/>
              </a:rPr>
              <a:t>. </a:t>
            </a:r>
            <a:r>
              <a:rPr lang="tr-TR" altLang="tr-TR" sz="3600" b="1" dirty="0">
                <a:solidFill>
                  <a:srgbClr val="00B050"/>
                </a:solidFill>
                <a:latin typeface="Times New Roman" pitchFamily="18" charset="0"/>
              </a:rPr>
              <a:t>Sağlık hizmeti verilen hastanelerin SAĞLIKLI olması gerekir</a:t>
            </a:r>
            <a:r>
              <a:rPr lang="en-US" altLang="tr-TR" sz="3600" b="1" dirty="0">
                <a:solidFill>
                  <a:srgbClr val="00B050"/>
                </a:solidFill>
                <a:latin typeface="Times New Roman" pitchFamily="18" charset="0"/>
              </a:rPr>
              <a:t>.  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107504" y="1751013"/>
            <a:ext cx="3744416" cy="1654175"/>
          </a:xfrm>
          <a:prstGeom prst="cloudCallout">
            <a:avLst>
              <a:gd name="adj1" fmla="val 23065"/>
              <a:gd name="adj2" fmla="val 9136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tr-TR" sz="2400" dirty="0" err="1">
                <a:latin typeface="Times New Roman" pitchFamily="18" charset="0"/>
              </a:rPr>
              <a:t>Ohh</a:t>
            </a:r>
            <a:r>
              <a:rPr lang="en-US" altLang="tr-TR" sz="2400" dirty="0">
                <a:latin typeface="Times New Roman" pitchFamily="18" charset="0"/>
              </a:rPr>
              <a:t>…Ne </a:t>
            </a:r>
            <a:r>
              <a:rPr lang="en-US" altLang="tr-TR" sz="2400" dirty="0" err="1">
                <a:latin typeface="Times New Roman" pitchFamily="18" charset="0"/>
              </a:rPr>
              <a:t>kadar</a:t>
            </a:r>
            <a:r>
              <a:rPr lang="en-US" altLang="tr-TR" sz="2400" dirty="0">
                <a:latin typeface="Times New Roman" pitchFamily="18" charset="0"/>
              </a:rPr>
              <a:t> </a:t>
            </a:r>
            <a:r>
              <a:rPr lang="en-US" altLang="tr-TR" sz="2400" dirty="0" err="1">
                <a:latin typeface="Times New Roman" pitchFamily="18" charset="0"/>
              </a:rPr>
              <a:t>rahat</a:t>
            </a:r>
            <a:r>
              <a:rPr lang="en-US" altLang="tr-TR" sz="2400" dirty="0">
                <a:latin typeface="Times New Roman" pitchFamily="18" charset="0"/>
              </a:rPr>
              <a:t> </a:t>
            </a:r>
          </a:p>
          <a:p>
            <a:pPr algn="ctr"/>
            <a:r>
              <a:rPr lang="en-US" altLang="tr-TR" sz="2400" dirty="0" err="1">
                <a:latin typeface="Times New Roman" pitchFamily="18" charset="0"/>
              </a:rPr>
              <a:t>ettim</a:t>
            </a:r>
            <a:r>
              <a:rPr lang="en-US" altLang="tr-TR" sz="2400" dirty="0">
                <a:latin typeface="Times New Roman" pitchFamily="18" charset="0"/>
              </a:rPr>
              <a:t>. </a:t>
            </a:r>
            <a:r>
              <a:rPr lang="en-US" altLang="tr-TR" sz="2400" dirty="0" err="1">
                <a:latin typeface="Times New Roman" pitchFamily="18" charset="0"/>
              </a:rPr>
              <a:t>Bir</a:t>
            </a:r>
            <a:r>
              <a:rPr lang="en-US" altLang="tr-TR" sz="2400" dirty="0">
                <a:latin typeface="Times New Roman" pitchFamily="18" charset="0"/>
              </a:rPr>
              <a:t> de </a:t>
            </a:r>
            <a:r>
              <a:rPr lang="en-US" altLang="tr-TR" sz="2400" dirty="0" err="1">
                <a:latin typeface="Times New Roman" pitchFamily="18" charset="0"/>
              </a:rPr>
              <a:t>çevrem</a:t>
            </a:r>
            <a:r>
              <a:rPr lang="en-US" altLang="tr-TR" sz="2400" dirty="0">
                <a:latin typeface="Times New Roman" pitchFamily="18" charset="0"/>
              </a:rPr>
              <a:t> </a:t>
            </a:r>
          </a:p>
          <a:p>
            <a:pPr algn="ctr"/>
            <a:r>
              <a:rPr lang="en-US" altLang="tr-TR" sz="2400" dirty="0" err="1">
                <a:latin typeface="Times New Roman" pitchFamily="18" charset="0"/>
              </a:rPr>
              <a:t>böyle</a:t>
            </a:r>
            <a:r>
              <a:rPr lang="en-US" altLang="tr-TR" sz="2400" dirty="0">
                <a:latin typeface="Times New Roman" pitchFamily="18" charset="0"/>
              </a:rPr>
              <a:t> </a:t>
            </a:r>
            <a:r>
              <a:rPr lang="en-US" altLang="tr-TR" sz="2400" dirty="0" err="1">
                <a:latin typeface="Times New Roman" pitchFamily="18" charset="0"/>
              </a:rPr>
              <a:t>temiz</a:t>
            </a:r>
            <a:r>
              <a:rPr lang="en-US" altLang="tr-TR" sz="2400" dirty="0">
                <a:latin typeface="Times New Roman" pitchFamily="18" charset="0"/>
              </a:rPr>
              <a:t> </a:t>
            </a:r>
            <a:r>
              <a:rPr lang="en-US" altLang="tr-TR" sz="2400" dirty="0" err="1">
                <a:latin typeface="Times New Roman" pitchFamily="18" charset="0"/>
              </a:rPr>
              <a:t>olsa</a:t>
            </a:r>
            <a:r>
              <a:rPr lang="en-US" altLang="tr-TR" sz="2400" dirty="0"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utoUpdateAnimBg="0"/>
      <p:bldP spid="2458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4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F4478879-BE5E-4A92-AD74-9DD3DB3EEFB6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6</a:t>
            </a:fld>
            <a:endParaRPr lang="en-US" altLang="tr-TR" sz="1400" smtClean="0"/>
          </a:p>
        </p:txBody>
      </p:sp>
      <p:sp>
        <p:nvSpPr>
          <p:cNvPr id="10243" name="Freeform 592"/>
          <p:cNvSpPr>
            <a:spLocks/>
          </p:cNvSpPr>
          <p:nvPr/>
        </p:nvSpPr>
        <p:spPr bwMode="auto">
          <a:xfrm>
            <a:off x="0" y="4768850"/>
            <a:ext cx="4818063" cy="1885950"/>
          </a:xfrm>
          <a:custGeom>
            <a:avLst/>
            <a:gdLst>
              <a:gd name="T0" fmla="*/ 2147483647 w 2252"/>
              <a:gd name="T1" fmla="*/ 2147483647 h 803"/>
              <a:gd name="T2" fmla="*/ 2147483647 w 2252"/>
              <a:gd name="T3" fmla="*/ 2147483647 h 803"/>
              <a:gd name="T4" fmla="*/ 2147483647 w 2252"/>
              <a:gd name="T5" fmla="*/ 2147483647 h 803"/>
              <a:gd name="T6" fmla="*/ 2147483647 w 2252"/>
              <a:gd name="T7" fmla="*/ 2147483647 h 803"/>
              <a:gd name="T8" fmla="*/ 2147483647 w 2252"/>
              <a:gd name="T9" fmla="*/ 2147483647 h 803"/>
              <a:gd name="T10" fmla="*/ 2147483647 w 2252"/>
              <a:gd name="T11" fmla="*/ 2147483647 h 803"/>
              <a:gd name="T12" fmla="*/ 2147483647 w 2252"/>
              <a:gd name="T13" fmla="*/ 2147483647 h 803"/>
              <a:gd name="T14" fmla="*/ 2147483647 w 2252"/>
              <a:gd name="T15" fmla="*/ 2147483647 h 803"/>
              <a:gd name="T16" fmla="*/ 2147483647 w 2252"/>
              <a:gd name="T17" fmla="*/ 2147483647 h 803"/>
              <a:gd name="T18" fmla="*/ 2147483647 w 2252"/>
              <a:gd name="T19" fmla="*/ 2147483647 h 803"/>
              <a:gd name="T20" fmla="*/ 2147483647 w 2252"/>
              <a:gd name="T21" fmla="*/ 2147483647 h 803"/>
              <a:gd name="T22" fmla="*/ 2147483647 w 2252"/>
              <a:gd name="T23" fmla="*/ 2147483647 h 803"/>
              <a:gd name="T24" fmla="*/ 2147483647 w 2252"/>
              <a:gd name="T25" fmla="*/ 2147483647 h 803"/>
              <a:gd name="T26" fmla="*/ 2147483647 w 2252"/>
              <a:gd name="T27" fmla="*/ 2147483647 h 803"/>
              <a:gd name="T28" fmla="*/ 2147483647 w 2252"/>
              <a:gd name="T29" fmla="*/ 2147483647 h 803"/>
              <a:gd name="T30" fmla="*/ 2147483647 w 2252"/>
              <a:gd name="T31" fmla="*/ 2147483647 h 803"/>
              <a:gd name="T32" fmla="*/ 2147483647 w 2252"/>
              <a:gd name="T33" fmla="*/ 2147483647 h 803"/>
              <a:gd name="T34" fmla="*/ 2147483647 w 2252"/>
              <a:gd name="T35" fmla="*/ 2147483647 h 803"/>
              <a:gd name="T36" fmla="*/ 2147483647 w 2252"/>
              <a:gd name="T37" fmla="*/ 2147483647 h 803"/>
              <a:gd name="T38" fmla="*/ 2147483647 w 2252"/>
              <a:gd name="T39" fmla="*/ 2147483647 h 803"/>
              <a:gd name="T40" fmla="*/ 2147483647 w 2252"/>
              <a:gd name="T41" fmla="*/ 2147483647 h 803"/>
              <a:gd name="T42" fmla="*/ 2147483647 w 2252"/>
              <a:gd name="T43" fmla="*/ 2147483647 h 803"/>
              <a:gd name="T44" fmla="*/ 2147483647 w 2252"/>
              <a:gd name="T45" fmla="*/ 2147483647 h 803"/>
              <a:gd name="T46" fmla="*/ 2147483647 w 2252"/>
              <a:gd name="T47" fmla="*/ 2147483647 h 803"/>
              <a:gd name="T48" fmla="*/ 2147483647 w 2252"/>
              <a:gd name="T49" fmla="*/ 2147483647 h 803"/>
              <a:gd name="T50" fmla="*/ 2147483647 w 2252"/>
              <a:gd name="T51" fmla="*/ 2147483647 h 803"/>
              <a:gd name="T52" fmla="*/ 2147483647 w 2252"/>
              <a:gd name="T53" fmla="*/ 2147483647 h 803"/>
              <a:gd name="T54" fmla="*/ 2147483647 w 2252"/>
              <a:gd name="T55" fmla="*/ 2147483647 h 803"/>
              <a:gd name="T56" fmla="*/ 2147483647 w 2252"/>
              <a:gd name="T57" fmla="*/ 2147483647 h 803"/>
              <a:gd name="T58" fmla="*/ 2147483647 w 2252"/>
              <a:gd name="T59" fmla="*/ 2147483647 h 803"/>
              <a:gd name="T60" fmla="*/ 2147483647 w 2252"/>
              <a:gd name="T61" fmla="*/ 2147483647 h 803"/>
              <a:gd name="T62" fmla="*/ 2147483647 w 2252"/>
              <a:gd name="T63" fmla="*/ 2147483647 h 803"/>
              <a:gd name="T64" fmla="*/ 2147483647 w 2252"/>
              <a:gd name="T65" fmla="*/ 2147483647 h 803"/>
              <a:gd name="T66" fmla="*/ 2147483647 w 2252"/>
              <a:gd name="T67" fmla="*/ 2147483647 h 803"/>
              <a:gd name="T68" fmla="*/ 2147483647 w 2252"/>
              <a:gd name="T69" fmla="*/ 2147483647 h 803"/>
              <a:gd name="T70" fmla="*/ 2147483647 w 2252"/>
              <a:gd name="T71" fmla="*/ 2147483647 h 803"/>
              <a:gd name="T72" fmla="*/ 2147483647 w 2252"/>
              <a:gd name="T73" fmla="*/ 2147483647 h 803"/>
              <a:gd name="T74" fmla="*/ 2147483647 w 2252"/>
              <a:gd name="T75" fmla="*/ 2147483647 h 803"/>
              <a:gd name="T76" fmla="*/ 2147483647 w 2252"/>
              <a:gd name="T77" fmla="*/ 2147483647 h 803"/>
              <a:gd name="T78" fmla="*/ 2147483647 w 2252"/>
              <a:gd name="T79" fmla="*/ 2147483647 h 803"/>
              <a:gd name="T80" fmla="*/ 2147483647 w 2252"/>
              <a:gd name="T81" fmla="*/ 2147483647 h 803"/>
              <a:gd name="T82" fmla="*/ 2147483647 w 2252"/>
              <a:gd name="T83" fmla="*/ 2147483647 h 803"/>
              <a:gd name="T84" fmla="*/ 2147483647 w 2252"/>
              <a:gd name="T85" fmla="*/ 2147483647 h 803"/>
              <a:gd name="T86" fmla="*/ 2147483647 w 2252"/>
              <a:gd name="T87" fmla="*/ 2147483647 h 803"/>
              <a:gd name="T88" fmla="*/ 2147483647 w 2252"/>
              <a:gd name="T89" fmla="*/ 2147483647 h 803"/>
              <a:gd name="T90" fmla="*/ 2147483647 w 2252"/>
              <a:gd name="T91" fmla="*/ 2147483647 h 803"/>
              <a:gd name="T92" fmla="*/ 2147483647 w 2252"/>
              <a:gd name="T93" fmla="*/ 2147483647 h 803"/>
              <a:gd name="T94" fmla="*/ 2147483647 w 2252"/>
              <a:gd name="T95" fmla="*/ 2147483647 h 803"/>
              <a:gd name="T96" fmla="*/ 2147483647 w 2252"/>
              <a:gd name="T97" fmla="*/ 2147483647 h 803"/>
              <a:gd name="T98" fmla="*/ 2147483647 w 2252"/>
              <a:gd name="T99" fmla="*/ 2147483647 h 803"/>
              <a:gd name="T100" fmla="*/ 2147483647 w 2252"/>
              <a:gd name="T101" fmla="*/ 2147483647 h 803"/>
              <a:gd name="T102" fmla="*/ 2147483647 w 2252"/>
              <a:gd name="T103" fmla="*/ 2147483647 h 803"/>
              <a:gd name="T104" fmla="*/ 2147483647 w 2252"/>
              <a:gd name="T105" fmla="*/ 2147483647 h 803"/>
              <a:gd name="T106" fmla="*/ 2147483647 w 2252"/>
              <a:gd name="T107" fmla="*/ 2147483647 h 803"/>
              <a:gd name="T108" fmla="*/ 2147483647 w 2252"/>
              <a:gd name="T109" fmla="*/ 2147483647 h 803"/>
              <a:gd name="T110" fmla="*/ 2147483647 w 2252"/>
              <a:gd name="T111" fmla="*/ 2147483647 h 803"/>
              <a:gd name="T112" fmla="*/ 0 w 2252"/>
              <a:gd name="T113" fmla="*/ 2147483647 h 803"/>
              <a:gd name="T114" fmla="*/ 2147483647 w 2252"/>
              <a:gd name="T115" fmla="*/ 2147483647 h 803"/>
              <a:gd name="T116" fmla="*/ 2147483647 w 2252"/>
              <a:gd name="T117" fmla="*/ 2147483647 h 803"/>
              <a:gd name="T118" fmla="*/ 2147483647 w 2252"/>
              <a:gd name="T119" fmla="*/ 2147483647 h 803"/>
              <a:gd name="T120" fmla="*/ 2147483647 w 2252"/>
              <a:gd name="T121" fmla="*/ 2147483647 h 80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52"/>
              <a:gd name="T184" fmla="*/ 0 h 803"/>
              <a:gd name="T185" fmla="*/ 2252 w 2252"/>
              <a:gd name="T186" fmla="*/ 803 h 80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52" h="803">
                <a:moveTo>
                  <a:pt x="323" y="58"/>
                </a:moveTo>
                <a:lnTo>
                  <a:pt x="1145" y="9"/>
                </a:lnTo>
                <a:lnTo>
                  <a:pt x="1165" y="0"/>
                </a:lnTo>
                <a:lnTo>
                  <a:pt x="1586" y="19"/>
                </a:lnTo>
                <a:lnTo>
                  <a:pt x="2017" y="97"/>
                </a:lnTo>
                <a:lnTo>
                  <a:pt x="2144" y="166"/>
                </a:lnTo>
                <a:lnTo>
                  <a:pt x="2174" y="176"/>
                </a:lnTo>
                <a:lnTo>
                  <a:pt x="2193" y="205"/>
                </a:lnTo>
                <a:lnTo>
                  <a:pt x="2193" y="235"/>
                </a:lnTo>
                <a:lnTo>
                  <a:pt x="2164" y="254"/>
                </a:lnTo>
                <a:lnTo>
                  <a:pt x="2144" y="283"/>
                </a:lnTo>
                <a:lnTo>
                  <a:pt x="2115" y="283"/>
                </a:lnTo>
                <a:lnTo>
                  <a:pt x="2086" y="293"/>
                </a:lnTo>
                <a:lnTo>
                  <a:pt x="2066" y="322"/>
                </a:lnTo>
                <a:lnTo>
                  <a:pt x="2046" y="332"/>
                </a:lnTo>
                <a:lnTo>
                  <a:pt x="2046" y="362"/>
                </a:lnTo>
                <a:lnTo>
                  <a:pt x="2066" y="372"/>
                </a:lnTo>
                <a:lnTo>
                  <a:pt x="2096" y="381"/>
                </a:lnTo>
                <a:lnTo>
                  <a:pt x="2125" y="391"/>
                </a:lnTo>
                <a:lnTo>
                  <a:pt x="2154" y="401"/>
                </a:lnTo>
                <a:lnTo>
                  <a:pt x="2184" y="420"/>
                </a:lnTo>
                <a:lnTo>
                  <a:pt x="2213" y="440"/>
                </a:lnTo>
                <a:lnTo>
                  <a:pt x="2233" y="460"/>
                </a:lnTo>
                <a:lnTo>
                  <a:pt x="2243" y="489"/>
                </a:lnTo>
                <a:lnTo>
                  <a:pt x="2252" y="519"/>
                </a:lnTo>
                <a:lnTo>
                  <a:pt x="2252" y="548"/>
                </a:lnTo>
                <a:lnTo>
                  <a:pt x="2233" y="577"/>
                </a:lnTo>
                <a:lnTo>
                  <a:pt x="2203" y="597"/>
                </a:lnTo>
                <a:lnTo>
                  <a:pt x="2164" y="607"/>
                </a:lnTo>
                <a:lnTo>
                  <a:pt x="2134" y="626"/>
                </a:lnTo>
                <a:lnTo>
                  <a:pt x="2105" y="626"/>
                </a:lnTo>
                <a:lnTo>
                  <a:pt x="2076" y="626"/>
                </a:lnTo>
                <a:lnTo>
                  <a:pt x="2046" y="626"/>
                </a:lnTo>
                <a:lnTo>
                  <a:pt x="2008" y="626"/>
                </a:lnTo>
                <a:lnTo>
                  <a:pt x="1978" y="626"/>
                </a:lnTo>
                <a:lnTo>
                  <a:pt x="1958" y="626"/>
                </a:lnTo>
                <a:lnTo>
                  <a:pt x="1929" y="626"/>
                </a:lnTo>
                <a:lnTo>
                  <a:pt x="1880" y="626"/>
                </a:lnTo>
                <a:lnTo>
                  <a:pt x="1851" y="626"/>
                </a:lnTo>
                <a:lnTo>
                  <a:pt x="1821" y="636"/>
                </a:lnTo>
                <a:lnTo>
                  <a:pt x="1792" y="656"/>
                </a:lnTo>
                <a:lnTo>
                  <a:pt x="1762" y="675"/>
                </a:lnTo>
                <a:lnTo>
                  <a:pt x="1772" y="704"/>
                </a:lnTo>
                <a:lnTo>
                  <a:pt x="1752" y="714"/>
                </a:lnTo>
                <a:lnTo>
                  <a:pt x="1723" y="724"/>
                </a:lnTo>
                <a:lnTo>
                  <a:pt x="1694" y="734"/>
                </a:lnTo>
                <a:lnTo>
                  <a:pt x="1645" y="744"/>
                </a:lnTo>
                <a:lnTo>
                  <a:pt x="1596" y="763"/>
                </a:lnTo>
                <a:lnTo>
                  <a:pt x="1567" y="763"/>
                </a:lnTo>
                <a:lnTo>
                  <a:pt x="1547" y="773"/>
                </a:lnTo>
                <a:lnTo>
                  <a:pt x="1508" y="773"/>
                </a:lnTo>
                <a:lnTo>
                  <a:pt x="1469" y="783"/>
                </a:lnTo>
                <a:lnTo>
                  <a:pt x="1439" y="793"/>
                </a:lnTo>
                <a:lnTo>
                  <a:pt x="1400" y="793"/>
                </a:lnTo>
                <a:lnTo>
                  <a:pt x="1380" y="803"/>
                </a:lnTo>
                <a:lnTo>
                  <a:pt x="1351" y="803"/>
                </a:lnTo>
                <a:lnTo>
                  <a:pt x="1312" y="803"/>
                </a:lnTo>
                <a:lnTo>
                  <a:pt x="1283" y="803"/>
                </a:lnTo>
                <a:lnTo>
                  <a:pt x="1254" y="803"/>
                </a:lnTo>
                <a:lnTo>
                  <a:pt x="1224" y="803"/>
                </a:lnTo>
                <a:lnTo>
                  <a:pt x="1195" y="803"/>
                </a:lnTo>
                <a:lnTo>
                  <a:pt x="1175" y="803"/>
                </a:lnTo>
                <a:lnTo>
                  <a:pt x="1145" y="803"/>
                </a:lnTo>
                <a:lnTo>
                  <a:pt x="1107" y="803"/>
                </a:lnTo>
                <a:lnTo>
                  <a:pt x="1077" y="803"/>
                </a:lnTo>
                <a:lnTo>
                  <a:pt x="1038" y="803"/>
                </a:lnTo>
                <a:lnTo>
                  <a:pt x="998" y="793"/>
                </a:lnTo>
                <a:lnTo>
                  <a:pt x="969" y="793"/>
                </a:lnTo>
                <a:lnTo>
                  <a:pt x="930" y="793"/>
                </a:lnTo>
                <a:lnTo>
                  <a:pt x="901" y="793"/>
                </a:lnTo>
                <a:lnTo>
                  <a:pt x="872" y="793"/>
                </a:lnTo>
                <a:lnTo>
                  <a:pt x="832" y="783"/>
                </a:lnTo>
                <a:lnTo>
                  <a:pt x="793" y="783"/>
                </a:lnTo>
                <a:lnTo>
                  <a:pt x="754" y="773"/>
                </a:lnTo>
                <a:lnTo>
                  <a:pt x="734" y="773"/>
                </a:lnTo>
                <a:lnTo>
                  <a:pt x="695" y="763"/>
                </a:lnTo>
                <a:lnTo>
                  <a:pt x="656" y="763"/>
                </a:lnTo>
                <a:lnTo>
                  <a:pt x="616" y="753"/>
                </a:lnTo>
                <a:lnTo>
                  <a:pt x="578" y="753"/>
                </a:lnTo>
                <a:lnTo>
                  <a:pt x="558" y="753"/>
                </a:lnTo>
                <a:lnTo>
                  <a:pt x="529" y="753"/>
                </a:lnTo>
                <a:lnTo>
                  <a:pt x="509" y="763"/>
                </a:lnTo>
                <a:lnTo>
                  <a:pt x="470" y="763"/>
                </a:lnTo>
                <a:lnTo>
                  <a:pt x="450" y="773"/>
                </a:lnTo>
                <a:lnTo>
                  <a:pt x="401" y="773"/>
                </a:lnTo>
                <a:lnTo>
                  <a:pt x="372" y="763"/>
                </a:lnTo>
                <a:lnTo>
                  <a:pt x="333" y="753"/>
                </a:lnTo>
                <a:lnTo>
                  <a:pt x="284" y="744"/>
                </a:lnTo>
                <a:lnTo>
                  <a:pt x="254" y="734"/>
                </a:lnTo>
                <a:lnTo>
                  <a:pt x="225" y="714"/>
                </a:lnTo>
                <a:lnTo>
                  <a:pt x="196" y="694"/>
                </a:lnTo>
                <a:lnTo>
                  <a:pt x="166" y="675"/>
                </a:lnTo>
                <a:lnTo>
                  <a:pt x="147" y="646"/>
                </a:lnTo>
                <a:lnTo>
                  <a:pt x="147" y="616"/>
                </a:lnTo>
                <a:lnTo>
                  <a:pt x="176" y="597"/>
                </a:lnTo>
                <a:lnTo>
                  <a:pt x="206" y="567"/>
                </a:lnTo>
                <a:lnTo>
                  <a:pt x="235" y="557"/>
                </a:lnTo>
                <a:lnTo>
                  <a:pt x="264" y="538"/>
                </a:lnTo>
                <a:lnTo>
                  <a:pt x="303" y="509"/>
                </a:lnTo>
                <a:lnTo>
                  <a:pt x="313" y="479"/>
                </a:lnTo>
                <a:lnTo>
                  <a:pt x="313" y="450"/>
                </a:lnTo>
                <a:lnTo>
                  <a:pt x="294" y="420"/>
                </a:lnTo>
                <a:lnTo>
                  <a:pt x="264" y="401"/>
                </a:lnTo>
                <a:lnTo>
                  <a:pt x="244" y="391"/>
                </a:lnTo>
                <a:lnTo>
                  <a:pt x="215" y="372"/>
                </a:lnTo>
                <a:lnTo>
                  <a:pt x="186" y="352"/>
                </a:lnTo>
                <a:lnTo>
                  <a:pt x="156" y="342"/>
                </a:lnTo>
                <a:lnTo>
                  <a:pt x="118" y="332"/>
                </a:lnTo>
                <a:lnTo>
                  <a:pt x="98" y="322"/>
                </a:lnTo>
                <a:lnTo>
                  <a:pt x="59" y="313"/>
                </a:lnTo>
                <a:lnTo>
                  <a:pt x="29" y="283"/>
                </a:lnTo>
                <a:lnTo>
                  <a:pt x="9" y="273"/>
                </a:lnTo>
                <a:lnTo>
                  <a:pt x="0" y="244"/>
                </a:lnTo>
                <a:lnTo>
                  <a:pt x="0" y="215"/>
                </a:lnTo>
                <a:lnTo>
                  <a:pt x="19" y="185"/>
                </a:lnTo>
                <a:lnTo>
                  <a:pt x="49" y="166"/>
                </a:lnTo>
                <a:lnTo>
                  <a:pt x="78" y="156"/>
                </a:lnTo>
                <a:lnTo>
                  <a:pt x="108" y="156"/>
                </a:lnTo>
                <a:lnTo>
                  <a:pt x="137" y="156"/>
                </a:lnTo>
                <a:lnTo>
                  <a:pt x="166" y="156"/>
                </a:lnTo>
                <a:lnTo>
                  <a:pt x="186" y="126"/>
                </a:lnTo>
                <a:lnTo>
                  <a:pt x="206" y="117"/>
                </a:lnTo>
                <a:lnTo>
                  <a:pt x="323" y="58"/>
                </a:lnTo>
                <a:close/>
              </a:path>
            </a:pathLst>
          </a:custGeom>
          <a:solidFill>
            <a:srgbClr val="77777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244" name="Freeform 591"/>
          <p:cNvSpPr>
            <a:spLocks/>
          </p:cNvSpPr>
          <p:nvPr/>
        </p:nvSpPr>
        <p:spPr bwMode="auto">
          <a:xfrm>
            <a:off x="4991100" y="4799013"/>
            <a:ext cx="4152900" cy="1866900"/>
          </a:xfrm>
          <a:custGeom>
            <a:avLst/>
            <a:gdLst>
              <a:gd name="T0" fmla="*/ 2147483647 w 2252"/>
              <a:gd name="T1" fmla="*/ 2147483647 h 803"/>
              <a:gd name="T2" fmla="*/ 2147483647 w 2252"/>
              <a:gd name="T3" fmla="*/ 2147483647 h 803"/>
              <a:gd name="T4" fmla="*/ 2147483647 w 2252"/>
              <a:gd name="T5" fmla="*/ 2147483647 h 803"/>
              <a:gd name="T6" fmla="*/ 2147483647 w 2252"/>
              <a:gd name="T7" fmla="*/ 2147483647 h 803"/>
              <a:gd name="T8" fmla="*/ 2147483647 w 2252"/>
              <a:gd name="T9" fmla="*/ 2147483647 h 803"/>
              <a:gd name="T10" fmla="*/ 2147483647 w 2252"/>
              <a:gd name="T11" fmla="*/ 2147483647 h 803"/>
              <a:gd name="T12" fmla="*/ 2147483647 w 2252"/>
              <a:gd name="T13" fmla="*/ 2147483647 h 803"/>
              <a:gd name="T14" fmla="*/ 2147483647 w 2252"/>
              <a:gd name="T15" fmla="*/ 2147483647 h 803"/>
              <a:gd name="T16" fmla="*/ 2147483647 w 2252"/>
              <a:gd name="T17" fmla="*/ 2147483647 h 803"/>
              <a:gd name="T18" fmla="*/ 2147483647 w 2252"/>
              <a:gd name="T19" fmla="*/ 2147483647 h 803"/>
              <a:gd name="T20" fmla="*/ 2147483647 w 2252"/>
              <a:gd name="T21" fmla="*/ 2147483647 h 803"/>
              <a:gd name="T22" fmla="*/ 2147483647 w 2252"/>
              <a:gd name="T23" fmla="*/ 2147483647 h 803"/>
              <a:gd name="T24" fmla="*/ 2147483647 w 2252"/>
              <a:gd name="T25" fmla="*/ 2147483647 h 803"/>
              <a:gd name="T26" fmla="*/ 2147483647 w 2252"/>
              <a:gd name="T27" fmla="*/ 2147483647 h 803"/>
              <a:gd name="T28" fmla="*/ 2147483647 w 2252"/>
              <a:gd name="T29" fmla="*/ 2147483647 h 803"/>
              <a:gd name="T30" fmla="*/ 2147483647 w 2252"/>
              <a:gd name="T31" fmla="*/ 2147483647 h 803"/>
              <a:gd name="T32" fmla="*/ 2147483647 w 2252"/>
              <a:gd name="T33" fmla="*/ 2147483647 h 803"/>
              <a:gd name="T34" fmla="*/ 2147483647 w 2252"/>
              <a:gd name="T35" fmla="*/ 2147483647 h 803"/>
              <a:gd name="T36" fmla="*/ 2147483647 w 2252"/>
              <a:gd name="T37" fmla="*/ 2147483647 h 803"/>
              <a:gd name="T38" fmla="*/ 2147483647 w 2252"/>
              <a:gd name="T39" fmla="*/ 2147483647 h 803"/>
              <a:gd name="T40" fmla="*/ 2147483647 w 2252"/>
              <a:gd name="T41" fmla="*/ 2147483647 h 803"/>
              <a:gd name="T42" fmla="*/ 2147483647 w 2252"/>
              <a:gd name="T43" fmla="*/ 2147483647 h 803"/>
              <a:gd name="T44" fmla="*/ 2147483647 w 2252"/>
              <a:gd name="T45" fmla="*/ 2147483647 h 803"/>
              <a:gd name="T46" fmla="*/ 2147483647 w 2252"/>
              <a:gd name="T47" fmla="*/ 2147483647 h 803"/>
              <a:gd name="T48" fmla="*/ 2147483647 w 2252"/>
              <a:gd name="T49" fmla="*/ 2147483647 h 803"/>
              <a:gd name="T50" fmla="*/ 2147483647 w 2252"/>
              <a:gd name="T51" fmla="*/ 2147483647 h 803"/>
              <a:gd name="T52" fmla="*/ 2147483647 w 2252"/>
              <a:gd name="T53" fmla="*/ 2147483647 h 803"/>
              <a:gd name="T54" fmla="*/ 2147483647 w 2252"/>
              <a:gd name="T55" fmla="*/ 2147483647 h 803"/>
              <a:gd name="T56" fmla="*/ 2147483647 w 2252"/>
              <a:gd name="T57" fmla="*/ 2147483647 h 803"/>
              <a:gd name="T58" fmla="*/ 2147483647 w 2252"/>
              <a:gd name="T59" fmla="*/ 2147483647 h 803"/>
              <a:gd name="T60" fmla="*/ 2147483647 w 2252"/>
              <a:gd name="T61" fmla="*/ 2147483647 h 803"/>
              <a:gd name="T62" fmla="*/ 2147483647 w 2252"/>
              <a:gd name="T63" fmla="*/ 2147483647 h 803"/>
              <a:gd name="T64" fmla="*/ 2147483647 w 2252"/>
              <a:gd name="T65" fmla="*/ 2147483647 h 803"/>
              <a:gd name="T66" fmla="*/ 2147483647 w 2252"/>
              <a:gd name="T67" fmla="*/ 2147483647 h 803"/>
              <a:gd name="T68" fmla="*/ 2147483647 w 2252"/>
              <a:gd name="T69" fmla="*/ 2147483647 h 803"/>
              <a:gd name="T70" fmla="*/ 2147483647 w 2252"/>
              <a:gd name="T71" fmla="*/ 2147483647 h 803"/>
              <a:gd name="T72" fmla="*/ 2147483647 w 2252"/>
              <a:gd name="T73" fmla="*/ 2147483647 h 803"/>
              <a:gd name="T74" fmla="*/ 2147483647 w 2252"/>
              <a:gd name="T75" fmla="*/ 2147483647 h 803"/>
              <a:gd name="T76" fmla="*/ 2147483647 w 2252"/>
              <a:gd name="T77" fmla="*/ 2147483647 h 803"/>
              <a:gd name="T78" fmla="*/ 2147483647 w 2252"/>
              <a:gd name="T79" fmla="*/ 2147483647 h 803"/>
              <a:gd name="T80" fmla="*/ 2147483647 w 2252"/>
              <a:gd name="T81" fmla="*/ 2147483647 h 803"/>
              <a:gd name="T82" fmla="*/ 2147483647 w 2252"/>
              <a:gd name="T83" fmla="*/ 2147483647 h 803"/>
              <a:gd name="T84" fmla="*/ 2147483647 w 2252"/>
              <a:gd name="T85" fmla="*/ 2147483647 h 803"/>
              <a:gd name="T86" fmla="*/ 2147483647 w 2252"/>
              <a:gd name="T87" fmla="*/ 2147483647 h 803"/>
              <a:gd name="T88" fmla="*/ 2147483647 w 2252"/>
              <a:gd name="T89" fmla="*/ 2147483647 h 803"/>
              <a:gd name="T90" fmla="*/ 2147483647 w 2252"/>
              <a:gd name="T91" fmla="*/ 2147483647 h 803"/>
              <a:gd name="T92" fmla="*/ 2147483647 w 2252"/>
              <a:gd name="T93" fmla="*/ 2147483647 h 803"/>
              <a:gd name="T94" fmla="*/ 2147483647 w 2252"/>
              <a:gd name="T95" fmla="*/ 2147483647 h 803"/>
              <a:gd name="T96" fmla="*/ 2147483647 w 2252"/>
              <a:gd name="T97" fmla="*/ 2147483647 h 803"/>
              <a:gd name="T98" fmla="*/ 2147483647 w 2252"/>
              <a:gd name="T99" fmla="*/ 2147483647 h 803"/>
              <a:gd name="T100" fmla="*/ 2147483647 w 2252"/>
              <a:gd name="T101" fmla="*/ 2147483647 h 803"/>
              <a:gd name="T102" fmla="*/ 2147483647 w 2252"/>
              <a:gd name="T103" fmla="*/ 2147483647 h 803"/>
              <a:gd name="T104" fmla="*/ 2147483647 w 2252"/>
              <a:gd name="T105" fmla="*/ 2147483647 h 803"/>
              <a:gd name="T106" fmla="*/ 2147483647 w 2252"/>
              <a:gd name="T107" fmla="*/ 2147483647 h 803"/>
              <a:gd name="T108" fmla="*/ 2147483647 w 2252"/>
              <a:gd name="T109" fmla="*/ 2147483647 h 803"/>
              <a:gd name="T110" fmla="*/ 2147483647 w 2252"/>
              <a:gd name="T111" fmla="*/ 2147483647 h 803"/>
              <a:gd name="T112" fmla="*/ 0 w 2252"/>
              <a:gd name="T113" fmla="*/ 2147483647 h 803"/>
              <a:gd name="T114" fmla="*/ 2147483647 w 2252"/>
              <a:gd name="T115" fmla="*/ 2147483647 h 803"/>
              <a:gd name="T116" fmla="*/ 2147483647 w 2252"/>
              <a:gd name="T117" fmla="*/ 2147483647 h 803"/>
              <a:gd name="T118" fmla="*/ 2147483647 w 2252"/>
              <a:gd name="T119" fmla="*/ 2147483647 h 803"/>
              <a:gd name="T120" fmla="*/ 2147483647 w 2252"/>
              <a:gd name="T121" fmla="*/ 2147483647 h 80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52"/>
              <a:gd name="T184" fmla="*/ 0 h 803"/>
              <a:gd name="T185" fmla="*/ 2252 w 2252"/>
              <a:gd name="T186" fmla="*/ 803 h 80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52" h="803">
                <a:moveTo>
                  <a:pt x="323" y="58"/>
                </a:moveTo>
                <a:lnTo>
                  <a:pt x="1145" y="9"/>
                </a:lnTo>
                <a:lnTo>
                  <a:pt x="1165" y="0"/>
                </a:lnTo>
                <a:lnTo>
                  <a:pt x="1586" y="19"/>
                </a:lnTo>
                <a:lnTo>
                  <a:pt x="2017" y="97"/>
                </a:lnTo>
                <a:lnTo>
                  <a:pt x="2144" y="166"/>
                </a:lnTo>
                <a:lnTo>
                  <a:pt x="2174" y="176"/>
                </a:lnTo>
                <a:lnTo>
                  <a:pt x="2193" y="205"/>
                </a:lnTo>
                <a:lnTo>
                  <a:pt x="2193" y="235"/>
                </a:lnTo>
                <a:lnTo>
                  <a:pt x="2164" y="254"/>
                </a:lnTo>
                <a:lnTo>
                  <a:pt x="2144" y="283"/>
                </a:lnTo>
                <a:lnTo>
                  <a:pt x="2115" y="283"/>
                </a:lnTo>
                <a:lnTo>
                  <a:pt x="2086" y="293"/>
                </a:lnTo>
                <a:lnTo>
                  <a:pt x="2066" y="322"/>
                </a:lnTo>
                <a:lnTo>
                  <a:pt x="2046" y="332"/>
                </a:lnTo>
                <a:lnTo>
                  <a:pt x="2046" y="362"/>
                </a:lnTo>
                <a:lnTo>
                  <a:pt x="2066" y="372"/>
                </a:lnTo>
                <a:lnTo>
                  <a:pt x="2096" y="381"/>
                </a:lnTo>
                <a:lnTo>
                  <a:pt x="2125" y="391"/>
                </a:lnTo>
                <a:lnTo>
                  <a:pt x="2154" y="401"/>
                </a:lnTo>
                <a:lnTo>
                  <a:pt x="2184" y="420"/>
                </a:lnTo>
                <a:lnTo>
                  <a:pt x="2213" y="440"/>
                </a:lnTo>
                <a:lnTo>
                  <a:pt x="2233" y="460"/>
                </a:lnTo>
                <a:lnTo>
                  <a:pt x="2243" y="489"/>
                </a:lnTo>
                <a:lnTo>
                  <a:pt x="2252" y="519"/>
                </a:lnTo>
                <a:lnTo>
                  <a:pt x="2252" y="548"/>
                </a:lnTo>
                <a:lnTo>
                  <a:pt x="2233" y="577"/>
                </a:lnTo>
                <a:lnTo>
                  <a:pt x="2203" y="597"/>
                </a:lnTo>
                <a:lnTo>
                  <a:pt x="2164" y="607"/>
                </a:lnTo>
                <a:lnTo>
                  <a:pt x="2134" y="626"/>
                </a:lnTo>
                <a:lnTo>
                  <a:pt x="2105" y="626"/>
                </a:lnTo>
                <a:lnTo>
                  <a:pt x="2076" y="626"/>
                </a:lnTo>
                <a:lnTo>
                  <a:pt x="2046" y="626"/>
                </a:lnTo>
                <a:lnTo>
                  <a:pt x="2008" y="626"/>
                </a:lnTo>
                <a:lnTo>
                  <a:pt x="1978" y="626"/>
                </a:lnTo>
                <a:lnTo>
                  <a:pt x="1958" y="626"/>
                </a:lnTo>
                <a:lnTo>
                  <a:pt x="1929" y="626"/>
                </a:lnTo>
                <a:lnTo>
                  <a:pt x="1880" y="626"/>
                </a:lnTo>
                <a:lnTo>
                  <a:pt x="1851" y="626"/>
                </a:lnTo>
                <a:lnTo>
                  <a:pt x="1821" y="636"/>
                </a:lnTo>
                <a:lnTo>
                  <a:pt x="1792" y="656"/>
                </a:lnTo>
                <a:lnTo>
                  <a:pt x="1762" y="675"/>
                </a:lnTo>
                <a:lnTo>
                  <a:pt x="1772" y="704"/>
                </a:lnTo>
                <a:lnTo>
                  <a:pt x="1752" y="714"/>
                </a:lnTo>
                <a:lnTo>
                  <a:pt x="1723" y="724"/>
                </a:lnTo>
                <a:lnTo>
                  <a:pt x="1694" y="734"/>
                </a:lnTo>
                <a:lnTo>
                  <a:pt x="1645" y="744"/>
                </a:lnTo>
                <a:lnTo>
                  <a:pt x="1596" y="763"/>
                </a:lnTo>
                <a:lnTo>
                  <a:pt x="1567" y="763"/>
                </a:lnTo>
                <a:lnTo>
                  <a:pt x="1547" y="773"/>
                </a:lnTo>
                <a:lnTo>
                  <a:pt x="1508" y="773"/>
                </a:lnTo>
                <a:lnTo>
                  <a:pt x="1469" y="783"/>
                </a:lnTo>
                <a:lnTo>
                  <a:pt x="1439" y="793"/>
                </a:lnTo>
                <a:lnTo>
                  <a:pt x="1400" y="793"/>
                </a:lnTo>
                <a:lnTo>
                  <a:pt x="1380" y="803"/>
                </a:lnTo>
                <a:lnTo>
                  <a:pt x="1351" y="803"/>
                </a:lnTo>
                <a:lnTo>
                  <a:pt x="1312" y="803"/>
                </a:lnTo>
                <a:lnTo>
                  <a:pt x="1283" y="803"/>
                </a:lnTo>
                <a:lnTo>
                  <a:pt x="1254" y="803"/>
                </a:lnTo>
                <a:lnTo>
                  <a:pt x="1224" y="803"/>
                </a:lnTo>
                <a:lnTo>
                  <a:pt x="1195" y="803"/>
                </a:lnTo>
                <a:lnTo>
                  <a:pt x="1175" y="803"/>
                </a:lnTo>
                <a:lnTo>
                  <a:pt x="1145" y="803"/>
                </a:lnTo>
                <a:lnTo>
                  <a:pt x="1107" y="803"/>
                </a:lnTo>
                <a:lnTo>
                  <a:pt x="1077" y="803"/>
                </a:lnTo>
                <a:lnTo>
                  <a:pt x="1038" y="803"/>
                </a:lnTo>
                <a:lnTo>
                  <a:pt x="998" y="793"/>
                </a:lnTo>
                <a:lnTo>
                  <a:pt x="969" y="793"/>
                </a:lnTo>
                <a:lnTo>
                  <a:pt x="930" y="793"/>
                </a:lnTo>
                <a:lnTo>
                  <a:pt x="901" y="793"/>
                </a:lnTo>
                <a:lnTo>
                  <a:pt x="872" y="793"/>
                </a:lnTo>
                <a:lnTo>
                  <a:pt x="832" y="783"/>
                </a:lnTo>
                <a:lnTo>
                  <a:pt x="793" y="783"/>
                </a:lnTo>
                <a:lnTo>
                  <a:pt x="754" y="773"/>
                </a:lnTo>
                <a:lnTo>
                  <a:pt x="734" y="773"/>
                </a:lnTo>
                <a:lnTo>
                  <a:pt x="695" y="763"/>
                </a:lnTo>
                <a:lnTo>
                  <a:pt x="656" y="763"/>
                </a:lnTo>
                <a:lnTo>
                  <a:pt x="616" y="753"/>
                </a:lnTo>
                <a:lnTo>
                  <a:pt x="578" y="753"/>
                </a:lnTo>
                <a:lnTo>
                  <a:pt x="558" y="753"/>
                </a:lnTo>
                <a:lnTo>
                  <a:pt x="529" y="753"/>
                </a:lnTo>
                <a:lnTo>
                  <a:pt x="509" y="763"/>
                </a:lnTo>
                <a:lnTo>
                  <a:pt x="470" y="763"/>
                </a:lnTo>
                <a:lnTo>
                  <a:pt x="450" y="773"/>
                </a:lnTo>
                <a:lnTo>
                  <a:pt x="401" y="773"/>
                </a:lnTo>
                <a:lnTo>
                  <a:pt x="372" y="763"/>
                </a:lnTo>
                <a:lnTo>
                  <a:pt x="333" y="753"/>
                </a:lnTo>
                <a:lnTo>
                  <a:pt x="284" y="744"/>
                </a:lnTo>
                <a:lnTo>
                  <a:pt x="254" y="734"/>
                </a:lnTo>
                <a:lnTo>
                  <a:pt x="225" y="714"/>
                </a:lnTo>
                <a:lnTo>
                  <a:pt x="196" y="694"/>
                </a:lnTo>
                <a:lnTo>
                  <a:pt x="166" y="675"/>
                </a:lnTo>
                <a:lnTo>
                  <a:pt x="147" y="646"/>
                </a:lnTo>
                <a:lnTo>
                  <a:pt x="147" y="616"/>
                </a:lnTo>
                <a:lnTo>
                  <a:pt x="176" y="597"/>
                </a:lnTo>
                <a:lnTo>
                  <a:pt x="206" y="567"/>
                </a:lnTo>
                <a:lnTo>
                  <a:pt x="235" y="557"/>
                </a:lnTo>
                <a:lnTo>
                  <a:pt x="264" y="538"/>
                </a:lnTo>
                <a:lnTo>
                  <a:pt x="303" y="509"/>
                </a:lnTo>
                <a:lnTo>
                  <a:pt x="313" y="479"/>
                </a:lnTo>
                <a:lnTo>
                  <a:pt x="313" y="450"/>
                </a:lnTo>
                <a:lnTo>
                  <a:pt x="294" y="420"/>
                </a:lnTo>
                <a:lnTo>
                  <a:pt x="264" y="401"/>
                </a:lnTo>
                <a:lnTo>
                  <a:pt x="244" y="391"/>
                </a:lnTo>
                <a:lnTo>
                  <a:pt x="215" y="372"/>
                </a:lnTo>
                <a:lnTo>
                  <a:pt x="186" y="352"/>
                </a:lnTo>
                <a:lnTo>
                  <a:pt x="156" y="342"/>
                </a:lnTo>
                <a:lnTo>
                  <a:pt x="118" y="332"/>
                </a:lnTo>
                <a:lnTo>
                  <a:pt x="98" y="322"/>
                </a:lnTo>
                <a:lnTo>
                  <a:pt x="59" y="313"/>
                </a:lnTo>
                <a:lnTo>
                  <a:pt x="29" y="283"/>
                </a:lnTo>
                <a:lnTo>
                  <a:pt x="9" y="273"/>
                </a:lnTo>
                <a:lnTo>
                  <a:pt x="0" y="244"/>
                </a:lnTo>
                <a:lnTo>
                  <a:pt x="0" y="215"/>
                </a:lnTo>
                <a:lnTo>
                  <a:pt x="19" y="185"/>
                </a:lnTo>
                <a:lnTo>
                  <a:pt x="49" y="166"/>
                </a:lnTo>
                <a:lnTo>
                  <a:pt x="78" y="156"/>
                </a:lnTo>
                <a:lnTo>
                  <a:pt x="108" y="156"/>
                </a:lnTo>
                <a:lnTo>
                  <a:pt x="137" y="156"/>
                </a:lnTo>
                <a:lnTo>
                  <a:pt x="166" y="156"/>
                </a:lnTo>
                <a:lnTo>
                  <a:pt x="186" y="126"/>
                </a:lnTo>
                <a:lnTo>
                  <a:pt x="206" y="117"/>
                </a:lnTo>
                <a:lnTo>
                  <a:pt x="323" y="58"/>
                </a:lnTo>
                <a:close/>
              </a:path>
            </a:pathLst>
          </a:custGeom>
          <a:solidFill>
            <a:srgbClr val="96969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548680"/>
            <a:ext cx="8305800" cy="250858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tr-TR" sz="3200" b="1" dirty="0" smtClean="0">
                <a:solidFill>
                  <a:srgbClr val="FF0000"/>
                </a:solidFill>
              </a:rPr>
              <a:t>DİSİPLİN</a:t>
            </a:r>
            <a:r>
              <a:rPr lang="tr-TR" altLang="tr-TR" sz="3200" b="1" dirty="0" smtClean="0">
                <a:solidFill>
                  <a:srgbClr val="FF0000"/>
                </a:solidFill>
              </a:rPr>
              <a:t>;</a:t>
            </a:r>
            <a:r>
              <a:rPr lang="en-US" altLang="tr-TR" sz="3200" b="1" dirty="0" smtClean="0">
                <a:solidFill>
                  <a:srgbClr val="FF0000"/>
                </a:solidFill>
              </a:rPr>
              <a:t> ALIŞKANLIK HALİNE GETİRMEK DEMEKTİR</a:t>
            </a:r>
            <a:r>
              <a:rPr lang="tr-TR" altLang="tr-TR" sz="3200" b="1" dirty="0" smtClean="0">
                <a:solidFill>
                  <a:srgbClr val="FF0000"/>
                </a:solidFill>
              </a:rPr>
              <a:t/>
            </a:r>
            <a:br>
              <a:rPr lang="tr-TR" altLang="tr-TR" sz="3200" b="1" dirty="0" smtClean="0">
                <a:solidFill>
                  <a:srgbClr val="FF0000"/>
                </a:solidFill>
              </a:rPr>
            </a:br>
            <a:r>
              <a:rPr lang="tr-TR" altLang="tr-TR" sz="3200" b="1" dirty="0" smtClean="0"/>
              <a:t>Düzenin kurulması ilk basamaktır, kararlı olmak sonuca götürür.</a:t>
            </a:r>
            <a:endParaRPr lang="en-US" altLang="tr-TR" sz="3200" dirty="0" smtClean="0"/>
          </a:p>
        </p:txBody>
      </p:sp>
      <p:grpSp>
        <p:nvGrpSpPr>
          <p:cNvPr id="2" name="Group 581"/>
          <p:cNvGrpSpPr>
            <a:grpSpLocks/>
          </p:cNvGrpSpPr>
          <p:nvPr/>
        </p:nvGrpSpPr>
        <p:grpSpPr bwMode="auto">
          <a:xfrm>
            <a:off x="6078538" y="4119563"/>
            <a:ext cx="2868612" cy="2301875"/>
            <a:chOff x="3661" y="1511"/>
            <a:chExt cx="1807" cy="1915"/>
          </a:xfrm>
        </p:grpSpPr>
        <p:sp>
          <p:nvSpPr>
            <p:cNvPr id="10457" name="Freeform 4"/>
            <p:cNvSpPr>
              <a:spLocks/>
            </p:cNvSpPr>
            <p:nvPr/>
          </p:nvSpPr>
          <p:spPr bwMode="auto">
            <a:xfrm>
              <a:off x="3709" y="1546"/>
              <a:ext cx="1741" cy="1869"/>
            </a:xfrm>
            <a:custGeom>
              <a:avLst/>
              <a:gdLst>
                <a:gd name="T0" fmla="*/ 1 w 3481"/>
                <a:gd name="T1" fmla="*/ 1 h 3739"/>
                <a:gd name="T2" fmla="*/ 3 w 3481"/>
                <a:gd name="T3" fmla="*/ 0 h 3739"/>
                <a:gd name="T4" fmla="*/ 5 w 3481"/>
                <a:gd name="T5" fmla="*/ 0 h 3739"/>
                <a:gd name="T6" fmla="*/ 6 w 3481"/>
                <a:gd name="T7" fmla="*/ 0 h 3739"/>
                <a:gd name="T8" fmla="*/ 7 w 3481"/>
                <a:gd name="T9" fmla="*/ 0 h 3739"/>
                <a:gd name="T10" fmla="*/ 8 w 3481"/>
                <a:gd name="T11" fmla="*/ 1 h 3739"/>
                <a:gd name="T12" fmla="*/ 10 w 3481"/>
                <a:gd name="T13" fmla="*/ 2 h 3739"/>
                <a:gd name="T14" fmla="*/ 13 w 3481"/>
                <a:gd name="T15" fmla="*/ 3 h 3739"/>
                <a:gd name="T16" fmla="*/ 13 w 3481"/>
                <a:gd name="T17" fmla="*/ 3 h 3739"/>
                <a:gd name="T18" fmla="*/ 13 w 3481"/>
                <a:gd name="T19" fmla="*/ 4 h 3739"/>
                <a:gd name="T20" fmla="*/ 13 w 3481"/>
                <a:gd name="T21" fmla="*/ 7 h 3739"/>
                <a:gd name="T22" fmla="*/ 14 w 3481"/>
                <a:gd name="T23" fmla="*/ 9 h 3739"/>
                <a:gd name="T24" fmla="*/ 14 w 3481"/>
                <a:gd name="T25" fmla="*/ 12 h 3739"/>
                <a:gd name="T26" fmla="*/ 11 w 3481"/>
                <a:gd name="T27" fmla="*/ 13 h 3739"/>
                <a:gd name="T28" fmla="*/ 9 w 3481"/>
                <a:gd name="T29" fmla="*/ 14 h 3739"/>
                <a:gd name="T30" fmla="*/ 9 w 3481"/>
                <a:gd name="T31" fmla="*/ 14 h 3739"/>
                <a:gd name="T32" fmla="*/ 8 w 3481"/>
                <a:gd name="T33" fmla="*/ 14 h 3739"/>
                <a:gd name="T34" fmla="*/ 8 w 3481"/>
                <a:gd name="T35" fmla="*/ 13 h 3739"/>
                <a:gd name="T36" fmla="*/ 7 w 3481"/>
                <a:gd name="T37" fmla="*/ 12 h 3739"/>
                <a:gd name="T38" fmla="*/ 6 w 3481"/>
                <a:gd name="T39" fmla="*/ 12 h 3739"/>
                <a:gd name="T40" fmla="*/ 5 w 3481"/>
                <a:gd name="T41" fmla="*/ 11 h 3739"/>
                <a:gd name="T42" fmla="*/ 4 w 3481"/>
                <a:gd name="T43" fmla="*/ 10 h 3739"/>
                <a:gd name="T44" fmla="*/ 3 w 3481"/>
                <a:gd name="T45" fmla="*/ 9 h 3739"/>
                <a:gd name="T46" fmla="*/ 2 w 3481"/>
                <a:gd name="T47" fmla="*/ 9 h 3739"/>
                <a:gd name="T48" fmla="*/ 0 w 3481"/>
                <a:gd name="T49" fmla="*/ 8 h 3739"/>
                <a:gd name="T50" fmla="*/ 1 w 3481"/>
                <a:gd name="T51" fmla="*/ 7 h 3739"/>
                <a:gd name="T52" fmla="*/ 1 w 3481"/>
                <a:gd name="T53" fmla="*/ 6 h 3739"/>
                <a:gd name="T54" fmla="*/ 1 w 3481"/>
                <a:gd name="T55" fmla="*/ 5 h 3739"/>
                <a:gd name="T56" fmla="*/ 1 w 3481"/>
                <a:gd name="T57" fmla="*/ 3 h 3739"/>
                <a:gd name="T58" fmla="*/ 1 w 3481"/>
                <a:gd name="T59" fmla="*/ 2 h 3739"/>
                <a:gd name="T60" fmla="*/ 1 w 3481"/>
                <a:gd name="T61" fmla="*/ 1 h 3739"/>
                <a:gd name="T62" fmla="*/ 1 w 3481"/>
                <a:gd name="T63" fmla="*/ 1 h 373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81"/>
                <a:gd name="T97" fmla="*/ 0 h 3739"/>
                <a:gd name="T98" fmla="*/ 3481 w 3481"/>
                <a:gd name="T99" fmla="*/ 3739 h 373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81" h="3739">
                  <a:moveTo>
                    <a:pt x="135" y="259"/>
                  </a:moveTo>
                  <a:lnTo>
                    <a:pt x="762" y="135"/>
                  </a:lnTo>
                  <a:lnTo>
                    <a:pt x="1209" y="34"/>
                  </a:lnTo>
                  <a:lnTo>
                    <a:pt x="1455" y="0"/>
                  </a:lnTo>
                  <a:lnTo>
                    <a:pt x="1633" y="124"/>
                  </a:lnTo>
                  <a:lnTo>
                    <a:pt x="1969" y="281"/>
                  </a:lnTo>
                  <a:lnTo>
                    <a:pt x="2462" y="550"/>
                  </a:lnTo>
                  <a:lnTo>
                    <a:pt x="3268" y="796"/>
                  </a:lnTo>
                  <a:lnTo>
                    <a:pt x="3245" y="1019"/>
                  </a:lnTo>
                  <a:lnTo>
                    <a:pt x="3256" y="1278"/>
                  </a:lnTo>
                  <a:lnTo>
                    <a:pt x="3324" y="1915"/>
                  </a:lnTo>
                  <a:lnTo>
                    <a:pt x="3402" y="2474"/>
                  </a:lnTo>
                  <a:lnTo>
                    <a:pt x="3481" y="3146"/>
                  </a:lnTo>
                  <a:lnTo>
                    <a:pt x="2731" y="3415"/>
                  </a:lnTo>
                  <a:lnTo>
                    <a:pt x="2160" y="3651"/>
                  </a:lnTo>
                  <a:lnTo>
                    <a:pt x="2059" y="3696"/>
                  </a:lnTo>
                  <a:lnTo>
                    <a:pt x="2025" y="3739"/>
                  </a:lnTo>
                  <a:lnTo>
                    <a:pt x="1835" y="3538"/>
                  </a:lnTo>
                  <a:lnTo>
                    <a:pt x="1612" y="3315"/>
                  </a:lnTo>
                  <a:lnTo>
                    <a:pt x="1355" y="3114"/>
                  </a:lnTo>
                  <a:lnTo>
                    <a:pt x="1175" y="2945"/>
                  </a:lnTo>
                  <a:lnTo>
                    <a:pt x="918" y="2788"/>
                  </a:lnTo>
                  <a:lnTo>
                    <a:pt x="571" y="2553"/>
                  </a:lnTo>
                  <a:lnTo>
                    <a:pt x="325" y="2397"/>
                  </a:lnTo>
                  <a:lnTo>
                    <a:pt x="0" y="2183"/>
                  </a:lnTo>
                  <a:lnTo>
                    <a:pt x="79" y="1982"/>
                  </a:lnTo>
                  <a:lnTo>
                    <a:pt x="101" y="1714"/>
                  </a:lnTo>
                  <a:lnTo>
                    <a:pt x="124" y="1344"/>
                  </a:lnTo>
                  <a:lnTo>
                    <a:pt x="124" y="931"/>
                  </a:lnTo>
                  <a:lnTo>
                    <a:pt x="124" y="640"/>
                  </a:lnTo>
                  <a:lnTo>
                    <a:pt x="90" y="325"/>
                  </a:lnTo>
                  <a:lnTo>
                    <a:pt x="135" y="259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58" name="Freeform 7"/>
            <p:cNvSpPr>
              <a:spLocks/>
            </p:cNvSpPr>
            <p:nvPr/>
          </p:nvSpPr>
          <p:spPr bwMode="auto">
            <a:xfrm>
              <a:off x="3758" y="2194"/>
              <a:ext cx="184" cy="107"/>
            </a:xfrm>
            <a:custGeom>
              <a:avLst/>
              <a:gdLst>
                <a:gd name="T0" fmla="*/ 0 w 369"/>
                <a:gd name="T1" fmla="*/ 1 h 214"/>
                <a:gd name="T2" fmla="*/ 1 w 369"/>
                <a:gd name="T3" fmla="*/ 0 h 214"/>
                <a:gd name="T4" fmla="*/ 1 w 369"/>
                <a:gd name="T5" fmla="*/ 1 h 214"/>
                <a:gd name="T6" fmla="*/ 0 w 369"/>
                <a:gd name="T7" fmla="*/ 1 h 214"/>
                <a:gd name="T8" fmla="*/ 0 w 369"/>
                <a:gd name="T9" fmla="*/ 1 h 2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9"/>
                <a:gd name="T16" fmla="*/ 0 h 214"/>
                <a:gd name="T17" fmla="*/ 369 w 369"/>
                <a:gd name="T18" fmla="*/ 214 h 2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9" h="214">
                  <a:moveTo>
                    <a:pt x="0" y="34"/>
                  </a:moveTo>
                  <a:lnTo>
                    <a:pt x="369" y="0"/>
                  </a:lnTo>
                  <a:lnTo>
                    <a:pt x="347" y="214"/>
                  </a:lnTo>
                  <a:lnTo>
                    <a:pt x="67" y="56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59" name="Freeform 5"/>
            <p:cNvSpPr>
              <a:spLocks/>
            </p:cNvSpPr>
            <p:nvPr/>
          </p:nvSpPr>
          <p:spPr bwMode="auto">
            <a:xfrm>
              <a:off x="3792" y="1892"/>
              <a:ext cx="179" cy="96"/>
            </a:xfrm>
            <a:custGeom>
              <a:avLst/>
              <a:gdLst>
                <a:gd name="T0" fmla="*/ 0 w 357"/>
                <a:gd name="T1" fmla="*/ 1 h 190"/>
                <a:gd name="T2" fmla="*/ 2 w 357"/>
                <a:gd name="T3" fmla="*/ 0 h 190"/>
                <a:gd name="T4" fmla="*/ 2 w 357"/>
                <a:gd name="T5" fmla="*/ 1 h 190"/>
                <a:gd name="T6" fmla="*/ 0 w 357"/>
                <a:gd name="T7" fmla="*/ 1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7"/>
                <a:gd name="T13" fmla="*/ 0 h 190"/>
                <a:gd name="T14" fmla="*/ 357 w 357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7" h="190">
                  <a:moveTo>
                    <a:pt x="0" y="12"/>
                  </a:moveTo>
                  <a:lnTo>
                    <a:pt x="357" y="0"/>
                  </a:lnTo>
                  <a:lnTo>
                    <a:pt x="346" y="19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460" name="Group 367"/>
            <p:cNvGrpSpPr>
              <a:grpSpLocks/>
            </p:cNvGrpSpPr>
            <p:nvPr/>
          </p:nvGrpSpPr>
          <p:grpSpPr bwMode="auto">
            <a:xfrm>
              <a:off x="3670" y="2178"/>
              <a:ext cx="399" cy="135"/>
              <a:chOff x="2146" y="2469"/>
              <a:chExt cx="399" cy="123"/>
            </a:xfrm>
          </p:grpSpPr>
          <p:sp>
            <p:nvSpPr>
              <p:cNvPr id="10644" name="Freeform 353"/>
              <p:cNvSpPr>
                <a:spLocks/>
              </p:cNvSpPr>
              <p:nvPr/>
            </p:nvSpPr>
            <p:spPr bwMode="auto">
              <a:xfrm rot="-6514525">
                <a:off x="2275" y="2340"/>
                <a:ext cx="39" cy="297"/>
              </a:xfrm>
              <a:custGeom>
                <a:avLst/>
                <a:gdLst>
                  <a:gd name="T0" fmla="*/ 11 w 39"/>
                  <a:gd name="T1" fmla="*/ 11 h 297"/>
                  <a:gd name="T2" fmla="*/ 0 w 39"/>
                  <a:gd name="T3" fmla="*/ 292 h 297"/>
                  <a:gd name="T4" fmla="*/ 28 w 39"/>
                  <a:gd name="T5" fmla="*/ 297 h 297"/>
                  <a:gd name="T6" fmla="*/ 39 w 39"/>
                  <a:gd name="T7" fmla="*/ 0 h 297"/>
                  <a:gd name="T8" fmla="*/ 11 w 39"/>
                  <a:gd name="T9" fmla="*/ 11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97"/>
                  <a:gd name="T17" fmla="*/ 39 w 39"/>
                  <a:gd name="T18" fmla="*/ 297 h 29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97">
                    <a:moveTo>
                      <a:pt x="11" y="11"/>
                    </a:moveTo>
                    <a:lnTo>
                      <a:pt x="0" y="292"/>
                    </a:lnTo>
                    <a:lnTo>
                      <a:pt x="28" y="297"/>
                    </a:lnTo>
                    <a:lnTo>
                      <a:pt x="39" y="0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45" name="Freeform 364"/>
              <p:cNvSpPr>
                <a:spLocks/>
              </p:cNvSpPr>
              <p:nvPr/>
            </p:nvSpPr>
            <p:spPr bwMode="auto">
              <a:xfrm rot="-6514525">
                <a:off x="2365" y="2424"/>
                <a:ext cx="39" cy="297"/>
              </a:xfrm>
              <a:custGeom>
                <a:avLst/>
                <a:gdLst>
                  <a:gd name="T0" fmla="*/ 11 w 39"/>
                  <a:gd name="T1" fmla="*/ 11 h 297"/>
                  <a:gd name="T2" fmla="*/ 0 w 39"/>
                  <a:gd name="T3" fmla="*/ 292 h 297"/>
                  <a:gd name="T4" fmla="*/ 28 w 39"/>
                  <a:gd name="T5" fmla="*/ 297 h 297"/>
                  <a:gd name="T6" fmla="*/ 39 w 39"/>
                  <a:gd name="T7" fmla="*/ 0 h 297"/>
                  <a:gd name="T8" fmla="*/ 11 w 39"/>
                  <a:gd name="T9" fmla="*/ 11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97"/>
                  <a:gd name="T17" fmla="*/ 39 w 39"/>
                  <a:gd name="T18" fmla="*/ 297 h 29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97">
                    <a:moveTo>
                      <a:pt x="11" y="11"/>
                    </a:moveTo>
                    <a:lnTo>
                      <a:pt x="0" y="292"/>
                    </a:lnTo>
                    <a:lnTo>
                      <a:pt x="28" y="297"/>
                    </a:lnTo>
                    <a:lnTo>
                      <a:pt x="39" y="0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46" name="Freeform 365"/>
              <p:cNvSpPr>
                <a:spLocks/>
              </p:cNvSpPr>
              <p:nvPr/>
            </p:nvSpPr>
            <p:spPr bwMode="auto">
              <a:xfrm rot="-6514525">
                <a:off x="2377" y="2388"/>
                <a:ext cx="39" cy="297"/>
              </a:xfrm>
              <a:custGeom>
                <a:avLst/>
                <a:gdLst>
                  <a:gd name="T0" fmla="*/ 11 w 39"/>
                  <a:gd name="T1" fmla="*/ 11 h 297"/>
                  <a:gd name="T2" fmla="*/ 0 w 39"/>
                  <a:gd name="T3" fmla="*/ 292 h 297"/>
                  <a:gd name="T4" fmla="*/ 28 w 39"/>
                  <a:gd name="T5" fmla="*/ 297 h 297"/>
                  <a:gd name="T6" fmla="*/ 39 w 39"/>
                  <a:gd name="T7" fmla="*/ 0 h 297"/>
                  <a:gd name="T8" fmla="*/ 11 w 39"/>
                  <a:gd name="T9" fmla="*/ 11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97"/>
                  <a:gd name="T17" fmla="*/ 39 w 39"/>
                  <a:gd name="T18" fmla="*/ 297 h 29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97">
                    <a:moveTo>
                      <a:pt x="11" y="11"/>
                    </a:moveTo>
                    <a:lnTo>
                      <a:pt x="0" y="292"/>
                    </a:lnTo>
                    <a:lnTo>
                      <a:pt x="28" y="297"/>
                    </a:lnTo>
                    <a:lnTo>
                      <a:pt x="39" y="0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47" name="Freeform 366"/>
              <p:cNvSpPr>
                <a:spLocks/>
              </p:cNvSpPr>
              <p:nvPr/>
            </p:nvSpPr>
            <p:spPr bwMode="auto">
              <a:xfrm rot="-6514525">
                <a:off x="2323" y="2364"/>
                <a:ext cx="39" cy="297"/>
              </a:xfrm>
              <a:custGeom>
                <a:avLst/>
                <a:gdLst>
                  <a:gd name="T0" fmla="*/ 11 w 39"/>
                  <a:gd name="T1" fmla="*/ 11 h 297"/>
                  <a:gd name="T2" fmla="*/ 0 w 39"/>
                  <a:gd name="T3" fmla="*/ 292 h 297"/>
                  <a:gd name="T4" fmla="*/ 28 w 39"/>
                  <a:gd name="T5" fmla="*/ 297 h 297"/>
                  <a:gd name="T6" fmla="*/ 39 w 39"/>
                  <a:gd name="T7" fmla="*/ 0 h 297"/>
                  <a:gd name="T8" fmla="*/ 11 w 39"/>
                  <a:gd name="T9" fmla="*/ 11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97"/>
                  <a:gd name="T17" fmla="*/ 39 w 39"/>
                  <a:gd name="T18" fmla="*/ 297 h 29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97">
                    <a:moveTo>
                      <a:pt x="11" y="11"/>
                    </a:moveTo>
                    <a:lnTo>
                      <a:pt x="0" y="292"/>
                    </a:lnTo>
                    <a:lnTo>
                      <a:pt x="28" y="297"/>
                    </a:lnTo>
                    <a:lnTo>
                      <a:pt x="39" y="0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461" name="Freeform 368"/>
            <p:cNvSpPr>
              <a:spLocks/>
            </p:cNvSpPr>
            <p:nvPr/>
          </p:nvSpPr>
          <p:spPr bwMode="auto">
            <a:xfrm>
              <a:off x="3937" y="2134"/>
              <a:ext cx="248" cy="272"/>
            </a:xfrm>
            <a:custGeom>
              <a:avLst/>
              <a:gdLst>
                <a:gd name="T0" fmla="*/ 41 w 248"/>
                <a:gd name="T1" fmla="*/ 221 h 272"/>
                <a:gd name="T2" fmla="*/ 89 w 248"/>
                <a:gd name="T3" fmla="*/ 59 h 272"/>
                <a:gd name="T4" fmla="*/ 101 w 248"/>
                <a:gd name="T5" fmla="*/ 77 h 272"/>
                <a:gd name="T6" fmla="*/ 119 w 248"/>
                <a:gd name="T7" fmla="*/ 83 h 272"/>
                <a:gd name="T8" fmla="*/ 137 w 248"/>
                <a:gd name="T9" fmla="*/ 119 h 272"/>
                <a:gd name="T10" fmla="*/ 155 w 248"/>
                <a:gd name="T11" fmla="*/ 125 h 272"/>
                <a:gd name="T12" fmla="*/ 173 w 248"/>
                <a:gd name="T13" fmla="*/ 137 h 272"/>
                <a:gd name="T14" fmla="*/ 215 w 248"/>
                <a:gd name="T15" fmla="*/ 173 h 272"/>
                <a:gd name="T16" fmla="*/ 41 w 248"/>
                <a:gd name="T17" fmla="*/ 221 h 2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8"/>
                <a:gd name="T28" fmla="*/ 0 h 272"/>
                <a:gd name="T29" fmla="*/ 248 w 248"/>
                <a:gd name="T30" fmla="*/ 272 h 2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8" h="272">
                  <a:moveTo>
                    <a:pt x="41" y="221"/>
                  </a:moveTo>
                  <a:cubicBezTo>
                    <a:pt x="45" y="98"/>
                    <a:pt x="0" y="0"/>
                    <a:pt x="89" y="59"/>
                  </a:cubicBezTo>
                  <a:cubicBezTo>
                    <a:pt x="93" y="65"/>
                    <a:pt x="95" y="72"/>
                    <a:pt x="101" y="77"/>
                  </a:cubicBezTo>
                  <a:cubicBezTo>
                    <a:pt x="106" y="81"/>
                    <a:pt x="115" y="79"/>
                    <a:pt x="119" y="83"/>
                  </a:cubicBezTo>
                  <a:cubicBezTo>
                    <a:pt x="162" y="126"/>
                    <a:pt x="81" y="74"/>
                    <a:pt x="137" y="119"/>
                  </a:cubicBezTo>
                  <a:cubicBezTo>
                    <a:pt x="142" y="123"/>
                    <a:pt x="149" y="122"/>
                    <a:pt x="155" y="125"/>
                  </a:cubicBezTo>
                  <a:cubicBezTo>
                    <a:pt x="161" y="128"/>
                    <a:pt x="168" y="132"/>
                    <a:pt x="173" y="137"/>
                  </a:cubicBezTo>
                  <a:cubicBezTo>
                    <a:pt x="224" y="181"/>
                    <a:pt x="174" y="145"/>
                    <a:pt x="215" y="173"/>
                  </a:cubicBezTo>
                  <a:cubicBezTo>
                    <a:pt x="248" y="272"/>
                    <a:pt x="117" y="221"/>
                    <a:pt x="41" y="221"/>
                  </a:cubicBez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62" name="Freeform 6"/>
            <p:cNvSpPr>
              <a:spLocks/>
            </p:cNvSpPr>
            <p:nvPr/>
          </p:nvSpPr>
          <p:spPr bwMode="auto">
            <a:xfrm>
              <a:off x="3788" y="2044"/>
              <a:ext cx="196" cy="107"/>
            </a:xfrm>
            <a:custGeom>
              <a:avLst/>
              <a:gdLst>
                <a:gd name="T0" fmla="*/ 0 w 392"/>
                <a:gd name="T1" fmla="*/ 0 h 214"/>
                <a:gd name="T2" fmla="*/ 2 w 392"/>
                <a:gd name="T3" fmla="*/ 0 h 214"/>
                <a:gd name="T4" fmla="*/ 2 w 392"/>
                <a:gd name="T5" fmla="*/ 1 h 214"/>
                <a:gd name="T6" fmla="*/ 0 w 392"/>
                <a:gd name="T7" fmla="*/ 0 h 2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2"/>
                <a:gd name="T13" fmla="*/ 0 h 214"/>
                <a:gd name="T14" fmla="*/ 392 w 392"/>
                <a:gd name="T15" fmla="*/ 214 h 2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2" h="214">
                  <a:moveTo>
                    <a:pt x="0" y="0"/>
                  </a:moveTo>
                  <a:lnTo>
                    <a:pt x="392" y="0"/>
                  </a:lnTo>
                  <a:lnTo>
                    <a:pt x="369" y="2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463" name="Group 363"/>
            <p:cNvGrpSpPr>
              <a:grpSpLocks/>
            </p:cNvGrpSpPr>
            <p:nvPr/>
          </p:nvGrpSpPr>
          <p:grpSpPr bwMode="auto">
            <a:xfrm rot="679423">
              <a:off x="4234" y="2633"/>
              <a:ext cx="309" cy="285"/>
              <a:chOff x="1522" y="1838"/>
              <a:chExt cx="309" cy="369"/>
            </a:xfrm>
          </p:grpSpPr>
          <p:grpSp>
            <p:nvGrpSpPr>
              <p:cNvPr id="10632" name="Group 235"/>
              <p:cNvGrpSpPr>
                <a:grpSpLocks/>
              </p:cNvGrpSpPr>
              <p:nvPr/>
            </p:nvGrpSpPr>
            <p:grpSpPr bwMode="auto">
              <a:xfrm rot="159291">
                <a:off x="1522" y="1838"/>
                <a:ext cx="183" cy="279"/>
                <a:chOff x="459" y="1923"/>
                <a:chExt cx="242" cy="933"/>
              </a:xfrm>
            </p:grpSpPr>
            <p:sp>
              <p:nvSpPr>
                <p:cNvPr id="10642" name="Freeform 236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43" name="Freeform 237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633" name="Group 354"/>
              <p:cNvGrpSpPr>
                <a:grpSpLocks/>
              </p:cNvGrpSpPr>
              <p:nvPr/>
            </p:nvGrpSpPr>
            <p:grpSpPr bwMode="auto">
              <a:xfrm rot="159291">
                <a:off x="1558" y="1868"/>
                <a:ext cx="183" cy="279"/>
                <a:chOff x="459" y="1923"/>
                <a:chExt cx="242" cy="933"/>
              </a:xfrm>
            </p:grpSpPr>
            <p:sp>
              <p:nvSpPr>
                <p:cNvPr id="10640" name="Freeform 355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41" name="Freeform 356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634" name="Group 357"/>
              <p:cNvGrpSpPr>
                <a:grpSpLocks/>
              </p:cNvGrpSpPr>
              <p:nvPr/>
            </p:nvGrpSpPr>
            <p:grpSpPr bwMode="auto">
              <a:xfrm rot="159291">
                <a:off x="1606" y="1886"/>
                <a:ext cx="183" cy="279"/>
                <a:chOff x="459" y="1923"/>
                <a:chExt cx="242" cy="933"/>
              </a:xfrm>
            </p:grpSpPr>
            <p:sp>
              <p:nvSpPr>
                <p:cNvPr id="10638" name="Freeform 358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39" name="Freeform 359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635" name="Group 360"/>
              <p:cNvGrpSpPr>
                <a:grpSpLocks/>
              </p:cNvGrpSpPr>
              <p:nvPr/>
            </p:nvGrpSpPr>
            <p:grpSpPr bwMode="auto">
              <a:xfrm rot="159291">
                <a:off x="1648" y="1928"/>
                <a:ext cx="183" cy="279"/>
                <a:chOff x="459" y="1923"/>
                <a:chExt cx="242" cy="933"/>
              </a:xfrm>
            </p:grpSpPr>
            <p:sp>
              <p:nvSpPr>
                <p:cNvPr id="10636" name="Freeform 361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37" name="Freeform 362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sp>
          <p:nvSpPr>
            <p:cNvPr id="10464" name="Freeform 8"/>
            <p:cNvSpPr>
              <a:spLocks/>
            </p:cNvSpPr>
            <p:nvPr/>
          </p:nvSpPr>
          <p:spPr bwMode="auto">
            <a:xfrm>
              <a:off x="3782" y="2403"/>
              <a:ext cx="185" cy="168"/>
            </a:xfrm>
            <a:custGeom>
              <a:avLst/>
              <a:gdLst>
                <a:gd name="T0" fmla="*/ 0 w 368"/>
                <a:gd name="T1" fmla="*/ 1 h 336"/>
                <a:gd name="T2" fmla="*/ 2 w 368"/>
                <a:gd name="T3" fmla="*/ 0 h 336"/>
                <a:gd name="T4" fmla="*/ 2 w 368"/>
                <a:gd name="T5" fmla="*/ 2 h 336"/>
                <a:gd name="T6" fmla="*/ 0 w 368"/>
                <a:gd name="T7" fmla="*/ 1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8"/>
                <a:gd name="T13" fmla="*/ 0 h 336"/>
                <a:gd name="T14" fmla="*/ 368 w 368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8" h="336">
                  <a:moveTo>
                    <a:pt x="0" y="43"/>
                  </a:moveTo>
                  <a:lnTo>
                    <a:pt x="368" y="0"/>
                  </a:lnTo>
                  <a:lnTo>
                    <a:pt x="368" y="336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65" name="Freeform 9"/>
            <p:cNvSpPr>
              <a:spLocks/>
            </p:cNvSpPr>
            <p:nvPr/>
          </p:nvSpPr>
          <p:spPr bwMode="auto">
            <a:xfrm>
              <a:off x="3742" y="2610"/>
              <a:ext cx="224" cy="190"/>
            </a:xfrm>
            <a:custGeom>
              <a:avLst/>
              <a:gdLst>
                <a:gd name="T0" fmla="*/ 0 w 447"/>
                <a:gd name="T1" fmla="*/ 0 h 381"/>
                <a:gd name="T2" fmla="*/ 2 w 447"/>
                <a:gd name="T3" fmla="*/ 0 h 381"/>
                <a:gd name="T4" fmla="*/ 2 w 447"/>
                <a:gd name="T5" fmla="*/ 1 h 381"/>
                <a:gd name="T6" fmla="*/ 0 w 447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7"/>
                <a:gd name="T13" fmla="*/ 0 h 381"/>
                <a:gd name="T14" fmla="*/ 447 w 447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7" h="381">
                  <a:moveTo>
                    <a:pt x="0" y="79"/>
                  </a:moveTo>
                  <a:lnTo>
                    <a:pt x="447" y="0"/>
                  </a:lnTo>
                  <a:lnTo>
                    <a:pt x="447" y="381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66" name="Freeform 11"/>
            <p:cNvSpPr>
              <a:spLocks/>
            </p:cNvSpPr>
            <p:nvPr/>
          </p:nvSpPr>
          <p:spPr bwMode="auto">
            <a:xfrm>
              <a:off x="3994" y="2151"/>
              <a:ext cx="212" cy="168"/>
            </a:xfrm>
            <a:custGeom>
              <a:avLst/>
              <a:gdLst>
                <a:gd name="T0" fmla="*/ 0 w 426"/>
                <a:gd name="T1" fmla="*/ 1 h 336"/>
                <a:gd name="T2" fmla="*/ 1 w 426"/>
                <a:gd name="T3" fmla="*/ 0 h 336"/>
                <a:gd name="T4" fmla="*/ 1 w 426"/>
                <a:gd name="T5" fmla="*/ 2 h 336"/>
                <a:gd name="T6" fmla="*/ 0 w 426"/>
                <a:gd name="T7" fmla="*/ 1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6"/>
                <a:gd name="T13" fmla="*/ 0 h 336"/>
                <a:gd name="T14" fmla="*/ 426 w 426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6" h="336">
                  <a:moveTo>
                    <a:pt x="0" y="43"/>
                  </a:moveTo>
                  <a:lnTo>
                    <a:pt x="393" y="0"/>
                  </a:lnTo>
                  <a:lnTo>
                    <a:pt x="426" y="336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67" name="Freeform 10"/>
            <p:cNvSpPr>
              <a:spLocks/>
            </p:cNvSpPr>
            <p:nvPr/>
          </p:nvSpPr>
          <p:spPr bwMode="auto">
            <a:xfrm>
              <a:off x="3984" y="1982"/>
              <a:ext cx="206" cy="112"/>
            </a:xfrm>
            <a:custGeom>
              <a:avLst/>
              <a:gdLst>
                <a:gd name="T0" fmla="*/ 0 w 413"/>
                <a:gd name="T1" fmla="*/ 0 h 225"/>
                <a:gd name="T2" fmla="*/ 1 w 413"/>
                <a:gd name="T3" fmla="*/ 0 h 225"/>
                <a:gd name="T4" fmla="*/ 1 w 413"/>
                <a:gd name="T5" fmla="*/ 0 h 225"/>
                <a:gd name="T6" fmla="*/ 1 w 413"/>
                <a:gd name="T7" fmla="*/ 0 h 225"/>
                <a:gd name="T8" fmla="*/ 0 w 413"/>
                <a:gd name="T9" fmla="*/ 0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3"/>
                <a:gd name="T16" fmla="*/ 0 h 225"/>
                <a:gd name="T17" fmla="*/ 413 w 413"/>
                <a:gd name="T18" fmla="*/ 225 h 2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3" h="225">
                  <a:moveTo>
                    <a:pt x="0" y="35"/>
                  </a:moveTo>
                  <a:lnTo>
                    <a:pt x="413" y="0"/>
                  </a:lnTo>
                  <a:lnTo>
                    <a:pt x="413" y="103"/>
                  </a:lnTo>
                  <a:lnTo>
                    <a:pt x="413" y="225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68" name="Freeform 12"/>
            <p:cNvSpPr>
              <a:spLocks/>
            </p:cNvSpPr>
            <p:nvPr/>
          </p:nvSpPr>
          <p:spPr bwMode="auto">
            <a:xfrm>
              <a:off x="3994" y="2341"/>
              <a:ext cx="236" cy="202"/>
            </a:xfrm>
            <a:custGeom>
              <a:avLst/>
              <a:gdLst>
                <a:gd name="T0" fmla="*/ 0 w 470"/>
                <a:gd name="T1" fmla="*/ 1 h 402"/>
                <a:gd name="T2" fmla="*/ 2 w 470"/>
                <a:gd name="T3" fmla="*/ 0 h 402"/>
                <a:gd name="T4" fmla="*/ 2 w 470"/>
                <a:gd name="T5" fmla="*/ 2 h 402"/>
                <a:gd name="T6" fmla="*/ 0 w 470"/>
                <a:gd name="T7" fmla="*/ 1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0"/>
                <a:gd name="T13" fmla="*/ 0 h 402"/>
                <a:gd name="T14" fmla="*/ 470 w 47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0" h="402">
                  <a:moveTo>
                    <a:pt x="0" y="34"/>
                  </a:moveTo>
                  <a:lnTo>
                    <a:pt x="415" y="0"/>
                  </a:lnTo>
                  <a:lnTo>
                    <a:pt x="470" y="402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69" name="Freeform 13"/>
            <p:cNvSpPr>
              <a:spLocks/>
            </p:cNvSpPr>
            <p:nvPr/>
          </p:nvSpPr>
          <p:spPr bwMode="auto">
            <a:xfrm>
              <a:off x="3989" y="2576"/>
              <a:ext cx="252" cy="218"/>
            </a:xfrm>
            <a:custGeom>
              <a:avLst/>
              <a:gdLst>
                <a:gd name="T0" fmla="*/ 0 w 503"/>
                <a:gd name="T1" fmla="*/ 1 h 436"/>
                <a:gd name="T2" fmla="*/ 2 w 503"/>
                <a:gd name="T3" fmla="*/ 0 h 436"/>
                <a:gd name="T4" fmla="*/ 2 w 503"/>
                <a:gd name="T5" fmla="*/ 2 h 436"/>
                <a:gd name="T6" fmla="*/ 2 w 503"/>
                <a:gd name="T7" fmla="*/ 2 h 436"/>
                <a:gd name="T8" fmla="*/ 0 w 503"/>
                <a:gd name="T9" fmla="*/ 1 h 4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03"/>
                <a:gd name="T16" fmla="*/ 0 h 436"/>
                <a:gd name="T17" fmla="*/ 503 w 503"/>
                <a:gd name="T18" fmla="*/ 436 h 4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03" h="436">
                  <a:moveTo>
                    <a:pt x="0" y="45"/>
                  </a:moveTo>
                  <a:lnTo>
                    <a:pt x="491" y="0"/>
                  </a:lnTo>
                  <a:lnTo>
                    <a:pt x="503" y="280"/>
                  </a:lnTo>
                  <a:lnTo>
                    <a:pt x="503" y="436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70" name="Freeform 14"/>
            <p:cNvSpPr>
              <a:spLocks/>
            </p:cNvSpPr>
            <p:nvPr/>
          </p:nvSpPr>
          <p:spPr bwMode="auto">
            <a:xfrm>
              <a:off x="3977" y="2766"/>
              <a:ext cx="263" cy="202"/>
            </a:xfrm>
            <a:custGeom>
              <a:avLst/>
              <a:gdLst>
                <a:gd name="T0" fmla="*/ 0 w 525"/>
                <a:gd name="T1" fmla="*/ 1 h 404"/>
                <a:gd name="T2" fmla="*/ 2 w 525"/>
                <a:gd name="T3" fmla="*/ 0 h 404"/>
                <a:gd name="T4" fmla="*/ 3 w 525"/>
                <a:gd name="T5" fmla="*/ 1 h 404"/>
                <a:gd name="T6" fmla="*/ 3 w 525"/>
                <a:gd name="T7" fmla="*/ 2 h 404"/>
                <a:gd name="T8" fmla="*/ 1 w 525"/>
                <a:gd name="T9" fmla="*/ 1 h 404"/>
                <a:gd name="T10" fmla="*/ 1 w 525"/>
                <a:gd name="T11" fmla="*/ 1 h 404"/>
                <a:gd name="T12" fmla="*/ 0 w 525"/>
                <a:gd name="T13" fmla="*/ 1 h 4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5"/>
                <a:gd name="T22" fmla="*/ 0 h 404"/>
                <a:gd name="T23" fmla="*/ 525 w 525"/>
                <a:gd name="T24" fmla="*/ 404 h 4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5" h="404">
                  <a:moveTo>
                    <a:pt x="0" y="100"/>
                  </a:moveTo>
                  <a:lnTo>
                    <a:pt x="458" y="0"/>
                  </a:lnTo>
                  <a:lnTo>
                    <a:pt x="525" y="122"/>
                  </a:lnTo>
                  <a:lnTo>
                    <a:pt x="514" y="404"/>
                  </a:lnTo>
                  <a:lnTo>
                    <a:pt x="68" y="134"/>
                  </a:lnTo>
                  <a:lnTo>
                    <a:pt x="79" y="122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71" name="Freeform 15"/>
            <p:cNvSpPr>
              <a:spLocks/>
            </p:cNvSpPr>
            <p:nvPr/>
          </p:nvSpPr>
          <p:spPr bwMode="auto">
            <a:xfrm>
              <a:off x="4202" y="2050"/>
              <a:ext cx="257" cy="185"/>
            </a:xfrm>
            <a:custGeom>
              <a:avLst/>
              <a:gdLst>
                <a:gd name="T0" fmla="*/ 0 w 514"/>
                <a:gd name="T1" fmla="*/ 1 h 368"/>
                <a:gd name="T2" fmla="*/ 2 w 514"/>
                <a:gd name="T3" fmla="*/ 0 h 368"/>
                <a:gd name="T4" fmla="*/ 2 w 514"/>
                <a:gd name="T5" fmla="*/ 2 h 368"/>
                <a:gd name="T6" fmla="*/ 2 w 514"/>
                <a:gd name="T7" fmla="*/ 2 h 368"/>
                <a:gd name="T8" fmla="*/ 0 w 514"/>
                <a:gd name="T9" fmla="*/ 1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4"/>
                <a:gd name="T16" fmla="*/ 0 h 368"/>
                <a:gd name="T17" fmla="*/ 514 w 514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4" h="368">
                  <a:moveTo>
                    <a:pt x="0" y="89"/>
                  </a:moveTo>
                  <a:lnTo>
                    <a:pt x="424" y="0"/>
                  </a:lnTo>
                  <a:lnTo>
                    <a:pt x="503" y="278"/>
                  </a:lnTo>
                  <a:lnTo>
                    <a:pt x="514" y="368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72" name="Freeform 16"/>
            <p:cNvSpPr>
              <a:spLocks/>
            </p:cNvSpPr>
            <p:nvPr/>
          </p:nvSpPr>
          <p:spPr bwMode="auto">
            <a:xfrm>
              <a:off x="4234" y="2290"/>
              <a:ext cx="241" cy="235"/>
            </a:xfrm>
            <a:custGeom>
              <a:avLst/>
              <a:gdLst>
                <a:gd name="T0" fmla="*/ 0 w 481"/>
                <a:gd name="T1" fmla="*/ 1 h 469"/>
                <a:gd name="T2" fmla="*/ 2 w 481"/>
                <a:gd name="T3" fmla="*/ 0 h 469"/>
                <a:gd name="T4" fmla="*/ 2 w 481"/>
                <a:gd name="T5" fmla="*/ 1 h 469"/>
                <a:gd name="T6" fmla="*/ 2 w 481"/>
                <a:gd name="T7" fmla="*/ 2 h 469"/>
                <a:gd name="T8" fmla="*/ 0 w 481"/>
                <a:gd name="T9" fmla="*/ 1 h 4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1"/>
                <a:gd name="T16" fmla="*/ 0 h 469"/>
                <a:gd name="T17" fmla="*/ 481 w 481"/>
                <a:gd name="T18" fmla="*/ 469 h 4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1" h="469">
                  <a:moveTo>
                    <a:pt x="0" y="57"/>
                  </a:moveTo>
                  <a:lnTo>
                    <a:pt x="449" y="0"/>
                  </a:lnTo>
                  <a:lnTo>
                    <a:pt x="481" y="201"/>
                  </a:lnTo>
                  <a:lnTo>
                    <a:pt x="481" y="469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73" name="Freeform 17"/>
            <p:cNvSpPr>
              <a:spLocks/>
            </p:cNvSpPr>
            <p:nvPr/>
          </p:nvSpPr>
          <p:spPr bwMode="auto">
            <a:xfrm>
              <a:off x="4252" y="2532"/>
              <a:ext cx="213" cy="218"/>
            </a:xfrm>
            <a:custGeom>
              <a:avLst/>
              <a:gdLst>
                <a:gd name="T0" fmla="*/ 0 w 426"/>
                <a:gd name="T1" fmla="*/ 1 h 436"/>
                <a:gd name="T2" fmla="*/ 2 w 426"/>
                <a:gd name="T3" fmla="*/ 0 h 436"/>
                <a:gd name="T4" fmla="*/ 2 w 426"/>
                <a:gd name="T5" fmla="*/ 2 h 436"/>
                <a:gd name="T6" fmla="*/ 0 w 426"/>
                <a:gd name="T7" fmla="*/ 1 h 4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6"/>
                <a:gd name="T13" fmla="*/ 0 h 436"/>
                <a:gd name="T14" fmla="*/ 426 w 426"/>
                <a:gd name="T15" fmla="*/ 436 h 4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6" h="436">
                  <a:moveTo>
                    <a:pt x="0" y="55"/>
                  </a:moveTo>
                  <a:lnTo>
                    <a:pt x="414" y="0"/>
                  </a:lnTo>
                  <a:lnTo>
                    <a:pt x="426" y="436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74" name="Freeform 19"/>
            <p:cNvSpPr>
              <a:spLocks/>
            </p:cNvSpPr>
            <p:nvPr/>
          </p:nvSpPr>
          <p:spPr bwMode="auto">
            <a:xfrm>
              <a:off x="4263" y="2956"/>
              <a:ext cx="190" cy="168"/>
            </a:xfrm>
            <a:custGeom>
              <a:avLst/>
              <a:gdLst>
                <a:gd name="T0" fmla="*/ 0 w 381"/>
                <a:gd name="T1" fmla="*/ 1 h 336"/>
                <a:gd name="T2" fmla="*/ 1 w 381"/>
                <a:gd name="T3" fmla="*/ 0 h 336"/>
                <a:gd name="T4" fmla="*/ 1 w 381"/>
                <a:gd name="T5" fmla="*/ 1 h 336"/>
                <a:gd name="T6" fmla="*/ 1 w 381"/>
                <a:gd name="T7" fmla="*/ 2 h 336"/>
                <a:gd name="T8" fmla="*/ 0 w 381"/>
                <a:gd name="T9" fmla="*/ 1 h 3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1"/>
                <a:gd name="T16" fmla="*/ 0 h 336"/>
                <a:gd name="T17" fmla="*/ 381 w 381"/>
                <a:gd name="T18" fmla="*/ 336 h 3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1" h="336">
                  <a:moveTo>
                    <a:pt x="0" y="57"/>
                  </a:moveTo>
                  <a:lnTo>
                    <a:pt x="280" y="0"/>
                  </a:lnTo>
                  <a:lnTo>
                    <a:pt x="381" y="79"/>
                  </a:lnTo>
                  <a:lnTo>
                    <a:pt x="370" y="336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75" name="Freeform 20"/>
            <p:cNvSpPr>
              <a:spLocks/>
            </p:cNvSpPr>
            <p:nvPr/>
          </p:nvSpPr>
          <p:spPr bwMode="auto">
            <a:xfrm>
              <a:off x="4458" y="3142"/>
              <a:ext cx="303" cy="257"/>
            </a:xfrm>
            <a:custGeom>
              <a:avLst/>
              <a:gdLst>
                <a:gd name="T0" fmla="*/ 0 w 606"/>
                <a:gd name="T1" fmla="*/ 1 h 513"/>
                <a:gd name="T2" fmla="*/ 2 w 606"/>
                <a:gd name="T3" fmla="*/ 0 h 513"/>
                <a:gd name="T4" fmla="*/ 3 w 606"/>
                <a:gd name="T5" fmla="*/ 2 h 513"/>
                <a:gd name="T6" fmla="*/ 3 w 606"/>
                <a:gd name="T7" fmla="*/ 2 h 513"/>
                <a:gd name="T8" fmla="*/ 3 w 606"/>
                <a:gd name="T9" fmla="*/ 3 h 513"/>
                <a:gd name="T10" fmla="*/ 1 w 606"/>
                <a:gd name="T11" fmla="*/ 1 h 513"/>
                <a:gd name="T12" fmla="*/ 0 w 606"/>
                <a:gd name="T13" fmla="*/ 1 h 5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06"/>
                <a:gd name="T22" fmla="*/ 0 h 513"/>
                <a:gd name="T23" fmla="*/ 606 w 606"/>
                <a:gd name="T24" fmla="*/ 513 h 5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06" h="513">
                  <a:moveTo>
                    <a:pt x="0" y="44"/>
                  </a:moveTo>
                  <a:lnTo>
                    <a:pt x="259" y="0"/>
                  </a:lnTo>
                  <a:lnTo>
                    <a:pt x="606" y="312"/>
                  </a:lnTo>
                  <a:lnTo>
                    <a:pt x="595" y="447"/>
                  </a:lnTo>
                  <a:lnTo>
                    <a:pt x="539" y="513"/>
                  </a:lnTo>
                  <a:lnTo>
                    <a:pt x="192" y="19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76" name="Freeform 21"/>
            <p:cNvSpPr>
              <a:spLocks/>
            </p:cNvSpPr>
            <p:nvPr/>
          </p:nvSpPr>
          <p:spPr bwMode="auto">
            <a:xfrm>
              <a:off x="4476" y="2928"/>
              <a:ext cx="302" cy="369"/>
            </a:xfrm>
            <a:custGeom>
              <a:avLst/>
              <a:gdLst>
                <a:gd name="T0" fmla="*/ 0 w 604"/>
                <a:gd name="T1" fmla="*/ 0 h 739"/>
                <a:gd name="T2" fmla="*/ 2 w 604"/>
                <a:gd name="T3" fmla="*/ 0 h 739"/>
                <a:gd name="T4" fmla="*/ 3 w 604"/>
                <a:gd name="T5" fmla="*/ 0 h 739"/>
                <a:gd name="T6" fmla="*/ 3 w 604"/>
                <a:gd name="T7" fmla="*/ 2 h 739"/>
                <a:gd name="T8" fmla="*/ 0 w 604"/>
                <a:gd name="T9" fmla="*/ 0 h 7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4"/>
                <a:gd name="T16" fmla="*/ 0 h 739"/>
                <a:gd name="T17" fmla="*/ 604 w 604"/>
                <a:gd name="T18" fmla="*/ 739 h 7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4" h="739">
                  <a:moveTo>
                    <a:pt x="0" y="124"/>
                  </a:moveTo>
                  <a:lnTo>
                    <a:pt x="357" y="0"/>
                  </a:lnTo>
                  <a:lnTo>
                    <a:pt x="604" y="203"/>
                  </a:lnTo>
                  <a:lnTo>
                    <a:pt x="570" y="739"/>
                  </a:lnTo>
                  <a:lnTo>
                    <a:pt x="0" y="1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77" name="Freeform 23"/>
            <p:cNvSpPr>
              <a:spLocks/>
            </p:cNvSpPr>
            <p:nvPr/>
          </p:nvSpPr>
          <p:spPr bwMode="auto">
            <a:xfrm>
              <a:off x="4498" y="2436"/>
              <a:ext cx="291" cy="324"/>
            </a:xfrm>
            <a:custGeom>
              <a:avLst/>
              <a:gdLst>
                <a:gd name="T0" fmla="*/ 0 w 582"/>
                <a:gd name="T1" fmla="*/ 1 h 648"/>
                <a:gd name="T2" fmla="*/ 2 w 582"/>
                <a:gd name="T3" fmla="*/ 0 h 648"/>
                <a:gd name="T4" fmla="*/ 3 w 582"/>
                <a:gd name="T5" fmla="*/ 1 h 648"/>
                <a:gd name="T6" fmla="*/ 3 w 582"/>
                <a:gd name="T7" fmla="*/ 3 h 648"/>
                <a:gd name="T8" fmla="*/ 0 w 582"/>
                <a:gd name="T9" fmla="*/ 1 h 6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2"/>
                <a:gd name="T16" fmla="*/ 0 h 648"/>
                <a:gd name="T17" fmla="*/ 582 w 582"/>
                <a:gd name="T18" fmla="*/ 648 h 6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2" h="648">
                  <a:moveTo>
                    <a:pt x="0" y="179"/>
                  </a:moveTo>
                  <a:lnTo>
                    <a:pt x="492" y="0"/>
                  </a:lnTo>
                  <a:lnTo>
                    <a:pt x="582" y="57"/>
                  </a:lnTo>
                  <a:lnTo>
                    <a:pt x="571" y="648"/>
                  </a:lnTo>
                  <a:lnTo>
                    <a:pt x="0" y="179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78" name="Freeform 24"/>
            <p:cNvSpPr>
              <a:spLocks/>
            </p:cNvSpPr>
            <p:nvPr/>
          </p:nvSpPr>
          <p:spPr bwMode="auto">
            <a:xfrm>
              <a:off x="4476" y="2184"/>
              <a:ext cx="308" cy="253"/>
            </a:xfrm>
            <a:custGeom>
              <a:avLst/>
              <a:gdLst>
                <a:gd name="T0" fmla="*/ 0 w 616"/>
                <a:gd name="T1" fmla="*/ 1 h 504"/>
                <a:gd name="T2" fmla="*/ 3 w 616"/>
                <a:gd name="T3" fmla="*/ 0 h 504"/>
                <a:gd name="T4" fmla="*/ 3 w 616"/>
                <a:gd name="T5" fmla="*/ 2 h 504"/>
                <a:gd name="T6" fmla="*/ 0 w 616"/>
                <a:gd name="T7" fmla="*/ 1 h 5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6"/>
                <a:gd name="T13" fmla="*/ 0 h 504"/>
                <a:gd name="T14" fmla="*/ 616 w 616"/>
                <a:gd name="T15" fmla="*/ 504 h 5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6" h="504">
                  <a:moveTo>
                    <a:pt x="0" y="134"/>
                  </a:moveTo>
                  <a:lnTo>
                    <a:pt x="582" y="0"/>
                  </a:lnTo>
                  <a:lnTo>
                    <a:pt x="616" y="504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479" name="Group 352"/>
            <p:cNvGrpSpPr>
              <a:grpSpLocks/>
            </p:cNvGrpSpPr>
            <p:nvPr/>
          </p:nvGrpSpPr>
          <p:grpSpPr bwMode="auto">
            <a:xfrm>
              <a:off x="4001" y="2435"/>
              <a:ext cx="255" cy="277"/>
              <a:chOff x="2957" y="2375"/>
              <a:chExt cx="255" cy="277"/>
            </a:xfrm>
          </p:grpSpPr>
          <p:grpSp>
            <p:nvGrpSpPr>
              <p:cNvPr id="10617" name="Group 341"/>
              <p:cNvGrpSpPr>
                <a:grpSpLocks/>
              </p:cNvGrpSpPr>
              <p:nvPr/>
            </p:nvGrpSpPr>
            <p:grpSpPr bwMode="auto">
              <a:xfrm>
                <a:off x="2957" y="2375"/>
                <a:ext cx="147" cy="205"/>
                <a:chOff x="2267" y="2594"/>
                <a:chExt cx="147" cy="325"/>
              </a:xfrm>
            </p:grpSpPr>
            <p:sp>
              <p:nvSpPr>
                <p:cNvPr id="10628" name="Freeform 277"/>
                <p:cNvSpPr>
                  <a:spLocks/>
                </p:cNvSpPr>
                <p:nvPr/>
              </p:nvSpPr>
              <p:spPr bwMode="auto">
                <a:xfrm>
                  <a:off x="2272" y="2609"/>
                  <a:ext cx="138" cy="113"/>
                </a:xfrm>
                <a:custGeom>
                  <a:avLst/>
                  <a:gdLst>
                    <a:gd name="T0" fmla="*/ 2 w 138"/>
                    <a:gd name="T1" fmla="*/ 34 h 113"/>
                    <a:gd name="T2" fmla="*/ 6 w 138"/>
                    <a:gd name="T3" fmla="*/ 17 h 113"/>
                    <a:gd name="T4" fmla="*/ 16 w 138"/>
                    <a:gd name="T5" fmla="*/ 6 h 113"/>
                    <a:gd name="T6" fmla="*/ 34 w 138"/>
                    <a:gd name="T7" fmla="*/ 0 h 113"/>
                    <a:gd name="T8" fmla="*/ 59 w 138"/>
                    <a:gd name="T9" fmla="*/ 0 h 113"/>
                    <a:gd name="T10" fmla="*/ 87 w 138"/>
                    <a:gd name="T11" fmla="*/ 11 h 113"/>
                    <a:gd name="T12" fmla="*/ 105 w 138"/>
                    <a:gd name="T13" fmla="*/ 17 h 113"/>
                    <a:gd name="T14" fmla="*/ 104 w 138"/>
                    <a:gd name="T15" fmla="*/ 28 h 113"/>
                    <a:gd name="T16" fmla="*/ 119 w 138"/>
                    <a:gd name="T17" fmla="*/ 46 h 113"/>
                    <a:gd name="T18" fmla="*/ 138 w 138"/>
                    <a:gd name="T19" fmla="*/ 57 h 113"/>
                    <a:gd name="T20" fmla="*/ 135 w 138"/>
                    <a:gd name="T21" fmla="*/ 78 h 113"/>
                    <a:gd name="T22" fmla="*/ 105 w 138"/>
                    <a:gd name="T23" fmla="*/ 109 h 113"/>
                    <a:gd name="T24" fmla="*/ 103 w 138"/>
                    <a:gd name="T25" fmla="*/ 109 h 113"/>
                    <a:gd name="T26" fmla="*/ 69 w 138"/>
                    <a:gd name="T27" fmla="*/ 111 h 113"/>
                    <a:gd name="T28" fmla="*/ 66 w 138"/>
                    <a:gd name="T29" fmla="*/ 113 h 113"/>
                    <a:gd name="T30" fmla="*/ 64 w 138"/>
                    <a:gd name="T31" fmla="*/ 113 h 113"/>
                    <a:gd name="T32" fmla="*/ 20 w 138"/>
                    <a:gd name="T33" fmla="*/ 97 h 113"/>
                    <a:gd name="T34" fmla="*/ 5 w 138"/>
                    <a:gd name="T35" fmla="*/ 66 h 113"/>
                    <a:gd name="T36" fmla="*/ 0 w 138"/>
                    <a:gd name="T37" fmla="*/ 38 h 113"/>
                    <a:gd name="T38" fmla="*/ 2 w 138"/>
                    <a:gd name="T39" fmla="*/ 34 h 11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38"/>
                    <a:gd name="T61" fmla="*/ 0 h 113"/>
                    <a:gd name="T62" fmla="*/ 138 w 138"/>
                    <a:gd name="T63" fmla="*/ 113 h 11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38" h="113">
                      <a:moveTo>
                        <a:pt x="2" y="34"/>
                      </a:moveTo>
                      <a:lnTo>
                        <a:pt x="6" y="17"/>
                      </a:lnTo>
                      <a:lnTo>
                        <a:pt x="16" y="6"/>
                      </a:lnTo>
                      <a:lnTo>
                        <a:pt x="34" y="0"/>
                      </a:lnTo>
                      <a:lnTo>
                        <a:pt x="59" y="0"/>
                      </a:lnTo>
                      <a:lnTo>
                        <a:pt x="87" y="11"/>
                      </a:lnTo>
                      <a:lnTo>
                        <a:pt x="105" y="17"/>
                      </a:lnTo>
                      <a:lnTo>
                        <a:pt x="104" y="28"/>
                      </a:lnTo>
                      <a:lnTo>
                        <a:pt x="119" y="46"/>
                      </a:lnTo>
                      <a:lnTo>
                        <a:pt x="138" y="57"/>
                      </a:lnTo>
                      <a:lnTo>
                        <a:pt x="135" y="78"/>
                      </a:lnTo>
                      <a:lnTo>
                        <a:pt x="105" y="109"/>
                      </a:lnTo>
                      <a:lnTo>
                        <a:pt x="103" y="109"/>
                      </a:lnTo>
                      <a:lnTo>
                        <a:pt x="69" y="111"/>
                      </a:lnTo>
                      <a:lnTo>
                        <a:pt x="66" y="113"/>
                      </a:lnTo>
                      <a:lnTo>
                        <a:pt x="64" y="113"/>
                      </a:lnTo>
                      <a:lnTo>
                        <a:pt x="20" y="97"/>
                      </a:lnTo>
                      <a:lnTo>
                        <a:pt x="5" y="66"/>
                      </a:lnTo>
                      <a:lnTo>
                        <a:pt x="0" y="38"/>
                      </a:lnTo>
                      <a:lnTo>
                        <a:pt x="2" y="34"/>
                      </a:lnTo>
                      <a:close/>
                    </a:path>
                  </a:pathLst>
                </a:custGeom>
                <a:solidFill>
                  <a:srgbClr val="4D4D4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29" name="Freeform 278"/>
                <p:cNvSpPr>
                  <a:spLocks/>
                </p:cNvSpPr>
                <p:nvPr/>
              </p:nvSpPr>
              <p:spPr bwMode="auto">
                <a:xfrm>
                  <a:off x="2272" y="2645"/>
                  <a:ext cx="141" cy="274"/>
                </a:xfrm>
                <a:custGeom>
                  <a:avLst/>
                  <a:gdLst>
                    <a:gd name="T0" fmla="*/ 11 w 141"/>
                    <a:gd name="T1" fmla="*/ 34 h 274"/>
                    <a:gd name="T2" fmla="*/ 38 w 141"/>
                    <a:gd name="T3" fmla="*/ 73 h 274"/>
                    <a:gd name="T4" fmla="*/ 62 w 141"/>
                    <a:gd name="T5" fmla="*/ 76 h 274"/>
                    <a:gd name="T6" fmla="*/ 86 w 141"/>
                    <a:gd name="T7" fmla="*/ 73 h 274"/>
                    <a:gd name="T8" fmla="*/ 122 w 141"/>
                    <a:gd name="T9" fmla="*/ 70 h 274"/>
                    <a:gd name="T10" fmla="*/ 134 w 141"/>
                    <a:gd name="T11" fmla="*/ 28 h 274"/>
                    <a:gd name="T12" fmla="*/ 141 w 141"/>
                    <a:gd name="T13" fmla="*/ 107 h 274"/>
                    <a:gd name="T14" fmla="*/ 137 w 141"/>
                    <a:gd name="T15" fmla="*/ 191 h 274"/>
                    <a:gd name="T16" fmla="*/ 120 w 141"/>
                    <a:gd name="T17" fmla="*/ 240 h 274"/>
                    <a:gd name="T18" fmla="*/ 90 w 141"/>
                    <a:gd name="T19" fmla="*/ 274 h 274"/>
                    <a:gd name="T20" fmla="*/ 57 w 141"/>
                    <a:gd name="T21" fmla="*/ 274 h 274"/>
                    <a:gd name="T22" fmla="*/ 27 w 141"/>
                    <a:gd name="T23" fmla="*/ 248 h 274"/>
                    <a:gd name="T24" fmla="*/ 10 w 141"/>
                    <a:gd name="T25" fmla="*/ 203 h 274"/>
                    <a:gd name="T26" fmla="*/ 3 w 141"/>
                    <a:gd name="T27" fmla="*/ 133 h 274"/>
                    <a:gd name="T28" fmla="*/ 0 w 141"/>
                    <a:gd name="T29" fmla="*/ 58 h 274"/>
                    <a:gd name="T30" fmla="*/ 0 w 141"/>
                    <a:gd name="T31" fmla="*/ 0 h 274"/>
                    <a:gd name="T32" fmla="*/ 11 w 141"/>
                    <a:gd name="T33" fmla="*/ 34 h 27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41"/>
                    <a:gd name="T52" fmla="*/ 0 h 274"/>
                    <a:gd name="T53" fmla="*/ 141 w 141"/>
                    <a:gd name="T54" fmla="*/ 274 h 27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41" h="274">
                      <a:moveTo>
                        <a:pt x="11" y="34"/>
                      </a:moveTo>
                      <a:lnTo>
                        <a:pt x="38" y="73"/>
                      </a:lnTo>
                      <a:lnTo>
                        <a:pt x="62" y="76"/>
                      </a:lnTo>
                      <a:lnTo>
                        <a:pt x="86" y="73"/>
                      </a:lnTo>
                      <a:lnTo>
                        <a:pt x="122" y="70"/>
                      </a:lnTo>
                      <a:lnTo>
                        <a:pt x="134" y="28"/>
                      </a:lnTo>
                      <a:lnTo>
                        <a:pt x="141" y="107"/>
                      </a:lnTo>
                      <a:lnTo>
                        <a:pt x="137" y="191"/>
                      </a:lnTo>
                      <a:lnTo>
                        <a:pt x="120" y="240"/>
                      </a:lnTo>
                      <a:lnTo>
                        <a:pt x="90" y="274"/>
                      </a:lnTo>
                      <a:lnTo>
                        <a:pt x="57" y="274"/>
                      </a:lnTo>
                      <a:lnTo>
                        <a:pt x="27" y="248"/>
                      </a:lnTo>
                      <a:lnTo>
                        <a:pt x="10" y="203"/>
                      </a:lnTo>
                      <a:lnTo>
                        <a:pt x="3" y="133"/>
                      </a:lnTo>
                      <a:lnTo>
                        <a:pt x="0" y="58"/>
                      </a:lnTo>
                      <a:lnTo>
                        <a:pt x="0" y="0"/>
                      </a:lnTo>
                      <a:lnTo>
                        <a:pt x="11" y="34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30" name="Freeform 279"/>
                <p:cNvSpPr>
                  <a:spLocks/>
                </p:cNvSpPr>
                <p:nvPr/>
              </p:nvSpPr>
              <p:spPr bwMode="auto">
                <a:xfrm>
                  <a:off x="2273" y="2664"/>
                  <a:ext cx="136" cy="64"/>
                </a:xfrm>
                <a:custGeom>
                  <a:avLst/>
                  <a:gdLst>
                    <a:gd name="T0" fmla="*/ 0 w 449"/>
                    <a:gd name="T1" fmla="*/ 1 h 118"/>
                    <a:gd name="T2" fmla="*/ 0 w 449"/>
                    <a:gd name="T3" fmla="*/ 1 h 118"/>
                    <a:gd name="T4" fmla="*/ 0 w 449"/>
                    <a:gd name="T5" fmla="*/ 1 h 118"/>
                    <a:gd name="T6" fmla="*/ 0 w 449"/>
                    <a:gd name="T7" fmla="*/ 1 h 118"/>
                    <a:gd name="T8" fmla="*/ 0 w 449"/>
                    <a:gd name="T9" fmla="*/ 1 h 118"/>
                    <a:gd name="T10" fmla="*/ 0 w 449"/>
                    <a:gd name="T11" fmla="*/ 1 h 118"/>
                    <a:gd name="T12" fmla="*/ 0 w 449"/>
                    <a:gd name="T13" fmla="*/ 1 h 118"/>
                    <a:gd name="T14" fmla="*/ 0 w 449"/>
                    <a:gd name="T15" fmla="*/ 1 h 118"/>
                    <a:gd name="T16" fmla="*/ 0 w 449"/>
                    <a:gd name="T17" fmla="*/ 1 h 118"/>
                    <a:gd name="T18" fmla="*/ 0 w 449"/>
                    <a:gd name="T19" fmla="*/ 1 h 118"/>
                    <a:gd name="T20" fmla="*/ 0 w 449"/>
                    <a:gd name="T21" fmla="*/ 1 h 118"/>
                    <a:gd name="T22" fmla="*/ 0 w 449"/>
                    <a:gd name="T23" fmla="*/ 1 h 118"/>
                    <a:gd name="T24" fmla="*/ 0 w 449"/>
                    <a:gd name="T25" fmla="*/ 1 h 118"/>
                    <a:gd name="T26" fmla="*/ 0 w 449"/>
                    <a:gd name="T27" fmla="*/ 1 h 118"/>
                    <a:gd name="T28" fmla="*/ 0 w 449"/>
                    <a:gd name="T29" fmla="*/ 1 h 118"/>
                    <a:gd name="T30" fmla="*/ 0 w 449"/>
                    <a:gd name="T31" fmla="*/ 1 h 118"/>
                    <a:gd name="T32" fmla="*/ 0 w 449"/>
                    <a:gd name="T33" fmla="*/ 1 h 118"/>
                    <a:gd name="T34" fmla="*/ 0 w 449"/>
                    <a:gd name="T35" fmla="*/ 1 h 118"/>
                    <a:gd name="T36" fmla="*/ 0 w 449"/>
                    <a:gd name="T37" fmla="*/ 1 h 118"/>
                    <a:gd name="T38" fmla="*/ 0 w 449"/>
                    <a:gd name="T39" fmla="*/ 1 h 118"/>
                    <a:gd name="T40" fmla="*/ 0 w 449"/>
                    <a:gd name="T41" fmla="*/ 1 h 118"/>
                    <a:gd name="T42" fmla="*/ 0 w 449"/>
                    <a:gd name="T43" fmla="*/ 0 h 118"/>
                    <a:gd name="T44" fmla="*/ 0 w 449"/>
                    <a:gd name="T45" fmla="*/ 1 h 11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49"/>
                    <a:gd name="T70" fmla="*/ 0 h 118"/>
                    <a:gd name="T71" fmla="*/ 449 w 449"/>
                    <a:gd name="T72" fmla="*/ 118 h 11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49" h="118">
                      <a:moveTo>
                        <a:pt x="10" y="17"/>
                      </a:moveTo>
                      <a:lnTo>
                        <a:pt x="29" y="48"/>
                      </a:lnTo>
                      <a:lnTo>
                        <a:pt x="64" y="67"/>
                      </a:lnTo>
                      <a:lnTo>
                        <a:pt x="110" y="79"/>
                      </a:lnTo>
                      <a:lnTo>
                        <a:pt x="166" y="89"/>
                      </a:lnTo>
                      <a:lnTo>
                        <a:pt x="228" y="89"/>
                      </a:lnTo>
                      <a:lnTo>
                        <a:pt x="275" y="89"/>
                      </a:lnTo>
                      <a:lnTo>
                        <a:pt x="329" y="83"/>
                      </a:lnTo>
                      <a:lnTo>
                        <a:pt x="372" y="75"/>
                      </a:lnTo>
                      <a:lnTo>
                        <a:pt x="412" y="58"/>
                      </a:lnTo>
                      <a:lnTo>
                        <a:pt x="449" y="33"/>
                      </a:lnTo>
                      <a:lnTo>
                        <a:pt x="428" y="65"/>
                      </a:lnTo>
                      <a:lnTo>
                        <a:pt x="378" y="96"/>
                      </a:lnTo>
                      <a:lnTo>
                        <a:pt x="308" y="114"/>
                      </a:lnTo>
                      <a:lnTo>
                        <a:pt x="236" y="118"/>
                      </a:lnTo>
                      <a:lnTo>
                        <a:pt x="143" y="110"/>
                      </a:lnTo>
                      <a:lnTo>
                        <a:pt x="137" y="112"/>
                      </a:lnTo>
                      <a:lnTo>
                        <a:pt x="75" y="98"/>
                      </a:lnTo>
                      <a:lnTo>
                        <a:pt x="29" y="77"/>
                      </a:lnTo>
                      <a:lnTo>
                        <a:pt x="6" y="50"/>
                      </a:lnTo>
                      <a:lnTo>
                        <a:pt x="0" y="21"/>
                      </a:lnTo>
                      <a:lnTo>
                        <a:pt x="10" y="0"/>
                      </a:ln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31" name="Freeform 280"/>
                <p:cNvSpPr>
                  <a:spLocks/>
                </p:cNvSpPr>
                <p:nvPr/>
              </p:nvSpPr>
              <p:spPr bwMode="auto">
                <a:xfrm>
                  <a:off x="2267" y="2594"/>
                  <a:ext cx="147" cy="325"/>
                </a:xfrm>
                <a:custGeom>
                  <a:avLst/>
                  <a:gdLst>
                    <a:gd name="T0" fmla="*/ 0 w 487"/>
                    <a:gd name="T1" fmla="*/ 0 h 241"/>
                    <a:gd name="T2" fmla="*/ 0 w 487"/>
                    <a:gd name="T3" fmla="*/ 89 h 241"/>
                    <a:gd name="T4" fmla="*/ 0 w 487"/>
                    <a:gd name="T5" fmla="*/ 344 h 241"/>
                    <a:gd name="T6" fmla="*/ 0 w 487"/>
                    <a:gd name="T7" fmla="*/ 654 h 241"/>
                    <a:gd name="T8" fmla="*/ 0 w 487"/>
                    <a:gd name="T9" fmla="*/ 1126 h 241"/>
                    <a:gd name="T10" fmla="*/ 0 w 487"/>
                    <a:gd name="T11" fmla="*/ 1518 h 241"/>
                    <a:gd name="T12" fmla="*/ 0 w 487"/>
                    <a:gd name="T13" fmla="*/ 1587 h 241"/>
                    <a:gd name="T14" fmla="*/ 0 w 487"/>
                    <a:gd name="T15" fmla="*/ 1880 h 241"/>
                    <a:gd name="T16" fmla="*/ 0 w 487"/>
                    <a:gd name="T17" fmla="*/ 2193 h 241"/>
                    <a:gd name="T18" fmla="*/ 0 w 487"/>
                    <a:gd name="T19" fmla="*/ 2421 h 241"/>
                    <a:gd name="T20" fmla="*/ 0 w 487"/>
                    <a:gd name="T21" fmla="*/ 2535 h 241"/>
                    <a:gd name="T22" fmla="*/ 0 w 487"/>
                    <a:gd name="T23" fmla="*/ 2582 h 241"/>
                    <a:gd name="T24" fmla="*/ 0 w 487"/>
                    <a:gd name="T25" fmla="*/ 2636 h 241"/>
                    <a:gd name="T26" fmla="*/ 0 w 487"/>
                    <a:gd name="T27" fmla="*/ 2608 h 241"/>
                    <a:gd name="T28" fmla="*/ 0 w 487"/>
                    <a:gd name="T29" fmla="*/ 2535 h 241"/>
                    <a:gd name="T30" fmla="*/ 0 w 487"/>
                    <a:gd name="T31" fmla="*/ 2448 h 241"/>
                    <a:gd name="T32" fmla="*/ 0 w 487"/>
                    <a:gd name="T33" fmla="*/ 2280 h 241"/>
                    <a:gd name="T34" fmla="*/ 0 w 487"/>
                    <a:gd name="T35" fmla="*/ 1972 h 241"/>
                    <a:gd name="T36" fmla="*/ 0 w 487"/>
                    <a:gd name="T37" fmla="*/ 1626 h 241"/>
                    <a:gd name="T38" fmla="*/ 0 w 487"/>
                    <a:gd name="T39" fmla="*/ 1204 h 241"/>
                    <a:gd name="T40" fmla="*/ 0 w 487"/>
                    <a:gd name="T41" fmla="*/ 852 h 241"/>
                    <a:gd name="T42" fmla="*/ 0 w 487"/>
                    <a:gd name="T43" fmla="*/ 654 h 241"/>
                    <a:gd name="T44" fmla="*/ 0 w 487"/>
                    <a:gd name="T45" fmla="*/ 445 h 241"/>
                    <a:gd name="T46" fmla="*/ 0 w 487"/>
                    <a:gd name="T47" fmla="*/ 344 h 241"/>
                    <a:gd name="T48" fmla="*/ 0 w 487"/>
                    <a:gd name="T49" fmla="*/ 240 h 241"/>
                    <a:gd name="T50" fmla="*/ 0 w 487"/>
                    <a:gd name="T51" fmla="*/ 98 h 241"/>
                    <a:gd name="T52" fmla="*/ 0 w 487"/>
                    <a:gd name="T53" fmla="*/ 0 h 241"/>
                    <a:gd name="T54" fmla="*/ 0 w 487"/>
                    <a:gd name="T55" fmla="*/ 162 h 241"/>
                    <a:gd name="T56" fmla="*/ 0 w 487"/>
                    <a:gd name="T57" fmla="*/ 258 h 241"/>
                    <a:gd name="T58" fmla="*/ 0 w 487"/>
                    <a:gd name="T59" fmla="*/ 534 h 241"/>
                    <a:gd name="T60" fmla="*/ 0 w 487"/>
                    <a:gd name="T61" fmla="*/ 654 h 241"/>
                    <a:gd name="T62" fmla="*/ 0 w 487"/>
                    <a:gd name="T63" fmla="*/ 829 h 241"/>
                    <a:gd name="T64" fmla="*/ 0 w 487"/>
                    <a:gd name="T65" fmla="*/ 998 h 241"/>
                    <a:gd name="T66" fmla="*/ 0 w 487"/>
                    <a:gd name="T67" fmla="*/ 1264 h 241"/>
                    <a:gd name="T68" fmla="*/ 0 w 487"/>
                    <a:gd name="T69" fmla="*/ 1691 h 241"/>
                    <a:gd name="T70" fmla="*/ 0 w 487"/>
                    <a:gd name="T71" fmla="*/ 2034 h 241"/>
                    <a:gd name="T72" fmla="*/ 0 w 487"/>
                    <a:gd name="T73" fmla="*/ 2193 h 241"/>
                    <a:gd name="T74" fmla="*/ 0 w 487"/>
                    <a:gd name="T75" fmla="*/ 2380 h 241"/>
                    <a:gd name="T76" fmla="*/ 0 w 487"/>
                    <a:gd name="T77" fmla="*/ 2414 h 241"/>
                    <a:gd name="T78" fmla="*/ 0 w 487"/>
                    <a:gd name="T79" fmla="*/ 2421 h 241"/>
                    <a:gd name="T80" fmla="*/ 0 w 487"/>
                    <a:gd name="T81" fmla="*/ 2359 h 241"/>
                    <a:gd name="T82" fmla="*/ 0 w 487"/>
                    <a:gd name="T83" fmla="*/ 2239 h 241"/>
                    <a:gd name="T84" fmla="*/ 0 w 487"/>
                    <a:gd name="T85" fmla="*/ 2070 h 241"/>
                    <a:gd name="T86" fmla="*/ 0 w 487"/>
                    <a:gd name="T87" fmla="*/ 1691 h 241"/>
                    <a:gd name="T88" fmla="*/ 0 w 487"/>
                    <a:gd name="T89" fmla="*/ 1264 h 241"/>
                    <a:gd name="T90" fmla="*/ 0 w 487"/>
                    <a:gd name="T91" fmla="*/ 882 h 241"/>
                    <a:gd name="T92" fmla="*/ 0 w 487"/>
                    <a:gd name="T93" fmla="*/ 534 h 241"/>
                    <a:gd name="T94" fmla="*/ 0 w 487"/>
                    <a:gd name="T95" fmla="*/ 344 h 241"/>
                    <a:gd name="T96" fmla="*/ 0 w 487"/>
                    <a:gd name="T97" fmla="*/ 240 h 241"/>
                    <a:gd name="T98" fmla="*/ 0 w 487"/>
                    <a:gd name="T99" fmla="*/ 178 h 241"/>
                    <a:gd name="T100" fmla="*/ 0 w 487"/>
                    <a:gd name="T101" fmla="*/ 0 h 241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487"/>
                    <a:gd name="T154" fmla="*/ 0 h 241"/>
                    <a:gd name="T155" fmla="*/ 487 w 487"/>
                    <a:gd name="T156" fmla="*/ 241 h 241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487" h="241">
                      <a:moveTo>
                        <a:pt x="143" y="0"/>
                      </a:moveTo>
                      <a:lnTo>
                        <a:pt x="81" y="8"/>
                      </a:lnTo>
                      <a:lnTo>
                        <a:pt x="33" y="31"/>
                      </a:lnTo>
                      <a:lnTo>
                        <a:pt x="10" y="60"/>
                      </a:lnTo>
                      <a:lnTo>
                        <a:pt x="0" y="103"/>
                      </a:lnTo>
                      <a:lnTo>
                        <a:pt x="4" y="139"/>
                      </a:lnTo>
                      <a:lnTo>
                        <a:pt x="4" y="145"/>
                      </a:lnTo>
                      <a:lnTo>
                        <a:pt x="17" y="172"/>
                      </a:lnTo>
                      <a:lnTo>
                        <a:pt x="39" y="201"/>
                      </a:lnTo>
                      <a:lnTo>
                        <a:pt x="75" y="222"/>
                      </a:lnTo>
                      <a:lnTo>
                        <a:pt x="129" y="232"/>
                      </a:lnTo>
                      <a:lnTo>
                        <a:pt x="189" y="236"/>
                      </a:lnTo>
                      <a:lnTo>
                        <a:pt x="249" y="241"/>
                      </a:lnTo>
                      <a:lnTo>
                        <a:pt x="306" y="238"/>
                      </a:lnTo>
                      <a:lnTo>
                        <a:pt x="362" y="232"/>
                      </a:lnTo>
                      <a:lnTo>
                        <a:pt x="404" y="224"/>
                      </a:lnTo>
                      <a:lnTo>
                        <a:pt x="448" y="209"/>
                      </a:lnTo>
                      <a:lnTo>
                        <a:pt x="470" y="180"/>
                      </a:lnTo>
                      <a:lnTo>
                        <a:pt x="483" y="149"/>
                      </a:lnTo>
                      <a:lnTo>
                        <a:pt x="487" y="110"/>
                      </a:lnTo>
                      <a:lnTo>
                        <a:pt x="483" y="78"/>
                      </a:lnTo>
                      <a:lnTo>
                        <a:pt x="466" y="60"/>
                      </a:lnTo>
                      <a:lnTo>
                        <a:pt x="433" y="41"/>
                      </a:lnTo>
                      <a:lnTo>
                        <a:pt x="396" y="31"/>
                      </a:lnTo>
                      <a:lnTo>
                        <a:pt x="354" y="22"/>
                      </a:lnTo>
                      <a:lnTo>
                        <a:pt x="271" y="9"/>
                      </a:lnTo>
                      <a:lnTo>
                        <a:pt x="157" y="0"/>
                      </a:lnTo>
                      <a:lnTo>
                        <a:pt x="154" y="15"/>
                      </a:lnTo>
                      <a:lnTo>
                        <a:pt x="259" y="24"/>
                      </a:lnTo>
                      <a:lnTo>
                        <a:pt x="381" y="49"/>
                      </a:lnTo>
                      <a:lnTo>
                        <a:pt x="427" y="60"/>
                      </a:lnTo>
                      <a:lnTo>
                        <a:pt x="450" y="76"/>
                      </a:lnTo>
                      <a:lnTo>
                        <a:pt x="462" y="91"/>
                      </a:lnTo>
                      <a:lnTo>
                        <a:pt x="468" y="116"/>
                      </a:lnTo>
                      <a:lnTo>
                        <a:pt x="464" y="155"/>
                      </a:lnTo>
                      <a:lnTo>
                        <a:pt x="445" y="186"/>
                      </a:lnTo>
                      <a:lnTo>
                        <a:pt x="410" y="201"/>
                      </a:lnTo>
                      <a:lnTo>
                        <a:pt x="331" y="218"/>
                      </a:lnTo>
                      <a:lnTo>
                        <a:pt x="270" y="220"/>
                      </a:lnTo>
                      <a:lnTo>
                        <a:pt x="201" y="222"/>
                      </a:lnTo>
                      <a:lnTo>
                        <a:pt x="137" y="216"/>
                      </a:lnTo>
                      <a:lnTo>
                        <a:pt x="83" y="205"/>
                      </a:lnTo>
                      <a:lnTo>
                        <a:pt x="52" y="189"/>
                      </a:lnTo>
                      <a:lnTo>
                        <a:pt x="23" y="155"/>
                      </a:lnTo>
                      <a:lnTo>
                        <a:pt x="15" y="116"/>
                      </a:lnTo>
                      <a:lnTo>
                        <a:pt x="21" y="81"/>
                      </a:lnTo>
                      <a:lnTo>
                        <a:pt x="42" y="49"/>
                      </a:lnTo>
                      <a:lnTo>
                        <a:pt x="60" y="31"/>
                      </a:lnTo>
                      <a:lnTo>
                        <a:pt x="96" y="22"/>
                      </a:lnTo>
                      <a:lnTo>
                        <a:pt x="143" y="16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618" name="Group 342"/>
              <p:cNvGrpSpPr>
                <a:grpSpLocks/>
              </p:cNvGrpSpPr>
              <p:nvPr/>
            </p:nvGrpSpPr>
            <p:grpSpPr bwMode="auto">
              <a:xfrm>
                <a:off x="3005" y="2411"/>
                <a:ext cx="147" cy="205"/>
                <a:chOff x="2267" y="2594"/>
                <a:chExt cx="147" cy="325"/>
              </a:xfrm>
            </p:grpSpPr>
            <p:sp>
              <p:nvSpPr>
                <p:cNvPr id="10624" name="Freeform 343"/>
                <p:cNvSpPr>
                  <a:spLocks/>
                </p:cNvSpPr>
                <p:nvPr/>
              </p:nvSpPr>
              <p:spPr bwMode="auto">
                <a:xfrm>
                  <a:off x="2272" y="2609"/>
                  <a:ext cx="138" cy="113"/>
                </a:xfrm>
                <a:custGeom>
                  <a:avLst/>
                  <a:gdLst>
                    <a:gd name="T0" fmla="*/ 2 w 138"/>
                    <a:gd name="T1" fmla="*/ 34 h 113"/>
                    <a:gd name="T2" fmla="*/ 6 w 138"/>
                    <a:gd name="T3" fmla="*/ 17 h 113"/>
                    <a:gd name="T4" fmla="*/ 16 w 138"/>
                    <a:gd name="T5" fmla="*/ 6 h 113"/>
                    <a:gd name="T6" fmla="*/ 34 w 138"/>
                    <a:gd name="T7" fmla="*/ 0 h 113"/>
                    <a:gd name="T8" fmla="*/ 59 w 138"/>
                    <a:gd name="T9" fmla="*/ 0 h 113"/>
                    <a:gd name="T10" fmla="*/ 87 w 138"/>
                    <a:gd name="T11" fmla="*/ 11 h 113"/>
                    <a:gd name="T12" fmla="*/ 105 w 138"/>
                    <a:gd name="T13" fmla="*/ 17 h 113"/>
                    <a:gd name="T14" fmla="*/ 104 w 138"/>
                    <a:gd name="T15" fmla="*/ 28 h 113"/>
                    <a:gd name="T16" fmla="*/ 119 w 138"/>
                    <a:gd name="T17" fmla="*/ 46 h 113"/>
                    <a:gd name="T18" fmla="*/ 138 w 138"/>
                    <a:gd name="T19" fmla="*/ 57 h 113"/>
                    <a:gd name="T20" fmla="*/ 135 w 138"/>
                    <a:gd name="T21" fmla="*/ 78 h 113"/>
                    <a:gd name="T22" fmla="*/ 105 w 138"/>
                    <a:gd name="T23" fmla="*/ 109 h 113"/>
                    <a:gd name="T24" fmla="*/ 103 w 138"/>
                    <a:gd name="T25" fmla="*/ 109 h 113"/>
                    <a:gd name="T26" fmla="*/ 69 w 138"/>
                    <a:gd name="T27" fmla="*/ 111 h 113"/>
                    <a:gd name="T28" fmla="*/ 66 w 138"/>
                    <a:gd name="T29" fmla="*/ 113 h 113"/>
                    <a:gd name="T30" fmla="*/ 64 w 138"/>
                    <a:gd name="T31" fmla="*/ 113 h 113"/>
                    <a:gd name="T32" fmla="*/ 20 w 138"/>
                    <a:gd name="T33" fmla="*/ 97 h 113"/>
                    <a:gd name="T34" fmla="*/ 5 w 138"/>
                    <a:gd name="T35" fmla="*/ 66 h 113"/>
                    <a:gd name="T36" fmla="*/ 0 w 138"/>
                    <a:gd name="T37" fmla="*/ 38 h 113"/>
                    <a:gd name="T38" fmla="*/ 2 w 138"/>
                    <a:gd name="T39" fmla="*/ 34 h 11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38"/>
                    <a:gd name="T61" fmla="*/ 0 h 113"/>
                    <a:gd name="T62" fmla="*/ 138 w 138"/>
                    <a:gd name="T63" fmla="*/ 113 h 11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38" h="113">
                      <a:moveTo>
                        <a:pt x="2" y="34"/>
                      </a:moveTo>
                      <a:lnTo>
                        <a:pt x="6" y="17"/>
                      </a:lnTo>
                      <a:lnTo>
                        <a:pt x="16" y="6"/>
                      </a:lnTo>
                      <a:lnTo>
                        <a:pt x="34" y="0"/>
                      </a:lnTo>
                      <a:lnTo>
                        <a:pt x="59" y="0"/>
                      </a:lnTo>
                      <a:lnTo>
                        <a:pt x="87" y="11"/>
                      </a:lnTo>
                      <a:lnTo>
                        <a:pt x="105" y="17"/>
                      </a:lnTo>
                      <a:lnTo>
                        <a:pt x="104" y="28"/>
                      </a:lnTo>
                      <a:lnTo>
                        <a:pt x="119" y="46"/>
                      </a:lnTo>
                      <a:lnTo>
                        <a:pt x="138" y="57"/>
                      </a:lnTo>
                      <a:lnTo>
                        <a:pt x="135" y="78"/>
                      </a:lnTo>
                      <a:lnTo>
                        <a:pt x="105" y="109"/>
                      </a:lnTo>
                      <a:lnTo>
                        <a:pt x="103" y="109"/>
                      </a:lnTo>
                      <a:lnTo>
                        <a:pt x="69" y="111"/>
                      </a:lnTo>
                      <a:lnTo>
                        <a:pt x="66" y="113"/>
                      </a:lnTo>
                      <a:lnTo>
                        <a:pt x="64" y="113"/>
                      </a:lnTo>
                      <a:lnTo>
                        <a:pt x="20" y="97"/>
                      </a:lnTo>
                      <a:lnTo>
                        <a:pt x="5" y="66"/>
                      </a:lnTo>
                      <a:lnTo>
                        <a:pt x="0" y="38"/>
                      </a:lnTo>
                      <a:lnTo>
                        <a:pt x="2" y="34"/>
                      </a:lnTo>
                      <a:close/>
                    </a:path>
                  </a:pathLst>
                </a:custGeom>
                <a:solidFill>
                  <a:srgbClr val="4D4D4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25" name="Freeform 344"/>
                <p:cNvSpPr>
                  <a:spLocks/>
                </p:cNvSpPr>
                <p:nvPr/>
              </p:nvSpPr>
              <p:spPr bwMode="auto">
                <a:xfrm>
                  <a:off x="2272" y="2645"/>
                  <a:ext cx="141" cy="274"/>
                </a:xfrm>
                <a:custGeom>
                  <a:avLst/>
                  <a:gdLst>
                    <a:gd name="T0" fmla="*/ 11 w 141"/>
                    <a:gd name="T1" fmla="*/ 34 h 274"/>
                    <a:gd name="T2" fmla="*/ 38 w 141"/>
                    <a:gd name="T3" fmla="*/ 73 h 274"/>
                    <a:gd name="T4" fmla="*/ 62 w 141"/>
                    <a:gd name="T5" fmla="*/ 76 h 274"/>
                    <a:gd name="T6" fmla="*/ 86 w 141"/>
                    <a:gd name="T7" fmla="*/ 73 h 274"/>
                    <a:gd name="T8" fmla="*/ 122 w 141"/>
                    <a:gd name="T9" fmla="*/ 70 h 274"/>
                    <a:gd name="T10" fmla="*/ 134 w 141"/>
                    <a:gd name="T11" fmla="*/ 28 h 274"/>
                    <a:gd name="T12" fmla="*/ 141 w 141"/>
                    <a:gd name="T13" fmla="*/ 107 h 274"/>
                    <a:gd name="T14" fmla="*/ 137 w 141"/>
                    <a:gd name="T15" fmla="*/ 191 h 274"/>
                    <a:gd name="T16" fmla="*/ 120 w 141"/>
                    <a:gd name="T17" fmla="*/ 240 h 274"/>
                    <a:gd name="T18" fmla="*/ 90 w 141"/>
                    <a:gd name="T19" fmla="*/ 274 h 274"/>
                    <a:gd name="T20" fmla="*/ 57 w 141"/>
                    <a:gd name="T21" fmla="*/ 274 h 274"/>
                    <a:gd name="T22" fmla="*/ 27 w 141"/>
                    <a:gd name="T23" fmla="*/ 248 h 274"/>
                    <a:gd name="T24" fmla="*/ 10 w 141"/>
                    <a:gd name="T25" fmla="*/ 203 h 274"/>
                    <a:gd name="T26" fmla="*/ 3 w 141"/>
                    <a:gd name="T27" fmla="*/ 133 h 274"/>
                    <a:gd name="T28" fmla="*/ 0 w 141"/>
                    <a:gd name="T29" fmla="*/ 58 h 274"/>
                    <a:gd name="T30" fmla="*/ 0 w 141"/>
                    <a:gd name="T31" fmla="*/ 0 h 274"/>
                    <a:gd name="T32" fmla="*/ 11 w 141"/>
                    <a:gd name="T33" fmla="*/ 34 h 27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41"/>
                    <a:gd name="T52" fmla="*/ 0 h 274"/>
                    <a:gd name="T53" fmla="*/ 141 w 141"/>
                    <a:gd name="T54" fmla="*/ 274 h 27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41" h="274">
                      <a:moveTo>
                        <a:pt x="11" y="34"/>
                      </a:moveTo>
                      <a:lnTo>
                        <a:pt x="38" y="73"/>
                      </a:lnTo>
                      <a:lnTo>
                        <a:pt x="62" y="76"/>
                      </a:lnTo>
                      <a:lnTo>
                        <a:pt x="86" y="73"/>
                      </a:lnTo>
                      <a:lnTo>
                        <a:pt x="122" y="70"/>
                      </a:lnTo>
                      <a:lnTo>
                        <a:pt x="134" y="28"/>
                      </a:lnTo>
                      <a:lnTo>
                        <a:pt x="141" y="107"/>
                      </a:lnTo>
                      <a:lnTo>
                        <a:pt x="137" y="191"/>
                      </a:lnTo>
                      <a:lnTo>
                        <a:pt x="120" y="240"/>
                      </a:lnTo>
                      <a:lnTo>
                        <a:pt x="90" y="274"/>
                      </a:lnTo>
                      <a:lnTo>
                        <a:pt x="57" y="274"/>
                      </a:lnTo>
                      <a:lnTo>
                        <a:pt x="27" y="248"/>
                      </a:lnTo>
                      <a:lnTo>
                        <a:pt x="10" y="203"/>
                      </a:lnTo>
                      <a:lnTo>
                        <a:pt x="3" y="133"/>
                      </a:lnTo>
                      <a:lnTo>
                        <a:pt x="0" y="58"/>
                      </a:lnTo>
                      <a:lnTo>
                        <a:pt x="0" y="0"/>
                      </a:lnTo>
                      <a:lnTo>
                        <a:pt x="11" y="34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26" name="Freeform 345"/>
                <p:cNvSpPr>
                  <a:spLocks/>
                </p:cNvSpPr>
                <p:nvPr/>
              </p:nvSpPr>
              <p:spPr bwMode="auto">
                <a:xfrm>
                  <a:off x="2273" y="2664"/>
                  <a:ext cx="136" cy="64"/>
                </a:xfrm>
                <a:custGeom>
                  <a:avLst/>
                  <a:gdLst>
                    <a:gd name="T0" fmla="*/ 0 w 449"/>
                    <a:gd name="T1" fmla="*/ 1 h 118"/>
                    <a:gd name="T2" fmla="*/ 0 w 449"/>
                    <a:gd name="T3" fmla="*/ 1 h 118"/>
                    <a:gd name="T4" fmla="*/ 0 w 449"/>
                    <a:gd name="T5" fmla="*/ 1 h 118"/>
                    <a:gd name="T6" fmla="*/ 0 w 449"/>
                    <a:gd name="T7" fmla="*/ 1 h 118"/>
                    <a:gd name="T8" fmla="*/ 0 w 449"/>
                    <a:gd name="T9" fmla="*/ 1 h 118"/>
                    <a:gd name="T10" fmla="*/ 0 w 449"/>
                    <a:gd name="T11" fmla="*/ 1 h 118"/>
                    <a:gd name="T12" fmla="*/ 0 w 449"/>
                    <a:gd name="T13" fmla="*/ 1 h 118"/>
                    <a:gd name="T14" fmla="*/ 0 w 449"/>
                    <a:gd name="T15" fmla="*/ 1 h 118"/>
                    <a:gd name="T16" fmla="*/ 0 w 449"/>
                    <a:gd name="T17" fmla="*/ 1 h 118"/>
                    <a:gd name="T18" fmla="*/ 0 w 449"/>
                    <a:gd name="T19" fmla="*/ 1 h 118"/>
                    <a:gd name="T20" fmla="*/ 0 w 449"/>
                    <a:gd name="T21" fmla="*/ 1 h 118"/>
                    <a:gd name="T22" fmla="*/ 0 w 449"/>
                    <a:gd name="T23" fmla="*/ 1 h 118"/>
                    <a:gd name="T24" fmla="*/ 0 w 449"/>
                    <a:gd name="T25" fmla="*/ 1 h 118"/>
                    <a:gd name="T26" fmla="*/ 0 w 449"/>
                    <a:gd name="T27" fmla="*/ 1 h 118"/>
                    <a:gd name="T28" fmla="*/ 0 w 449"/>
                    <a:gd name="T29" fmla="*/ 1 h 118"/>
                    <a:gd name="T30" fmla="*/ 0 w 449"/>
                    <a:gd name="T31" fmla="*/ 1 h 118"/>
                    <a:gd name="T32" fmla="*/ 0 w 449"/>
                    <a:gd name="T33" fmla="*/ 1 h 118"/>
                    <a:gd name="T34" fmla="*/ 0 w 449"/>
                    <a:gd name="T35" fmla="*/ 1 h 118"/>
                    <a:gd name="T36" fmla="*/ 0 w 449"/>
                    <a:gd name="T37" fmla="*/ 1 h 118"/>
                    <a:gd name="T38" fmla="*/ 0 w 449"/>
                    <a:gd name="T39" fmla="*/ 1 h 118"/>
                    <a:gd name="T40" fmla="*/ 0 w 449"/>
                    <a:gd name="T41" fmla="*/ 1 h 118"/>
                    <a:gd name="T42" fmla="*/ 0 w 449"/>
                    <a:gd name="T43" fmla="*/ 0 h 118"/>
                    <a:gd name="T44" fmla="*/ 0 w 449"/>
                    <a:gd name="T45" fmla="*/ 1 h 11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49"/>
                    <a:gd name="T70" fmla="*/ 0 h 118"/>
                    <a:gd name="T71" fmla="*/ 449 w 449"/>
                    <a:gd name="T72" fmla="*/ 118 h 11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49" h="118">
                      <a:moveTo>
                        <a:pt x="10" y="17"/>
                      </a:moveTo>
                      <a:lnTo>
                        <a:pt x="29" y="48"/>
                      </a:lnTo>
                      <a:lnTo>
                        <a:pt x="64" y="67"/>
                      </a:lnTo>
                      <a:lnTo>
                        <a:pt x="110" y="79"/>
                      </a:lnTo>
                      <a:lnTo>
                        <a:pt x="166" y="89"/>
                      </a:lnTo>
                      <a:lnTo>
                        <a:pt x="228" y="89"/>
                      </a:lnTo>
                      <a:lnTo>
                        <a:pt x="275" y="89"/>
                      </a:lnTo>
                      <a:lnTo>
                        <a:pt x="329" y="83"/>
                      </a:lnTo>
                      <a:lnTo>
                        <a:pt x="372" y="75"/>
                      </a:lnTo>
                      <a:lnTo>
                        <a:pt x="412" y="58"/>
                      </a:lnTo>
                      <a:lnTo>
                        <a:pt x="449" y="33"/>
                      </a:lnTo>
                      <a:lnTo>
                        <a:pt x="428" y="65"/>
                      </a:lnTo>
                      <a:lnTo>
                        <a:pt x="378" y="96"/>
                      </a:lnTo>
                      <a:lnTo>
                        <a:pt x="308" y="114"/>
                      </a:lnTo>
                      <a:lnTo>
                        <a:pt x="236" y="118"/>
                      </a:lnTo>
                      <a:lnTo>
                        <a:pt x="143" y="110"/>
                      </a:lnTo>
                      <a:lnTo>
                        <a:pt x="137" y="112"/>
                      </a:lnTo>
                      <a:lnTo>
                        <a:pt x="75" y="98"/>
                      </a:lnTo>
                      <a:lnTo>
                        <a:pt x="29" y="77"/>
                      </a:lnTo>
                      <a:lnTo>
                        <a:pt x="6" y="50"/>
                      </a:lnTo>
                      <a:lnTo>
                        <a:pt x="0" y="21"/>
                      </a:lnTo>
                      <a:lnTo>
                        <a:pt x="10" y="0"/>
                      </a:ln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27" name="Freeform 346"/>
                <p:cNvSpPr>
                  <a:spLocks/>
                </p:cNvSpPr>
                <p:nvPr/>
              </p:nvSpPr>
              <p:spPr bwMode="auto">
                <a:xfrm>
                  <a:off x="2267" y="2594"/>
                  <a:ext cx="147" cy="325"/>
                </a:xfrm>
                <a:custGeom>
                  <a:avLst/>
                  <a:gdLst>
                    <a:gd name="T0" fmla="*/ 0 w 487"/>
                    <a:gd name="T1" fmla="*/ 0 h 241"/>
                    <a:gd name="T2" fmla="*/ 0 w 487"/>
                    <a:gd name="T3" fmla="*/ 89 h 241"/>
                    <a:gd name="T4" fmla="*/ 0 w 487"/>
                    <a:gd name="T5" fmla="*/ 344 h 241"/>
                    <a:gd name="T6" fmla="*/ 0 w 487"/>
                    <a:gd name="T7" fmla="*/ 654 h 241"/>
                    <a:gd name="T8" fmla="*/ 0 w 487"/>
                    <a:gd name="T9" fmla="*/ 1126 h 241"/>
                    <a:gd name="T10" fmla="*/ 0 w 487"/>
                    <a:gd name="T11" fmla="*/ 1518 h 241"/>
                    <a:gd name="T12" fmla="*/ 0 w 487"/>
                    <a:gd name="T13" fmla="*/ 1587 h 241"/>
                    <a:gd name="T14" fmla="*/ 0 w 487"/>
                    <a:gd name="T15" fmla="*/ 1880 h 241"/>
                    <a:gd name="T16" fmla="*/ 0 w 487"/>
                    <a:gd name="T17" fmla="*/ 2193 h 241"/>
                    <a:gd name="T18" fmla="*/ 0 w 487"/>
                    <a:gd name="T19" fmla="*/ 2421 h 241"/>
                    <a:gd name="T20" fmla="*/ 0 w 487"/>
                    <a:gd name="T21" fmla="*/ 2535 h 241"/>
                    <a:gd name="T22" fmla="*/ 0 w 487"/>
                    <a:gd name="T23" fmla="*/ 2582 h 241"/>
                    <a:gd name="T24" fmla="*/ 0 w 487"/>
                    <a:gd name="T25" fmla="*/ 2636 h 241"/>
                    <a:gd name="T26" fmla="*/ 0 w 487"/>
                    <a:gd name="T27" fmla="*/ 2608 h 241"/>
                    <a:gd name="T28" fmla="*/ 0 w 487"/>
                    <a:gd name="T29" fmla="*/ 2535 h 241"/>
                    <a:gd name="T30" fmla="*/ 0 w 487"/>
                    <a:gd name="T31" fmla="*/ 2448 h 241"/>
                    <a:gd name="T32" fmla="*/ 0 w 487"/>
                    <a:gd name="T33" fmla="*/ 2280 h 241"/>
                    <a:gd name="T34" fmla="*/ 0 w 487"/>
                    <a:gd name="T35" fmla="*/ 1972 h 241"/>
                    <a:gd name="T36" fmla="*/ 0 w 487"/>
                    <a:gd name="T37" fmla="*/ 1626 h 241"/>
                    <a:gd name="T38" fmla="*/ 0 w 487"/>
                    <a:gd name="T39" fmla="*/ 1204 h 241"/>
                    <a:gd name="T40" fmla="*/ 0 w 487"/>
                    <a:gd name="T41" fmla="*/ 852 h 241"/>
                    <a:gd name="T42" fmla="*/ 0 w 487"/>
                    <a:gd name="T43" fmla="*/ 654 h 241"/>
                    <a:gd name="T44" fmla="*/ 0 w 487"/>
                    <a:gd name="T45" fmla="*/ 445 h 241"/>
                    <a:gd name="T46" fmla="*/ 0 w 487"/>
                    <a:gd name="T47" fmla="*/ 344 h 241"/>
                    <a:gd name="T48" fmla="*/ 0 w 487"/>
                    <a:gd name="T49" fmla="*/ 240 h 241"/>
                    <a:gd name="T50" fmla="*/ 0 w 487"/>
                    <a:gd name="T51" fmla="*/ 98 h 241"/>
                    <a:gd name="T52" fmla="*/ 0 w 487"/>
                    <a:gd name="T53" fmla="*/ 0 h 241"/>
                    <a:gd name="T54" fmla="*/ 0 w 487"/>
                    <a:gd name="T55" fmla="*/ 162 h 241"/>
                    <a:gd name="T56" fmla="*/ 0 w 487"/>
                    <a:gd name="T57" fmla="*/ 258 h 241"/>
                    <a:gd name="T58" fmla="*/ 0 w 487"/>
                    <a:gd name="T59" fmla="*/ 534 h 241"/>
                    <a:gd name="T60" fmla="*/ 0 w 487"/>
                    <a:gd name="T61" fmla="*/ 654 h 241"/>
                    <a:gd name="T62" fmla="*/ 0 w 487"/>
                    <a:gd name="T63" fmla="*/ 829 h 241"/>
                    <a:gd name="T64" fmla="*/ 0 w 487"/>
                    <a:gd name="T65" fmla="*/ 998 h 241"/>
                    <a:gd name="T66" fmla="*/ 0 w 487"/>
                    <a:gd name="T67" fmla="*/ 1264 h 241"/>
                    <a:gd name="T68" fmla="*/ 0 w 487"/>
                    <a:gd name="T69" fmla="*/ 1691 h 241"/>
                    <a:gd name="T70" fmla="*/ 0 w 487"/>
                    <a:gd name="T71" fmla="*/ 2034 h 241"/>
                    <a:gd name="T72" fmla="*/ 0 w 487"/>
                    <a:gd name="T73" fmla="*/ 2193 h 241"/>
                    <a:gd name="T74" fmla="*/ 0 w 487"/>
                    <a:gd name="T75" fmla="*/ 2380 h 241"/>
                    <a:gd name="T76" fmla="*/ 0 w 487"/>
                    <a:gd name="T77" fmla="*/ 2414 h 241"/>
                    <a:gd name="T78" fmla="*/ 0 w 487"/>
                    <a:gd name="T79" fmla="*/ 2421 h 241"/>
                    <a:gd name="T80" fmla="*/ 0 w 487"/>
                    <a:gd name="T81" fmla="*/ 2359 h 241"/>
                    <a:gd name="T82" fmla="*/ 0 w 487"/>
                    <a:gd name="T83" fmla="*/ 2239 h 241"/>
                    <a:gd name="T84" fmla="*/ 0 w 487"/>
                    <a:gd name="T85" fmla="*/ 2070 h 241"/>
                    <a:gd name="T86" fmla="*/ 0 w 487"/>
                    <a:gd name="T87" fmla="*/ 1691 h 241"/>
                    <a:gd name="T88" fmla="*/ 0 w 487"/>
                    <a:gd name="T89" fmla="*/ 1264 h 241"/>
                    <a:gd name="T90" fmla="*/ 0 w 487"/>
                    <a:gd name="T91" fmla="*/ 882 h 241"/>
                    <a:gd name="T92" fmla="*/ 0 w 487"/>
                    <a:gd name="T93" fmla="*/ 534 h 241"/>
                    <a:gd name="T94" fmla="*/ 0 w 487"/>
                    <a:gd name="T95" fmla="*/ 344 h 241"/>
                    <a:gd name="T96" fmla="*/ 0 w 487"/>
                    <a:gd name="T97" fmla="*/ 240 h 241"/>
                    <a:gd name="T98" fmla="*/ 0 w 487"/>
                    <a:gd name="T99" fmla="*/ 178 h 241"/>
                    <a:gd name="T100" fmla="*/ 0 w 487"/>
                    <a:gd name="T101" fmla="*/ 0 h 241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487"/>
                    <a:gd name="T154" fmla="*/ 0 h 241"/>
                    <a:gd name="T155" fmla="*/ 487 w 487"/>
                    <a:gd name="T156" fmla="*/ 241 h 241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487" h="241">
                      <a:moveTo>
                        <a:pt x="143" y="0"/>
                      </a:moveTo>
                      <a:lnTo>
                        <a:pt x="81" y="8"/>
                      </a:lnTo>
                      <a:lnTo>
                        <a:pt x="33" y="31"/>
                      </a:lnTo>
                      <a:lnTo>
                        <a:pt x="10" y="60"/>
                      </a:lnTo>
                      <a:lnTo>
                        <a:pt x="0" y="103"/>
                      </a:lnTo>
                      <a:lnTo>
                        <a:pt x="4" y="139"/>
                      </a:lnTo>
                      <a:lnTo>
                        <a:pt x="4" y="145"/>
                      </a:lnTo>
                      <a:lnTo>
                        <a:pt x="17" y="172"/>
                      </a:lnTo>
                      <a:lnTo>
                        <a:pt x="39" y="201"/>
                      </a:lnTo>
                      <a:lnTo>
                        <a:pt x="75" y="222"/>
                      </a:lnTo>
                      <a:lnTo>
                        <a:pt x="129" y="232"/>
                      </a:lnTo>
                      <a:lnTo>
                        <a:pt x="189" y="236"/>
                      </a:lnTo>
                      <a:lnTo>
                        <a:pt x="249" y="241"/>
                      </a:lnTo>
                      <a:lnTo>
                        <a:pt x="306" y="238"/>
                      </a:lnTo>
                      <a:lnTo>
                        <a:pt x="362" y="232"/>
                      </a:lnTo>
                      <a:lnTo>
                        <a:pt x="404" y="224"/>
                      </a:lnTo>
                      <a:lnTo>
                        <a:pt x="448" y="209"/>
                      </a:lnTo>
                      <a:lnTo>
                        <a:pt x="470" y="180"/>
                      </a:lnTo>
                      <a:lnTo>
                        <a:pt x="483" y="149"/>
                      </a:lnTo>
                      <a:lnTo>
                        <a:pt x="487" y="110"/>
                      </a:lnTo>
                      <a:lnTo>
                        <a:pt x="483" y="78"/>
                      </a:lnTo>
                      <a:lnTo>
                        <a:pt x="466" y="60"/>
                      </a:lnTo>
                      <a:lnTo>
                        <a:pt x="433" y="41"/>
                      </a:lnTo>
                      <a:lnTo>
                        <a:pt x="396" y="31"/>
                      </a:lnTo>
                      <a:lnTo>
                        <a:pt x="354" y="22"/>
                      </a:lnTo>
                      <a:lnTo>
                        <a:pt x="271" y="9"/>
                      </a:lnTo>
                      <a:lnTo>
                        <a:pt x="157" y="0"/>
                      </a:lnTo>
                      <a:lnTo>
                        <a:pt x="154" y="15"/>
                      </a:lnTo>
                      <a:lnTo>
                        <a:pt x="259" y="24"/>
                      </a:lnTo>
                      <a:lnTo>
                        <a:pt x="381" y="49"/>
                      </a:lnTo>
                      <a:lnTo>
                        <a:pt x="427" y="60"/>
                      </a:lnTo>
                      <a:lnTo>
                        <a:pt x="450" y="76"/>
                      </a:lnTo>
                      <a:lnTo>
                        <a:pt x="462" y="91"/>
                      </a:lnTo>
                      <a:lnTo>
                        <a:pt x="468" y="116"/>
                      </a:lnTo>
                      <a:lnTo>
                        <a:pt x="464" y="155"/>
                      </a:lnTo>
                      <a:lnTo>
                        <a:pt x="445" y="186"/>
                      </a:lnTo>
                      <a:lnTo>
                        <a:pt x="410" y="201"/>
                      </a:lnTo>
                      <a:lnTo>
                        <a:pt x="331" y="218"/>
                      </a:lnTo>
                      <a:lnTo>
                        <a:pt x="270" y="220"/>
                      </a:lnTo>
                      <a:lnTo>
                        <a:pt x="201" y="222"/>
                      </a:lnTo>
                      <a:lnTo>
                        <a:pt x="137" y="216"/>
                      </a:lnTo>
                      <a:lnTo>
                        <a:pt x="83" y="205"/>
                      </a:lnTo>
                      <a:lnTo>
                        <a:pt x="52" y="189"/>
                      </a:lnTo>
                      <a:lnTo>
                        <a:pt x="23" y="155"/>
                      </a:lnTo>
                      <a:lnTo>
                        <a:pt x="15" y="116"/>
                      </a:lnTo>
                      <a:lnTo>
                        <a:pt x="21" y="81"/>
                      </a:lnTo>
                      <a:lnTo>
                        <a:pt x="42" y="49"/>
                      </a:lnTo>
                      <a:lnTo>
                        <a:pt x="60" y="31"/>
                      </a:lnTo>
                      <a:lnTo>
                        <a:pt x="96" y="22"/>
                      </a:lnTo>
                      <a:lnTo>
                        <a:pt x="143" y="16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619" name="Group 347"/>
              <p:cNvGrpSpPr>
                <a:grpSpLocks/>
              </p:cNvGrpSpPr>
              <p:nvPr/>
            </p:nvGrpSpPr>
            <p:grpSpPr bwMode="auto">
              <a:xfrm>
                <a:off x="3065" y="2447"/>
                <a:ext cx="147" cy="205"/>
                <a:chOff x="2267" y="2594"/>
                <a:chExt cx="147" cy="325"/>
              </a:xfrm>
            </p:grpSpPr>
            <p:sp>
              <p:nvSpPr>
                <p:cNvPr id="10620" name="Freeform 348"/>
                <p:cNvSpPr>
                  <a:spLocks/>
                </p:cNvSpPr>
                <p:nvPr/>
              </p:nvSpPr>
              <p:spPr bwMode="auto">
                <a:xfrm>
                  <a:off x="2272" y="2609"/>
                  <a:ext cx="138" cy="113"/>
                </a:xfrm>
                <a:custGeom>
                  <a:avLst/>
                  <a:gdLst>
                    <a:gd name="T0" fmla="*/ 2 w 138"/>
                    <a:gd name="T1" fmla="*/ 34 h 113"/>
                    <a:gd name="T2" fmla="*/ 6 w 138"/>
                    <a:gd name="T3" fmla="*/ 17 h 113"/>
                    <a:gd name="T4" fmla="*/ 16 w 138"/>
                    <a:gd name="T5" fmla="*/ 6 h 113"/>
                    <a:gd name="T6" fmla="*/ 34 w 138"/>
                    <a:gd name="T7" fmla="*/ 0 h 113"/>
                    <a:gd name="T8" fmla="*/ 59 w 138"/>
                    <a:gd name="T9" fmla="*/ 0 h 113"/>
                    <a:gd name="T10" fmla="*/ 87 w 138"/>
                    <a:gd name="T11" fmla="*/ 11 h 113"/>
                    <a:gd name="T12" fmla="*/ 105 w 138"/>
                    <a:gd name="T13" fmla="*/ 17 h 113"/>
                    <a:gd name="T14" fmla="*/ 104 w 138"/>
                    <a:gd name="T15" fmla="*/ 28 h 113"/>
                    <a:gd name="T16" fmla="*/ 119 w 138"/>
                    <a:gd name="T17" fmla="*/ 46 h 113"/>
                    <a:gd name="T18" fmla="*/ 138 w 138"/>
                    <a:gd name="T19" fmla="*/ 57 h 113"/>
                    <a:gd name="T20" fmla="*/ 135 w 138"/>
                    <a:gd name="T21" fmla="*/ 78 h 113"/>
                    <a:gd name="T22" fmla="*/ 105 w 138"/>
                    <a:gd name="T23" fmla="*/ 109 h 113"/>
                    <a:gd name="T24" fmla="*/ 103 w 138"/>
                    <a:gd name="T25" fmla="*/ 109 h 113"/>
                    <a:gd name="T26" fmla="*/ 69 w 138"/>
                    <a:gd name="T27" fmla="*/ 111 h 113"/>
                    <a:gd name="T28" fmla="*/ 66 w 138"/>
                    <a:gd name="T29" fmla="*/ 113 h 113"/>
                    <a:gd name="T30" fmla="*/ 64 w 138"/>
                    <a:gd name="T31" fmla="*/ 113 h 113"/>
                    <a:gd name="T32" fmla="*/ 20 w 138"/>
                    <a:gd name="T33" fmla="*/ 97 h 113"/>
                    <a:gd name="T34" fmla="*/ 5 w 138"/>
                    <a:gd name="T35" fmla="*/ 66 h 113"/>
                    <a:gd name="T36" fmla="*/ 0 w 138"/>
                    <a:gd name="T37" fmla="*/ 38 h 113"/>
                    <a:gd name="T38" fmla="*/ 2 w 138"/>
                    <a:gd name="T39" fmla="*/ 34 h 113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38"/>
                    <a:gd name="T61" fmla="*/ 0 h 113"/>
                    <a:gd name="T62" fmla="*/ 138 w 138"/>
                    <a:gd name="T63" fmla="*/ 113 h 113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38" h="113">
                      <a:moveTo>
                        <a:pt x="2" y="34"/>
                      </a:moveTo>
                      <a:lnTo>
                        <a:pt x="6" y="17"/>
                      </a:lnTo>
                      <a:lnTo>
                        <a:pt x="16" y="6"/>
                      </a:lnTo>
                      <a:lnTo>
                        <a:pt x="34" y="0"/>
                      </a:lnTo>
                      <a:lnTo>
                        <a:pt x="59" y="0"/>
                      </a:lnTo>
                      <a:lnTo>
                        <a:pt x="87" y="11"/>
                      </a:lnTo>
                      <a:lnTo>
                        <a:pt x="105" y="17"/>
                      </a:lnTo>
                      <a:lnTo>
                        <a:pt x="104" y="28"/>
                      </a:lnTo>
                      <a:lnTo>
                        <a:pt x="119" y="46"/>
                      </a:lnTo>
                      <a:lnTo>
                        <a:pt x="138" y="57"/>
                      </a:lnTo>
                      <a:lnTo>
                        <a:pt x="135" y="78"/>
                      </a:lnTo>
                      <a:lnTo>
                        <a:pt x="105" y="109"/>
                      </a:lnTo>
                      <a:lnTo>
                        <a:pt x="103" y="109"/>
                      </a:lnTo>
                      <a:lnTo>
                        <a:pt x="69" y="111"/>
                      </a:lnTo>
                      <a:lnTo>
                        <a:pt x="66" y="113"/>
                      </a:lnTo>
                      <a:lnTo>
                        <a:pt x="64" y="113"/>
                      </a:lnTo>
                      <a:lnTo>
                        <a:pt x="20" y="97"/>
                      </a:lnTo>
                      <a:lnTo>
                        <a:pt x="5" y="66"/>
                      </a:lnTo>
                      <a:lnTo>
                        <a:pt x="0" y="38"/>
                      </a:lnTo>
                      <a:lnTo>
                        <a:pt x="2" y="34"/>
                      </a:lnTo>
                      <a:close/>
                    </a:path>
                  </a:pathLst>
                </a:custGeom>
                <a:solidFill>
                  <a:srgbClr val="4D4D4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21" name="Freeform 349"/>
                <p:cNvSpPr>
                  <a:spLocks/>
                </p:cNvSpPr>
                <p:nvPr/>
              </p:nvSpPr>
              <p:spPr bwMode="auto">
                <a:xfrm>
                  <a:off x="2272" y="2645"/>
                  <a:ext cx="141" cy="274"/>
                </a:xfrm>
                <a:custGeom>
                  <a:avLst/>
                  <a:gdLst>
                    <a:gd name="T0" fmla="*/ 11 w 141"/>
                    <a:gd name="T1" fmla="*/ 34 h 274"/>
                    <a:gd name="T2" fmla="*/ 38 w 141"/>
                    <a:gd name="T3" fmla="*/ 73 h 274"/>
                    <a:gd name="T4" fmla="*/ 62 w 141"/>
                    <a:gd name="T5" fmla="*/ 76 h 274"/>
                    <a:gd name="T6" fmla="*/ 86 w 141"/>
                    <a:gd name="T7" fmla="*/ 73 h 274"/>
                    <a:gd name="T8" fmla="*/ 122 w 141"/>
                    <a:gd name="T9" fmla="*/ 70 h 274"/>
                    <a:gd name="T10" fmla="*/ 134 w 141"/>
                    <a:gd name="T11" fmla="*/ 28 h 274"/>
                    <a:gd name="T12" fmla="*/ 141 w 141"/>
                    <a:gd name="T13" fmla="*/ 107 h 274"/>
                    <a:gd name="T14" fmla="*/ 137 w 141"/>
                    <a:gd name="T15" fmla="*/ 191 h 274"/>
                    <a:gd name="T16" fmla="*/ 120 w 141"/>
                    <a:gd name="T17" fmla="*/ 240 h 274"/>
                    <a:gd name="T18" fmla="*/ 90 w 141"/>
                    <a:gd name="T19" fmla="*/ 274 h 274"/>
                    <a:gd name="T20" fmla="*/ 57 w 141"/>
                    <a:gd name="T21" fmla="*/ 274 h 274"/>
                    <a:gd name="T22" fmla="*/ 27 w 141"/>
                    <a:gd name="T23" fmla="*/ 248 h 274"/>
                    <a:gd name="T24" fmla="*/ 10 w 141"/>
                    <a:gd name="T25" fmla="*/ 203 h 274"/>
                    <a:gd name="T26" fmla="*/ 3 w 141"/>
                    <a:gd name="T27" fmla="*/ 133 h 274"/>
                    <a:gd name="T28" fmla="*/ 0 w 141"/>
                    <a:gd name="T29" fmla="*/ 58 h 274"/>
                    <a:gd name="T30" fmla="*/ 0 w 141"/>
                    <a:gd name="T31" fmla="*/ 0 h 274"/>
                    <a:gd name="T32" fmla="*/ 11 w 141"/>
                    <a:gd name="T33" fmla="*/ 34 h 274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41"/>
                    <a:gd name="T52" fmla="*/ 0 h 274"/>
                    <a:gd name="T53" fmla="*/ 141 w 141"/>
                    <a:gd name="T54" fmla="*/ 274 h 274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41" h="274">
                      <a:moveTo>
                        <a:pt x="11" y="34"/>
                      </a:moveTo>
                      <a:lnTo>
                        <a:pt x="38" y="73"/>
                      </a:lnTo>
                      <a:lnTo>
                        <a:pt x="62" y="76"/>
                      </a:lnTo>
                      <a:lnTo>
                        <a:pt x="86" y="73"/>
                      </a:lnTo>
                      <a:lnTo>
                        <a:pt x="122" y="70"/>
                      </a:lnTo>
                      <a:lnTo>
                        <a:pt x="134" y="28"/>
                      </a:lnTo>
                      <a:lnTo>
                        <a:pt x="141" y="107"/>
                      </a:lnTo>
                      <a:lnTo>
                        <a:pt x="137" y="191"/>
                      </a:lnTo>
                      <a:lnTo>
                        <a:pt x="120" y="240"/>
                      </a:lnTo>
                      <a:lnTo>
                        <a:pt x="90" y="274"/>
                      </a:lnTo>
                      <a:lnTo>
                        <a:pt x="57" y="274"/>
                      </a:lnTo>
                      <a:lnTo>
                        <a:pt x="27" y="248"/>
                      </a:lnTo>
                      <a:lnTo>
                        <a:pt x="10" y="203"/>
                      </a:lnTo>
                      <a:lnTo>
                        <a:pt x="3" y="133"/>
                      </a:lnTo>
                      <a:lnTo>
                        <a:pt x="0" y="58"/>
                      </a:lnTo>
                      <a:lnTo>
                        <a:pt x="0" y="0"/>
                      </a:lnTo>
                      <a:lnTo>
                        <a:pt x="11" y="34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22" name="Freeform 350"/>
                <p:cNvSpPr>
                  <a:spLocks/>
                </p:cNvSpPr>
                <p:nvPr/>
              </p:nvSpPr>
              <p:spPr bwMode="auto">
                <a:xfrm>
                  <a:off x="2273" y="2664"/>
                  <a:ext cx="136" cy="64"/>
                </a:xfrm>
                <a:custGeom>
                  <a:avLst/>
                  <a:gdLst>
                    <a:gd name="T0" fmla="*/ 0 w 449"/>
                    <a:gd name="T1" fmla="*/ 1 h 118"/>
                    <a:gd name="T2" fmla="*/ 0 w 449"/>
                    <a:gd name="T3" fmla="*/ 1 h 118"/>
                    <a:gd name="T4" fmla="*/ 0 w 449"/>
                    <a:gd name="T5" fmla="*/ 1 h 118"/>
                    <a:gd name="T6" fmla="*/ 0 w 449"/>
                    <a:gd name="T7" fmla="*/ 1 h 118"/>
                    <a:gd name="T8" fmla="*/ 0 w 449"/>
                    <a:gd name="T9" fmla="*/ 1 h 118"/>
                    <a:gd name="T10" fmla="*/ 0 w 449"/>
                    <a:gd name="T11" fmla="*/ 1 h 118"/>
                    <a:gd name="T12" fmla="*/ 0 w 449"/>
                    <a:gd name="T13" fmla="*/ 1 h 118"/>
                    <a:gd name="T14" fmla="*/ 0 w 449"/>
                    <a:gd name="T15" fmla="*/ 1 h 118"/>
                    <a:gd name="T16" fmla="*/ 0 w 449"/>
                    <a:gd name="T17" fmla="*/ 1 h 118"/>
                    <a:gd name="T18" fmla="*/ 0 w 449"/>
                    <a:gd name="T19" fmla="*/ 1 h 118"/>
                    <a:gd name="T20" fmla="*/ 0 w 449"/>
                    <a:gd name="T21" fmla="*/ 1 h 118"/>
                    <a:gd name="T22" fmla="*/ 0 w 449"/>
                    <a:gd name="T23" fmla="*/ 1 h 118"/>
                    <a:gd name="T24" fmla="*/ 0 w 449"/>
                    <a:gd name="T25" fmla="*/ 1 h 118"/>
                    <a:gd name="T26" fmla="*/ 0 w 449"/>
                    <a:gd name="T27" fmla="*/ 1 h 118"/>
                    <a:gd name="T28" fmla="*/ 0 w 449"/>
                    <a:gd name="T29" fmla="*/ 1 h 118"/>
                    <a:gd name="T30" fmla="*/ 0 w 449"/>
                    <a:gd name="T31" fmla="*/ 1 h 118"/>
                    <a:gd name="T32" fmla="*/ 0 w 449"/>
                    <a:gd name="T33" fmla="*/ 1 h 118"/>
                    <a:gd name="T34" fmla="*/ 0 w 449"/>
                    <a:gd name="T35" fmla="*/ 1 h 118"/>
                    <a:gd name="T36" fmla="*/ 0 w 449"/>
                    <a:gd name="T37" fmla="*/ 1 h 118"/>
                    <a:gd name="T38" fmla="*/ 0 w 449"/>
                    <a:gd name="T39" fmla="*/ 1 h 118"/>
                    <a:gd name="T40" fmla="*/ 0 w 449"/>
                    <a:gd name="T41" fmla="*/ 1 h 118"/>
                    <a:gd name="T42" fmla="*/ 0 w 449"/>
                    <a:gd name="T43" fmla="*/ 0 h 118"/>
                    <a:gd name="T44" fmla="*/ 0 w 449"/>
                    <a:gd name="T45" fmla="*/ 1 h 11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49"/>
                    <a:gd name="T70" fmla="*/ 0 h 118"/>
                    <a:gd name="T71" fmla="*/ 449 w 449"/>
                    <a:gd name="T72" fmla="*/ 118 h 11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49" h="118">
                      <a:moveTo>
                        <a:pt x="10" y="17"/>
                      </a:moveTo>
                      <a:lnTo>
                        <a:pt x="29" y="48"/>
                      </a:lnTo>
                      <a:lnTo>
                        <a:pt x="64" y="67"/>
                      </a:lnTo>
                      <a:lnTo>
                        <a:pt x="110" y="79"/>
                      </a:lnTo>
                      <a:lnTo>
                        <a:pt x="166" y="89"/>
                      </a:lnTo>
                      <a:lnTo>
                        <a:pt x="228" y="89"/>
                      </a:lnTo>
                      <a:lnTo>
                        <a:pt x="275" y="89"/>
                      </a:lnTo>
                      <a:lnTo>
                        <a:pt x="329" y="83"/>
                      </a:lnTo>
                      <a:lnTo>
                        <a:pt x="372" y="75"/>
                      </a:lnTo>
                      <a:lnTo>
                        <a:pt x="412" y="58"/>
                      </a:lnTo>
                      <a:lnTo>
                        <a:pt x="449" y="33"/>
                      </a:lnTo>
                      <a:lnTo>
                        <a:pt x="428" y="65"/>
                      </a:lnTo>
                      <a:lnTo>
                        <a:pt x="378" y="96"/>
                      </a:lnTo>
                      <a:lnTo>
                        <a:pt x="308" y="114"/>
                      </a:lnTo>
                      <a:lnTo>
                        <a:pt x="236" y="118"/>
                      </a:lnTo>
                      <a:lnTo>
                        <a:pt x="143" y="110"/>
                      </a:lnTo>
                      <a:lnTo>
                        <a:pt x="137" y="112"/>
                      </a:lnTo>
                      <a:lnTo>
                        <a:pt x="75" y="98"/>
                      </a:lnTo>
                      <a:lnTo>
                        <a:pt x="29" y="77"/>
                      </a:lnTo>
                      <a:lnTo>
                        <a:pt x="6" y="50"/>
                      </a:lnTo>
                      <a:lnTo>
                        <a:pt x="0" y="21"/>
                      </a:lnTo>
                      <a:lnTo>
                        <a:pt x="10" y="0"/>
                      </a:ln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23" name="Freeform 351"/>
                <p:cNvSpPr>
                  <a:spLocks/>
                </p:cNvSpPr>
                <p:nvPr/>
              </p:nvSpPr>
              <p:spPr bwMode="auto">
                <a:xfrm>
                  <a:off x="2267" y="2594"/>
                  <a:ext cx="147" cy="325"/>
                </a:xfrm>
                <a:custGeom>
                  <a:avLst/>
                  <a:gdLst>
                    <a:gd name="T0" fmla="*/ 0 w 487"/>
                    <a:gd name="T1" fmla="*/ 0 h 241"/>
                    <a:gd name="T2" fmla="*/ 0 w 487"/>
                    <a:gd name="T3" fmla="*/ 89 h 241"/>
                    <a:gd name="T4" fmla="*/ 0 w 487"/>
                    <a:gd name="T5" fmla="*/ 344 h 241"/>
                    <a:gd name="T6" fmla="*/ 0 w 487"/>
                    <a:gd name="T7" fmla="*/ 654 h 241"/>
                    <a:gd name="T8" fmla="*/ 0 w 487"/>
                    <a:gd name="T9" fmla="*/ 1126 h 241"/>
                    <a:gd name="T10" fmla="*/ 0 w 487"/>
                    <a:gd name="T11" fmla="*/ 1518 h 241"/>
                    <a:gd name="T12" fmla="*/ 0 w 487"/>
                    <a:gd name="T13" fmla="*/ 1587 h 241"/>
                    <a:gd name="T14" fmla="*/ 0 w 487"/>
                    <a:gd name="T15" fmla="*/ 1880 h 241"/>
                    <a:gd name="T16" fmla="*/ 0 w 487"/>
                    <a:gd name="T17" fmla="*/ 2193 h 241"/>
                    <a:gd name="T18" fmla="*/ 0 w 487"/>
                    <a:gd name="T19" fmla="*/ 2421 h 241"/>
                    <a:gd name="T20" fmla="*/ 0 w 487"/>
                    <a:gd name="T21" fmla="*/ 2535 h 241"/>
                    <a:gd name="T22" fmla="*/ 0 w 487"/>
                    <a:gd name="T23" fmla="*/ 2582 h 241"/>
                    <a:gd name="T24" fmla="*/ 0 w 487"/>
                    <a:gd name="T25" fmla="*/ 2636 h 241"/>
                    <a:gd name="T26" fmla="*/ 0 w 487"/>
                    <a:gd name="T27" fmla="*/ 2608 h 241"/>
                    <a:gd name="T28" fmla="*/ 0 w 487"/>
                    <a:gd name="T29" fmla="*/ 2535 h 241"/>
                    <a:gd name="T30" fmla="*/ 0 w 487"/>
                    <a:gd name="T31" fmla="*/ 2448 h 241"/>
                    <a:gd name="T32" fmla="*/ 0 w 487"/>
                    <a:gd name="T33" fmla="*/ 2280 h 241"/>
                    <a:gd name="T34" fmla="*/ 0 w 487"/>
                    <a:gd name="T35" fmla="*/ 1972 h 241"/>
                    <a:gd name="T36" fmla="*/ 0 w 487"/>
                    <a:gd name="T37" fmla="*/ 1626 h 241"/>
                    <a:gd name="T38" fmla="*/ 0 w 487"/>
                    <a:gd name="T39" fmla="*/ 1204 h 241"/>
                    <a:gd name="T40" fmla="*/ 0 w 487"/>
                    <a:gd name="T41" fmla="*/ 852 h 241"/>
                    <a:gd name="T42" fmla="*/ 0 w 487"/>
                    <a:gd name="T43" fmla="*/ 654 h 241"/>
                    <a:gd name="T44" fmla="*/ 0 w 487"/>
                    <a:gd name="T45" fmla="*/ 445 h 241"/>
                    <a:gd name="T46" fmla="*/ 0 w 487"/>
                    <a:gd name="T47" fmla="*/ 344 h 241"/>
                    <a:gd name="T48" fmla="*/ 0 w 487"/>
                    <a:gd name="T49" fmla="*/ 240 h 241"/>
                    <a:gd name="T50" fmla="*/ 0 w 487"/>
                    <a:gd name="T51" fmla="*/ 98 h 241"/>
                    <a:gd name="T52" fmla="*/ 0 w 487"/>
                    <a:gd name="T53" fmla="*/ 0 h 241"/>
                    <a:gd name="T54" fmla="*/ 0 w 487"/>
                    <a:gd name="T55" fmla="*/ 162 h 241"/>
                    <a:gd name="T56" fmla="*/ 0 w 487"/>
                    <a:gd name="T57" fmla="*/ 258 h 241"/>
                    <a:gd name="T58" fmla="*/ 0 w 487"/>
                    <a:gd name="T59" fmla="*/ 534 h 241"/>
                    <a:gd name="T60" fmla="*/ 0 w 487"/>
                    <a:gd name="T61" fmla="*/ 654 h 241"/>
                    <a:gd name="T62" fmla="*/ 0 w 487"/>
                    <a:gd name="T63" fmla="*/ 829 h 241"/>
                    <a:gd name="T64" fmla="*/ 0 w 487"/>
                    <a:gd name="T65" fmla="*/ 998 h 241"/>
                    <a:gd name="T66" fmla="*/ 0 w 487"/>
                    <a:gd name="T67" fmla="*/ 1264 h 241"/>
                    <a:gd name="T68" fmla="*/ 0 w 487"/>
                    <a:gd name="T69" fmla="*/ 1691 h 241"/>
                    <a:gd name="T70" fmla="*/ 0 w 487"/>
                    <a:gd name="T71" fmla="*/ 2034 h 241"/>
                    <a:gd name="T72" fmla="*/ 0 w 487"/>
                    <a:gd name="T73" fmla="*/ 2193 h 241"/>
                    <a:gd name="T74" fmla="*/ 0 w 487"/>
                    <a:gd name="T75" fmla="*/ 2380 h 241"/>
                    <a:gd name="T76" fmla="*/ 0 w 487"/>
                    <a:gd name="T77" fmla="*/ 2414 h 241"/>
                    <a:gd name="T78" fmla="*/ 0 w 487"/>
                    <a:gd name="T79" fmla="*/ 2421 h 241"/>
                    <a:gd name="T80" fmla="*/ 0 w 487"/>
                    <a:gd name="T81" fmla="*/ 2359 h 241"/>
                    <a:gd name="T82" fmla="*/ 0 w 487"/>
                    <a:gd name="T83" fmla="*/ 2239 h 241"/>
                    <a:gd name="T84" fmla="*/ 0 w 487"/>
                    <a:gd name="T85" fmla="*/ 2070 h 241"/>
                    <a:gd name="T86" fmla="*/ 0 w 487"/>
                    <a:gd name="T87" fmla="*/ 1691 h 241"/>
                    <a:gd name="T88" fmla="*/ 0 w 487"/>
                    <a:gd name="T89" fmla="*/ 1264 h 241"/>
                    <a:gd name="T90" fmla="*/ 0 w 487"/>
                    <a:gd name="T91" fmla="*/ 882 h 241"/>
                    <a:gd name="T92" fmla="*/ 0 w 487"/>
                    <a:gd name="T93" fmla="*/ 534 h 241"/>
                    <a:gd name="T94" fmla="*/ 0 w 487"/>
                    <a:gd name="T95" fmla="*/ 344 h 241"/>
                    <a:gd name="T96" fmla="*/ 0 w 487"/>
                    <a:gd name="T97" fmla="*/ 240 h 241"/>
                    <a:gd name="T98" fmla="*/ 0 w 487"/>
                    <a:gd name="T99" fmla="*/ 178 h 241"/>
                    <a:gd name="T100" fmla="*/ 0 w 487"/>
                    <a:gd name="T101" fmla="*/ 0 h 241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487"/>
                    <a:gd name="T154" fmla="*/ 0 h 241"/>
                    <a:gd name="T155" fmla="*/ 487 w 487"/>
                    <a:gd name="T156" fmla="*/ 241 h 241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487" h="241">
                      <a:moveTo>
                        <a:pt x="143" y="0"/>
                      </a:moveTo>
                      <a:lnTo>
                        <a:pt x="81" y="8"/>
                      </a:lnTo>
                      <a:lnTo>
                        <a:pt x="33" y="31"/>
                      </a:lnTo>
                      <a:lnTo>
                        <a:pt x="10" y="60"/>
                      </a:lnTo>
                      <a:lnTo>
                        <a:pt x="0" y="103"/>
                      </a:lnTo>
                      <a:lnTo>
                        <a:pt x="4" y="139"/>
                      </a:lnTo>
                      <a:lnTo>
                        <a:pt x="4" y="145"/>
                      </a:lnTo>
                      <a:lnTo>
                        <a:pt x="17" y="172"/>
                      </a:lnTo>
                      <a:lnTo>
                        <a:pt x="39" y="201"/>
                      </a:lnTo>
                      <a:lnTo>
                        <a:pt x="75" y="222"/>
                      </a:lnTo>
                      <a:lnTo>
                        <a:pt x="129" y="232"/>
                      </a:lnTo>
                      <a:lnTo>
                        <a:pt x="189" y="236"/>
                      </a:lnTo>
                      <a:lnTo>
                        <a:pt x="249" y="241"/>
                      </a:lnTo>
                      <a:lnTo>
                        <a:pt x="306" y="238"/>
                      </a:lnTo>
                      <a:lnTo>
                        <a:pt x="362" y="232"/>
                      </a:lnTo>
                      <a:lnTo>
                        <a:pt x="404" y="224"/>
                      </a:lnTo>
                      <a:lnTo>
                        <a:pt x="448" y="209"/>
                      </a:lnTo>
                      <a:lnTo>
                        <a:pt x="470" y="180"/>
                      </a:lnTo>
                      <a:lnTo>
                        <a:pt x="483" y="149"/>
                      </a:lnTo>
                      <a:lnTo>
                        <a:pt x="487" y="110"/>
                      </a:lnTo>
                      <a:lnTo>
                        <a:pt x="483" y="78"/>
                      </a:lnTo>
                      <a:lnTo>
                        <a:pt x="466" y="60"/>
                      </a:lnTo>
                      <a:lnTo>
                        <a:pt x="433" y="41"/>
                      </a:lnTo>
                      <a:lnTo>
                        <a:pt x="396" y="31"/>
                      </a:lnTo>
                      <a:lnTo>
                        <a:pt x="354" y="22"/>
                      </a:lnTo>
                      <a:lnTo>
                        <a:pt x="271" y="9"/>
                      </a:lnTo>
                      <a:lnTo>
                        <a:pt x="157" y="0"/>
                      </a:lnTo>
                      <a:lnTo>
                        <a:pt x="154" y="15"/>
                      </a:lnTo>
                      <a:lnTo>
                        <a:pt x="259" y="24"/>
                      </a:lnTo>
                      <a:lnTo>
                        <a:pt x="381" y="49"/>
                      </a:lnTo>
                      <a:lnTo>
                        <a:pt x="427" y="60"/>
                      </a:lnTo>
                      <a:lnTo>
                        <a:pt x="450" y="76"/>
                      </a:lnTo>
                      <a:lnTo>
                        <a:pt x="462" y="91"/>
                      </a:lnTo>
                      <a:lnTo>
                        <a:pt x="468" y="116"/>
                      </a:lnTo>
                      <a:lnTo>
                        <a:pt x="464" y="155"/>
                      </a:lnTo>
                      <a:lnTo>
                        <a:pt x="445" y="186"/>
                      </a:lnTo>
                      <a:lnTo>
                        <a:pt x="410" y="201"/>
                      </a:lnTo>
                      <a:lnTo>
                        <a:pt x="331" y="218"/>
                      </a:lnTo>
                      <a:lnTo>
                        <a:pt x="270" y="220"/>
                      </a:lnTo>
                      <a:lnTo>
                        <a:pt x="201" y="222"/>
                      </a:lnTo>
                      <a:lnTo>
                        <a:pt x="137" y="216"/>
                      </a:lnTo>
                      <a:lnTo>
                        <a:pt x="83" y="205"/>
                      </a:lnTo>
                      <a:lnTo>
                        <a:pt x="52" y="189"/>
                      </a:lnTo>
                      <a:lnTo>
                        <a:pt x="23" y="155"/>
                      </a:lnTo>
                      <a:lnTo>
                        <a:pt x="15" y="116"/>
                      </a:lnTo>
                      <a:lnTo>
                        <a:pt x="21" y="81"/>
                      </a:lnTo>
                      <a:lnTo>
                        <a:pt x="42" y="49"/>
                      </a:lnTo>
                      <a:lnTo>
                        <a:pt x="60" y="31"/>
                      </a:lnTo>
                      <a:lnTo>
                        <a:pt x="96" y="22"/>
                      </a:lnTo>
                      <a:lnTo>
                        <a:pt x="143" y="16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sp>
          <p:nvSpPr>
            <p:cNvPr id="10480" name="Freeform 37"/>
            <p:cNvSpPr>
              <a:spLocks/>
            </p:cNvSpPr>
            <p:nvPr/>
          </p:nvSpPr>
          <p:spPr bwMode="auto">
            <a:xfrm>
              <a:off x="3760" y="2420"/>
              <a:ext cx="986" cy="890"/>
            </a:xfrm>
            <a:custGeom>
              <a:avLst/>
              <a:gdLst>
                <a:gd name="T0" fmla="*/ 0 w 1971"/>
                <a:gd name="T1" fmla="*/ 0 h 1780"/>
                <a:gd name="T2" fmla="*/ 2 w 1971"/>
                <a:gd name="T3" fmla="*/ 2 h 1780"/>
                <a:gd name="T4" fmla="*/ 3 w 1971"/>
                <a:gd name="T5" fmla="*/ 3 h 1780"/>
                <a:gd name="T6" fmla="*/ 5 w 1971"/>
                <a:gd name="T7" fmla="*/ 4 h 1780"/>
                <a:gd name="T8" fmla="*/ 7 w 1971"/>
                <a:gd name="T9" fmla="*/ 6 h 1780"/>
                <a:gd name="T10" fmla="*/ 8 w 1971"/>
                <a:gd name="T11" fmla="*/ 7 h 1780"/>
                <a:gd name="T12" fmla="*/ 8 w 1971"/>
                <a:gd name="T13" fmla="*/ 7 h 1780"/>
                <a:gd name="T14" fmla="*/ 6 w 1971"/>
                <a:gd name="T15" fmla="*/ 6 h 1780"/>
                <a:gd name="T16" fmla="*/ 5 w 1971"/>
                <a:gd name="T17" fmla="*/ 4 h 1780"/>
                <a:gd name="T18" fmla="*/ 4 w 1971"/>
                <a:gd name="T19" fmla="*/ 3 h 1780"/>
                <a:gd name="T20" fmla="*/ 3 w 1971"/>
                <a:gd name="T21" fmla="*/ 2 h 1780"/>
                <a:gd name="T22" fmla="*/ 2 w 1971"/>
                <a:gd name="T23" fmla="*/ 1 h 1780"/>
                <a:gd name="T24" fmla="*/ 0 w 1971"/>
                <a:gd name="T25" fmla="*/ 0 h 17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971"/>
                <a:gd name="T40" fmla="*/ 0 h 1780"/>
                <a:gd name="T41" fmla="*/ 1971 w 1971"/>
                <a:gd name="T42" fmla="*/ 1780 h 17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971" h="1780">
                  <a:moveTo>
                    <a:pt x="0" y="0"/>
                  </a:moveTo>
                  <a:lnTo>
                    <a:pt x="379" y="270"/>
                  </a:lnTo>
                  <a:lnTo>
                    <a:pt x="750" y="571"/>
                  </a:lnTo>
                  <a:lnTo>
                    <a:pt x="1096" y="862"/>
                  </a:lnTo>
                  <a:lnTo>
                    <a:pt x="1545" y="1299"/>
                  </a:lnTo>
                  <a:lnTo>
                    <a:pt x="1959" y="1725"/>
                  </a:lnTo>
                  <a:lnTo>
                    <a:pt x="1971" y="1780"/>
                  </a:lnTo>
                  <a:lnTo>
                    <a:pt x="1500" y="1333"/>
                  </a:lnTo>
                  <a:lnTo>
                    <a:pt x="1186" y="1019"/>
                  </a:lnTo>
                  <a:lnTo>
                    <a:pt x="873" y="739"/>
                  </a:lnTo>
                  <a:lnTo>
                    <a:pt x="559" y="482"/>
                  </a:lnTo>
                  <a:lnTo>
                    <a:pt x="257" y="2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481" name="Group 95"/>
            <p:cNvGrpSpPr>
              <a:grpSpLocks/>
            </p:cNvGrpSpPr>
            <p:nvPr/>
          </p:nvGrpSpPr>
          <p:grpSpPr bwMode="auto">
            <a:xfrm flipH="1">
              <a:off x="4403" y="2759"/>
              <a:ext cx="668" cy="451"/>
              <a:chOff x="2640" y="1200"/>
              <a:chExt cx="668" cy="500"/>
            </a:xfrm>
          </p:grpSpPr>
          <p:sp>
            <p:nvSpPr>
              <p:cNvPr id="10612" name="Freeform 96"/>
              <p:cNvSpPr>
                <a:spLocks/>
              </p:cNvSpPr>
              <p:nvPr/>
            </p:nvSpPr>
            <p:spPr bwMode="auto">
              <a:xfrm>
                <a:off x="2650" y="1207"/>
                <a:ext cx="649" cy="484"/>
              </a:xfrm>
              <a:custGeom>
                <a:avLst/>
                <a:gdLst>
                  <a:gd name="T0" fmla="*/ 7 w 645"/>
                  <a:gd name="T1" fmla="*/ 30 h 604"/>
                  <a:gd name="T2" fmla="*/ 76 w 645"/>
                  <a:gd name="T3" fmla="*/ 20 h 604"/>
                  <a:gd name="T4" fmla="*/ 163 w 645"/>
                  <a:gd name="T5" fmla="*/ 11 h 604"/>
                  <a:gd name="T6" fmla="*/ 219 w 645"/>
                  <a:gd name="T7" fmla="*/ 2 h 604"/>
                  <a:gd name="T8" fmla="*/ 234 w 645"/>
                  <a:gd name="T9" fmla="*/ 0 h 604"/>
                  <a:gd name="T10" fmla="*/ 309 w 645"/>
                  <a:gd name="T11" fmla="*/ 5 h 604"/>
                  <a:gd name="T12" fmla="*/ 466 w 645"/>
                  <a:gd name="T13" fmla="*/ 17 h 604"/>
                  <a:gd name="T14" fmla="*/ 671 w 645"/>
                  <a:gd name="T15" fmla="*/ 32 h 604"/>
                  <a:gd name="T16" fmla="*/ 677 w 645"/>
                  <a:gd name="T17" fmla="*/ 37 h 604"/>
                  <a:gd name="T18" fmla="*/ 675 w 645"/>
                  <a:gd name="T19" fmla="*/ 78 h 604"/>
                  <a:gd name="T20" fmla="*/ 476 w 645"/>
                  <a:gd name="T21" fmla="*/ 103 h 604"/>
                  <a:gd name="T22" fmla="*/ 426 w 645"/>
                  <a:gd name="T23" fmla="*/ 103 h 604"/>
                  <a:gd name="T24" fmla="*/ 388 w 645"/>
                  <a:gd name="T25" fmla="*/ 101 h 604"/>
                  <a:gd name="T26" fmla="*/ 70 w 645"/>
                  <a:gd name="T27" fmla="*/ 75 h 604"/>
                  <a:gd name="T28" fmla="*/ 10 w 645"/>
                  <a:gd name="T29" fmla="*/ 69 h 604"/>
                  <a:gd name="T30" fmla="*/ 0 w 645"/>
                  <a:gd name="T31" fmla="*/ 32 h 604"/>
                  <a:gd name="T32" fmla="*/ 12 w 645"/>
                  <a:gd name="T33" fmla="*/ 30 h 604"/>
                  <a:gd name="T34" fmla="*/ 7 w 645"/>
                  <a:gd name="T35" fmla="*/ 30 h 60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645"/>
                  <a:gd name="T55" fmla="*/ 0 h 604"/>
                  <a:gd name="T56" fmla="*/ 645 w 645"/>
                  <a:gd name="T57" fmla="*/ 604 h 60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645" h="604">
                    <a:moveTo>
                      <a:pt x="7" y="174"/>
                    </a:moveTo>
                    <a:lnTo>
                      <a:pt x="76" y="118"/>
                    </a:lnTo>
                    <a:lnTo>
                      <a:pt x="155" y="65"/>
                    </a:lnTo>
                    <a:lnTo>
                      <a:pt x="211" y="9"/>
                    </a:lnTo>
                    <a:lnTo>
                      <a:pt x="226" y="0"/>
                    </a:lnTo>
                    <a:lnTo>
                      <a:pt x="293" y="29"/>
                    </a:lnTo>
                    <a:lnTo>
                      <a:pt x="442" y="98"/>
                    </a:lnTo>
                    <a:lnTo>
                      <a:pt x="639" y="193"/>
                    </a:lnTo>
                    <a:lnTo>
                      <a:pt x="645" y="213"/>
                    </a:lnTo>
                    <a:lnTo>
                      <a:pt x="643" y="459"/>
                    </a:lnTo>
                    <a:lnTo>
                      <a:pt x="452" y="604"/>
                    </a:lnTo>
                    <a:lnTo>
                      <a:pt x="403" y="604"/>
                    </a:lnTo>
                    <a:lnTo>
                      <a:pt x="372" y="594"/>
                    </a:lnTo>
                    <a:lnTo>
                      <a:pt x="70" y="441"/>
                    </a:lnTo>
                    <a:lnTo>
                      <a:pt x="10" y="403"/>
                    </a:lnTo>
                    <a:lnTo>
                      <a:pt x="0" y="188"/>
                    </a:lnTo>
                    <a:lnTo>
                      <a:pt x="12" y="173"/>
                    </a:lnTo>
                    <a:lnTo>
                      <a:pt x="7" y="174"/>
                    </a:lnTo>
                    <a:close/>
                  </a:path>
                </a:pathLst>
              </a:custGeom>
              <a:solidFill>
                <a:srgbClr val="9696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3" name="Freeform 97"/>
              <p:cNvSpPr>
                <a:spLocks/>
              </p:cNvSpPr>
              <p:nvPr/>
            </p:nvSpPr>
            <p:spPr bwMode="auto">
              <a:xfrm>
                <a:off x="2640" y="1200"/>
                <a:ext cx="668" cy="500"/>
              </a:xfrm>
              <a:custGeom>
                <a:avLst/>
                <a:gdLst>
                  <a:gd name="T0" fmla="*/ 140 w 664"/>
                  <a:gd name="T1" fmla="*/ 40 h 624"/>
                  <a:gd name="T2" fmla="*/ 411 w 664"/>
                  <a:gd name="T3" fmla="*/ 59 h 624"/>
                  <a:gd name="T4" fmla="*/ 370 w 664"/>
                  <a:gd name="T5" fmla="*/ 59 h 624"/>
                  <a:gd name="T6" fmla="*/ 26 w 664"/>
                  <a:gd name="T7" fmla="*/ 34 h 624"/>
                  <a:gd name="T8" fmla="*/ 33 w 664"/>
                  <a:gd name="T9" fmla="*/ 70 h 624"/>
                  <a:gd name="T10" fmla="*/ 155 w 664"/>
                  <a:gd name="T11" fmla="*/ 80 h 624"/>
                  <a:gd name="T12" fmla="*/ 418 w 664"/>
                  <a:gd name="T13" fmla="*/ 102 h 624"/>
                  <a:gd name="T14" fmla="*/ 449 w 664"/>
                  <a:gd name="T15" fmla="*/ 99 h 624"/>
                  <a:gd name="T16" fmla="*/ 431 w 664"/>
                  <a:gd name="T17" fmla="*/ 63 h 624"/>
                  <a:gd name="T18" fmla="*/ 459 w 664"/>
                  <a:gd name="T19" fmla="*/ 61 h 624"/>
                  <a:gd name="T20" fmla="*/ 459 w 664"/>
                  <a:gd name="T21" fmla="*/ 70 h 624"/>
                  <a:gd name="T22" fmla="*/ 464 w 664"/>
                  <a:gd name="T23" fmla="*/ 92 h 624"/>
                  <a:gd name="T24" fmla="*/ 485 w 664"/>
                  <a:gd name="T25" fmla="*/ 101 h 624"/>
                  <a:gd name="T26" fmla="*/ 586 w 664"/>
                  <a:gd name="T27" fmla="*/ 91 h 624"/>
                  <a:gd name="T28" fmla="*/ 672 w 664"/>
                  <a:gd name="T29" fmla="*/ 79 h 624"/>
                  <a:gd name="T30" fmla="*/ 680 w 664"/>
                  <a:gd name="T31" fmla="*/ 57 h 624"/>
                  <a:gd name="T32" fmla="*/ 672 w 664"/>
                  <a:gd name="T33" fmla="*/ 38 h 624"/>
                  <a:gd name="T34" fmla="*/ 485 w 664"/>
                  <a:gd name="T35" fmla="*/ 61 h 624"/>
                  <a:gd name="T36" fmla="*/ 523 w 664"/>
                  <a:gd name="T37" fmla="*/ 54 h 624"/>
                  <a:gd name="T38" fmla="*/ 601 w 664"/>
                  <a:gd name="T39" fmla="*/ 43 h 624"/>
                  <a:gd name="T40" fmla="*/ 659 w 664"/>
                  <a:gd name="T41" fmla="*/ 34 h 624"/>
                  <a:gd name="T42" fmla="*/ 398 w 664"/>
                  <a:gd name="T43" fmla="*/ 14 h 624"/>
                  <a:gd name="T44" fmla="*/ 239 w 664"/>
                  <a:gd name="T45" fmla="*/ 4 h 624"/>
                  <a:gd name="T46" fmla="*/ 156 w 664"/>
                  <a:gd name="T47" fmla="*/ 17 h 624"/>
                  <a:gd name="T48" fmla="*/ 142 w 664"/>
                  <a:gd name="T49" fmla="*/ 15 h 624"/>
                  <a:gd name="T50" fmla="*/ 215 w 664"/>
                  <a:gd name="T51" fmla="*/ 3 h 624"/>
                  <a:gd name="T52" fmla="*/ 244 w 664"/>
                  <a:gd name="T53" fmla="*/ 0 h 624"/>
                  <a:gd name="T54" fmla="*/ 301 w 664"/>
                  <a:gd name="T55" fmla="*/ 4 h 624"/>
                  <a:gd name="T56" fmla="*/ 500 w 664"/>
                  <a:gd name="T57" fmla="*/ 18 h 624"/>
                  <a:gd name="T58" fmla="*/ 686 w 664"/>
                  <a:gd name="T59" fmla="*/ 32 h 624"/>
                  <a:gd name="T60" fmla="*/ 696 w 664"/>
                  <a:gd name="T61" fmla="*/ 38 h 624"/>
                  <a:gd name="T62" fmla="*/ 696 w 664"/>
                  <a:gd name="T63" fmla="*/ 79 h 624"/>
                  <a:gd name="T64" fmla="*/ 643 w 664"/>
                  <a:gd name="T65" fmla="*/ 87 h 624"/>
                  <a:gd name="T66" fmla="*/ 494 w 664"/>
                  <a:gd name="T67" fmla="*/ 105 h 624"/>
                  <a:gd name="T68" fmla="*/ 452 w 664"/>
                  <a:gd name="T69" fmla="*/ 106 h 624"/>
                  <a:gd name="T70" fmla="*/ 382 w 664"/>
                  <a:gd name="T71" fmla="*/ 102 h 624"/>
                  <a:gd name="T72" fmla="*/ 146 w 664"/>
                  <a:gd name="T73" fmla="*/ 83 h 624"/>
                  <a:gd name="T74" fmla="*/ 17 w 664"/>
                  <a:gd name="T75" fmla="*/ 72 h 624"/>
                  <a:gd name="T76" fmla="*/ 11 w 664"/>
                  <a:gd name="T77" fmla="*/ 66 h 624"/>
                  <a:gd name="T78" fmla="*/ 3 w 664"/>
                  <a:gd name="T79" fmla="*/ 37 h 624"/>
                  <a:gd name="T80" fmla="*/ 4 w 664"/>
                  <a:gd name="T81" fmla="*/ 30 h 624"/>
                  <a:gd name="T82" fmla="*/ 124 w 664"/>
                  <a:gd name="T83" fmla="*/ 18 h 624"/>
                  <a:gd name="T84" fmla="*/ 132 w 664"/>
                  <a:gd name="T85" fmla="*/ 18 h 624"/>
                  <a:gd name="T86" fmla="*/ 37 w 664"/>
                  <a:gd name="T87" fmla="*/ 31 h 624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64"/>
                  <a:gd name="T133" fmla="*/ 0 h 624"/>
                  <a:gd name="T134" fmla="*/ 664 w 664"/>
                  <a:gd name="T135" fmla="*/ 624 h 624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64" h="624">
                    <a:moveTo>
                      <a:pt x="43" y="184"/>
                    </a:moveTo>
                    <a:lnTo>
                      <a:pt x="132" y="233"/>
                    </a:lnTo>
                    <a:lnTo>
                      <a:pt x="262" y="296"/>
                    </a:lnTo>
                    <a:lnTo>
                      <a:pt x="395" y="347"/>
                    </a:lnTo>
                    <a:lnTo>
                      <a:pt x="385" y="355"/>
                    </a:lnTo>
                    <a:lnTo>
                      <a:pt x="354" y="348"/>
                    </a:lnTo>
                    <a:lnTo>
                      <a:pt x="204" y="288"/>
                    </a:lnTo>
                    <a:lnTo>
                      <a:pt x="26" y="201"/>
                    </a:lnTo>
                    <a:lnTo>
                      <a:pt x="19" y="211"/>
                    </a:lnTo>
                    <a:lnTo>
                      <a:pt x="33" y="410"/>
                    </a:lnTo>
                    <a:lnTo>
                      <a:pt x="47" y="421"/>
                    </a:lnTo>
                    <a:lnTo>
                      <a:pt x="147" y="472"/>
                    </a:lnTo>
                    <a:lnTo>
                      <a:pt x="264" y="529"/>
                    </a:lnTo>
                    <a:lnTo>
                      <a:pt x="401" y="598"/>
                    </a:lnTo>
                    <a:lnTo>
                      <a:pt x="417" y="597"/>
                    </a:lnTo>
                    <a:lnTo>
                      <a:pt x="425" y="581"/>
                    </a:lnTo>
                    <a:lnTo>
                      <a:pt x="417" y="395"/>
                    </a:lnTo>
                    <a:lnTo>
                      <a:pt x="410" y="372"/>
                    </a:lnTo>
                    <a:lnTo>
                      <a:pt x="420" y="358"/>
                    </a:lnTo>
                    <a:lnTo>
                      <a:pt x="435" y="362"/>
                    </a:lnTo>
                    <a:lnTo>
                      <a:pt x="444" y="382"/>
                    </a:lnTo>
                    <a:lnTo>
                      <a:pt x="435" y="413"/>
                    </a:lnTo>
                    <a:lnTo>
                      <a:pt x="437" y="417"/>
                    </a:lnTo>
                    <a:lnTo>
                      <a:pt x="440" y="541"/>
                    </a:lnTo>
                    <a:lnTo>
                      <a:pt x="448" y="594"/>
                    </a:lnTo>
                    <a:lnTo>
                      <a:pt x="461" y="595"/>
                    </a:lnTo>
                    <a:lnTo>
                      <a:pt x="481" y="589"/>
                    </a:lnTo>
                    <a:lnTo>
                      <a:pt x="561" y="533"/>
                    </a:lnTo>
                    <a:lnTo>
                      <a:pt x="611" y="490"/>
                    </a:lnTo>
                    <a:lnTo>
                      <a:pt x="640" y="463"/>
                    </a:lnTo>
                    <a:lnTo>
                      <a:pt x="645" y="447"/>
                    </a:lnTo>
                    <a:lnTo>
                      <a:pt x="648" y="335"/>
                    </a:lnTo>
                    <a:lnTo>
                      <a:pt x="648" y="223"/>
                    </a:lnTo>
                    <a:lnTo>
                      <a:pt x="640" y="224"/>
                    </a:lnTo>
                    <a:lnTo>
                      <a:pt x="546" y="298"/>
                    </a:lnTo>
                    <a:lnTo>
                      <a:pt x="461" y="358"/>
                    </a:lnTo>
                    <a:lnTo>
                      <a:pt x="458" y="352"/>
                    </a:lnTo>
                    <a:lnTo>
                      <a:pt x="499" y="315"/>
                    </a:lnTo>
                    <a:lnTo>
                      <a:pt x="503" y="313"/>
                    </a:lnTo>
                    <a:lnTo>
                      <a:pt x="572" y="256"/>
                    </a:lnTo>
                    <a:lnTo>
                      <a:pt x="635" y="203"/>
                    </a:lnTo>
                    <a:lnTo>
                      <a:pt x="627" y="196"/>
                    </a:lnTo>
                    <a:lnTo>
                      <a:pt x="489" y="131"/>
                    </a:lnTo>
                    <a:lnTo>
                      <a:pt x="382" y="83"/>
                    </a:lnTo>
                    <a:lnTo>
                      <a:pt x="250" y="22"/>
                    </a:lnTo>
                    <a:lnTo>
                      <a:pt x="231" y="22"/>
                    </a:lnTo>
                    <a:lnTo>
                      <a:pt x="211" y="39"/>
                    </a:lnTo>
                    <a:lnTo>
                      <a:pt x="148" y="98"/>
                    </a:lnTo>
                    <a:lnTo>
                      <a:pt x="134" y="104"/>
                    </a:lnTo>
                    <a:lnTo>
                      <a:pt x="134" y="89"/>
                    </a:lnTo>
                    <a:lnTo>
                      <a:pt x="170" y="55"/>
                    </a:lnTo>
                    <a:lnTo>
                      <a:pt x="207" y="19"/>
                    </a:lnTo>
                    <a:lnTo>
                      <a:pt x="224" y="3"/>
                    </a:lnTo>
                    <a:lnTo>
                      <a:pt x="236" y="0"/>
                    </a:lnTo>
                    <a:lnTo>
                      <a:pt x="244" y="3"/>
                    </a:lnTo>
                    <a:lnTo>
                      <a:pt x="285" y="22"/>
                    </a:lnTo>
                    <a:lnTo>
                      <a:pt x="378" y="62"/>
                    </a:lnTo>
                    <a:lnTo>
                      <a:pt x="476" y="108"/>
                    </a:lnTo>
                    <a:lnTo>
                      <a:pt x="589" y="162"/>
                    </a:lnTo>
                    <a:lnTo>
                      <a:pt x="654" y="194"/>
                    </a:lnTo>
                    <a:lnTo>
                      <a:pt x="660" y="206"/>
                    </a:lnTo>
                    <a:lnTo>
                      <a:pt x="664" y="223"/>
                    </a:lnTo>
                    <a:lnTo>
                      <a:pt x="664" y="311"/>
                    </a:lnTo>
                    <a:lnTo>
                      <a:pt x="664" y="463"/>
                    </a:lnTo>
                    <a:lnTo>
                      <a:pt x="658" y="474"/>
                    </a:lnTo>
                    <a:lnTo>
                      <a:pt x="611" y="515"/>
                    </a:lnTo>
                    <a:lnTo>
                      <a:pt x="549" y="562"/>
                    </a:lnTo>
                    <a:lnTo>
                      <a:pt x="470" y="618"/>
                    </a:lnTo>
                    <a:lnTo>
                      <a:pt x="451" y="623"/>
                    </a:lnTo>
                    <a:lnTo>
                      <a:pt x="428" y="624"/>
                    </a:lnTo>
                    <a:lnTo>
                      <a:pt x="404" y="620"/>
                    </a:lnTo>
                    <a:lnTo>
                      <a:pt x="366" y="602"/>
                    </a:lnTo>
                    <a:lnTo>
                      <a:pt x="229" y="526"/>
                    </a:lnTo>
                    <a:lnTo>
                      <a:pt x="138" y="485"/>
                    </a:lnTo>
                    <a:lnTo>
                      <a:pt x="33" y="434"/>
                    </a:lnTo>
                    <a:lnTo>
                      <a:pt x="17" y="426"/>
                    </a:lnTo>
                    <a:lnTo>
                      <a:pt x="9" y="414"/>
                    </a:lnTo>
                    <a:lnTo>
                      <a:pt x="11" y="387"/>
                    </a:lnTo>
                    <a:lnTo>
                      <a:pt x="11" y="309"/>
                    </a:lnTo>
                    <a:lnTo>
                      <a:pt x="3" y="221"/>
                    </a:lnTo>
                    <a:lnTo>
                      <a:pt x="0" y="191"/>
                    </a:lnTo>
                    <a:lnTo>
                      <a:pt x="4" y="181"/>
                    </a:lnTo>
                    <a:lnTo>
                      <a:pt x="14" y="170"/>
                    </a:lnTo>
                    <a:lnTo>
                      <a:pt x="116" y="101"/>
                    </a:lnTo>
                    <a:lnTo>
                      <a:pt x="126" y="91"/>
                    </a:lnTo>
                    <a:lnTo>
                      <a:pt x="124" y="106"/>
                    </a:lnTo>
                    <a:lnTo>
                      <a:pt x="37" y="173"/>
                    </a:lnTo>
                    <a:lnTo>
                      <a:pt x="37" y="184"/>
                    </a:lnTo>
                    <a:lnTo>
                      <a:pt x="43" y="184"/>
                    </a:lnTo>
                    <a:close/>
                  </a:path>
                </a:pathLst>
              </a:custGeom>
              <a:solidFill>
                <a:srgbClr val="33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4" name="Freeform 98"/>
              <p:cNvSpPr>
                <a:spLocks/>
              </p:cNvSpPr>
              <p:nvPr/>
            </p:nvSpPr>
            <p:spPr bwMode="auto">
              <a:xfrm>
                <a:off x="2743" y="1266"/>
                <a:ext cx="482" cy="376"/>
              </a:xfrm>
              <a:custGeom>
                <a:avLst/>
                <a:gdLst>
                  <a:gd name="T0" fmla="*/ 199 w 479"/>
                  <a:gd name="T1" fmla="*/ 14 h 470"/>
                  <a:gd name="T2" fmla="*/ 35 w 479"/>
                  <a:gd name="T3" fmla="*/ 2 h 470"/>
                  <a:gd name="T4" fmla="*/ 0 w 479"/>
                  <a:gd name="T5" fmla="*/ 5 h 470"/>
                  <a:gd name="T6" fmla="*/ 183 w 479"/>
                  <a:gd name="T7" fmla="*/ 18 h 470"/>
                  <a:gd name="T8" fmla="*/ 73 w 479"/>
                  <a:gd name="T9" fmla="*/ 30 h 470"/>
                  <a:gd name="T10" fmla="*/ 70 w 479"/>
                  <a:gd name="T11" fmla="*/ 69 h 470"/>
                  <a:gd name="T12" fmla="*/ 120 w 479"/>
                  <a:gd name="T13" fmla="*/ 73 h 470"/>
                  <a:gd name="T14" fmla="*/ 114 w 479"/>
                  <a:gd name="T15" fmla="*/ 34 h 470"/>
                  <a:gd name="T16" fmla="*/ 117 w 479"/>
                  <a:gd name="T17" fmla="*/ 32 h 470"/>
                  <a:gd name="T18" fmla="*/ 210 w 479"/>
                  <a:gd name="T19" fmla="*/ 19 h 470"/>
                  <a:gd name="T20" fmla="*/ 459 w 479"/>
                  <a:gd name="T21" fmla="*/ 36 h 470"/>
                  <a:gd name="T22" fmla="*/ 475 w 479"/>
                  <a:gd name="T23" fmla="*/ 78 h 470"/>
                  <a:gd name="T24" fmla="*/ 503 w 479"/>
                  <a:gd name="T25" fmla="*/ 75 h 470"/>
                  <a:gd name="T26" fmla="*/ 484 w 479"/>
                  <a:gd name="T27" fmla="*/ 32 h 470"/>
                  <a:gd name="T28" fmla="*/ 233 w 479"/>
                  <a:gd name="T29" fmla="*/ 15 h 470"/>
                  <a:gd name="T30" fmla="*/ 345 w 479"/>
                  <a:gd name="T31" fmla="*/ 2 h 470"/>
                  <a:gd name="T32" fmla="*/ 305 w 479"/>
                  <a:gd name="T33" fmla="*/ 0 h 470"/>
                  <a:gd name="T34" fmla="*/ 199 w 479"/>
                  <a:gd name="T35" fmla="*/ 14 h 47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79"/>
                  <a:gd name="T55" fmla="*/ 0 h 470"/>
                  <a:gd name="T56" fmla="*/ 479 w 479"/>
                  <a:gd name="T57" fmla="*/ 470 h 47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79" h="470">
                    <a:moveTo>
                      <a:pt x="191" y="82"/>
                    </a:moveTo>
                    <a:lnTo>
                      <a:pt x="35" y="3"/>
                    </a:lnTo>
                    <a:lnTo>
                      <a:pt x="0" y="29"/>
                    </a:lnTo>
                    <a:lnTo>
                      <a:pt x="175" y="101"/>
                    </a:lnTo>
                    <a:lnTo>
                      <a:pt x="73" y="184"/>
                    </a:lnTo>
                    <a:lnTo>
                      <a:pt x="70" y="411"/>
                    </a:lnTo>
                    <a:lnTo>
                      <a:pt x="112" y="431"/>
                    </a:lnTo>
                    <a:lnTo>
                      <a:pt x="106" y="200"/>
                    </a:lnTo>
                    <a:lnTo>
                      <a:pt x="109" y="194"/>
                    </a:lnTo>
                    <a:lnTo>
                      <a:pt x="202" y="114"/>
                    </a:lnTo>
                    <a:lnTo>
                      <a:pt x="435" y="216"/>
                    </a:lnTo>
                    <a:lnTo>
                      <a:pt x="451" y="470"/>
                    </a:lnTo>
                    <a:lnTo>
                      <a:pt x="479" y="447"/>
                    </a:lnTo>
                    <a:lnTo>
                      <a:pt x="460" y="194"/>
                    </a:lnTo>
                    <a:lnTo>
                      <a:pt x="225" y="92"/>
                    </a:lnTo>
                    <a:lnTo>
                      <a:pt x="329" y="14"/>
                    </a:lnTo>
                    <a:lnTo>
                      <a:pt x="289" y="0"/>
                    </a:lnTo>
                    <a:lnTo>
                      <a:pt x="191" y="82"/>
                    </a:lnTo>
                    <a:close/>
                  </a:path>
                </a:pathLst>
              </a:custGeom>
              <a:solidFill>
                <a:srgbClr val="33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5" name="Freeform 99"/>
              <p:cNvSpPr>
                <a:spLocks/>
              </p:cNvSpPr>
              <p:nvPr/>
            </p:nvSpPr>
            <p:spPr bwMode="auto">
              <a:xfrm>
                <a:off x="2835" y="1294"/>
                <a:ext cx="208" cy="88"/>
              </a:xfrm>
              <a:custGeom>
                <a:avLst/>
                <a:gdLst>
                  <a:gd name="T0" fmla="*/ 103 w 207"/>
                  <a:gd name="T1" fmla="*/ 11 h 110"/>
                  <a:gd name="T2" fmla="*/ 76 w 207"/>
                  <a:gd name="T3" fmla="*/ 3 h 110"/>
                  <a:gd name="T4" fmla="*/ 44 w 207"/>
                  <a:gd name="T5" fmla="*/ 0 h 110"/>
                  <a:gd name="T6" fmla="*/ 23 w 207"/>
                  <a:gd name="T7" fmla="*/ 2 h 110"/>
                  <a:gd name="T8" fmla="*/ 4 w 207"/>
                  <a:gd name="T9" fmla="*/ 5 h 110"/>
                  <a:gd name="T10" fmla="*/ 0 w 207"/>
                  <a:gd name="T11" fmla="*/ 8 h 110"/>
                  <a:gd name="T12" fmla="*/ 12 w 207"/>
                  <a:gd name="T13" fmla="*/ 11 h 110"/>
                  <a:gd name="T14" fmla="*/ 41 w 207"/>
                  <a:gd name="T15" fmla="*/ 14 h 110"/>
                  <a:gd name="T16" fmla="*/ 80 w 207"/>
                  <a:gd name="T17" fmla="*/ 14 h 110"/>
                  <a:gd name="T18" fmla="*/ 103 w 207"/>
                  <a:gd name="T19" fmla="*/ 12 h 110"/>
                  <a:gd name="T20" fmla="*/ 128 w 207"/>
                  <a:gd name="T21" fmla="*/ 15 h 110"/>
                  <a:gd name="T22" fmla="*/ 169 w 207"/>
                  <a:gd name="T23" fmla="*/ 18 h 110"/>
                  <a:gd name="T24" fmla="*/ 197 w 207"/>
                  <a:gd name="T25" fmla="*/ 18 h 110"/>
                  <a:gd name="T26" fmla="*/ 215 w 207"/>
                  <a:gd name="T27" fmla="*/ 15 h 110"/>
                  <a:gd name="T28" fmla="*/ 203 w 207"/>
                  <a:gd name="T29" fmla="*/ 11 h 110"/>
                  <a:gd name="T30" fmla="*/ 199 w 207"/>
                  <a:gd name="T31" fmla="*/ 11 h 110"/>
                  <a:gd name="T32" fmla="*/ 166 w 207"/>
                  <a:gd name="T33" fmla="*/ 10 h 110"/>
                  <a:gd name="T34" fmla="*/ 103 w 207"/>
                  <a:gd name="T35" fmla="*/ 11 h 11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07"/>
                  <a:gd name="T55" fmla="*/ 0 h 110"/>
                  <a:gd name="T56" fmla="*/ 207 w 207"/>
                  <a:gd name="T57" fmla="*/ 110 h 11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07" h="110">
                    <a:moveTo>
                      <a:pt x="103" y="64"/>
                    </a:moveTo>
                    <a:lnTo>
                      <a:pt x="76" y="18"/>
                    </a:lnTo>
                    <a:lnTo>
                      <a:pt x="44" y="0"/>
                    </a:lnTo>
                    <a:lnTo>
                      <a:pt x="23" y="6"/>
                    </a:lnTo>
                    <a:lnTo>
                      <a:pt x="4" y="28"/>
                    </a:lnTo>
                    <a:lnTo>
                      <a:pt x="0" y="49"/>
                    </a:lnTo>
                    <a:lnTo>
                      <a:pt x="12" y="65"/>
                    </a:lnTo>
                    <a:lnTo>
                      <a:pt x="41" y="77"/>
                    </a:lnTo>
                    <a:lnTo>
                      <a:pt x="80" y="82"/>
                    </a:lnTo>
                    <a:lnTo>
                      <a:pt x="103" y="75"/>
                    </a:lnTo>
                    <a:lnTo>
                      <a:pt x="120" y="92"/>
                    </a:lnTo>
                    <a:lnTo>
                      <a:pt x="161" y="110"/>
                    </a:lnTo>
                    <a:lnTo>
                      <a:pt x="189" y="110"/>
                    </a:lnTo>
                    <a:lnTo>
                      <a:pt x="207" y="89"/>
                    </a:lnTo>
                    <a:lnTo>
                      <a:pt x="195" y="66"/>
                    </a:lnTo>
                    <a:lnTo>
                      <a:pt x="191" y="66"/>
                    </a:lnTo>
                    <a:lnTo>
                      <a:pt x="158" y="59"/>
                    </a:lnTo>
                    <a:lnTo>
                      <a:pt x="103" y="64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6" name="Freeform 100"/>
              <p:cNvSpPr>
                <a:spLocks/>
              </p:cNvSpPr>
              <p:nvPr/>
            </p:nvSpPr>
            <p:spPr bwMode="auto">
              <a:xfrm>
                <a:off x="2831" y="1286"/>
                <a:ext cx="242" cy="109"/>
              </a:xfrm>
              <a:custGeom>
                <a:avLst/>
                <a:gdLst>
                  <a:gd name="T0" fmla="*/ 129 w 240"/>
                  <a:gd name="T1" fmla="*/ 11 h 136"/>
                  <a:gd name="T2" fmla="*/ 166 w 240"/>
                  <a:gd name="T3" fmla="*/ 9 h 136"/>
                  <a:gd name="T4" fmla="*/ 216 w 240"/>
                  <a:gd name="T5" fmla="*/ 7 h 136"/>
                  <a:gd name="T6" fmla="*/ 237 w 240"/>
                  <a:gd name="T7" fmla="*/ 7 h 136"/>
                  <a:gd name="T8" fmla="*/ 250 w 240"/>
                  <a:gd name="T9" fmla="*/ 9 h 136"/>
                  <a:gd name="T10" fmla="*/ 256 w 240"/>
                  <a:gd name="T11" fmla="*/ 12 h 136"/>
                  <a:gd name="T12" fmla="*/ 242 w 240"/>
                  <a:gd name="T13" fmla="*/ 17 h 136"/>
                  <a:gd name="T14" fmla="*/ 234 w 240"/>
                  <a:gd name="T15" fmla="*/ 21 h 136"/>
                  <a:gd name="T16" fmla="*/ 220 w 240"/>
                  <a:gd name="T17" fmla="*/ 22 h 136"/>
                  <a:gd name="T18" fmla="*/ 192 w 240"/>
                  <a:gd name="T19" fmla="*/ 23 h 136"/>
                  <a:gd name="T20" fmla="*/ 159 w 240"/>
                  <a:gd name="T21" fmla="*/ 22 h 136"/>
                  <a:gd name="T22" fmla="*/ 123 w 240"/>
                  <a:gd name="T23" fmla="*/ 17 h 136"/>
                  <a:gd name="T24" fmla="*/ 123 w 240"/>
                  <a:gd name="T25" fmla="*/ 15 h 136"/>
                  <a:gd name="T26" fmla="*/ 146 w 240"/>
                  <a:gd name="T27" fmla="*/ 17 h 136"/>
                  <a:gd name="T28" fmla="*/ 176 w 240"/>
                  <a:gd name="T29" fmla="*/ 19 h 136"/>
                  <a:gd name="T30" fmla="*/ 203 w 240"/>
                  <a:gd name="T31" fmla="*/ 18 h 136"/>
                  <a:gd name="T32" fmla="*/ 213 w 240"/>
                  <a:gd name="T33" fmla="*/ 18 h 136"/>
                  <a:gd name="T34" fmla="*/ 204 w 240"/>
                  <a:gd name="T35" fmla="*/ 15 h 136"/>
                  <a:gd name="T36" fmla="*/ 165 w 240"/>
                  <a:gd name="T37" fmla="*/ 14 h 136"/>
                  <a:gd name="T38" fmla="*/ 127 w 240"/>
                  <a:gd name="T39" fmla="*/ 14 h 136"/>
                  <a:gd name="T40" fmla="*/ 114 w 240"/>
                  <a:gd name="T41" fmla="*/ 15 h 136"/>
                  <a:gd name="T42" fmla="*/ 109 w 240"/>
                  <a:gd name="T43" fmla="*/ 14 h 136"/>
                  <a:gd name="T44" fmla="*/ 93 w 240"/>
                  <a:gd name="T45" fmla="*/ 11 h 136"/>
                  <a:gd name="T46" fmla="*/ 52 w 240"/>
                  <a:gd name="T47" fmla="*/ 5 h 136"/>
                  <a:gd name="T48" fmla="*/ 29 w 240"/>
                  <a:gd name="T49" fmla="*/ 4 h 136"/>
                  <a:gd name="T50" fmla="*/ 14 w 240"/>
                  <a:gd name="T51" fmla="*/ 7 h 136"/>
                  <a:gd name="T52" fmla="*/ 14 w 240"/>
                  <a:gd name="T53" fmla="*/ 8 h 136"/>
                  <a:gd name="T54" fmla="*/ 19 w 240"/>
                  <a:gd name="T55" fmla="*/ 11 h 136"/>
                  <a:gd name="T56" fmla="*/ 50 w 240"/>
                  <a:gd name="T57" fmla="*/ 14 h 136"/>
                  <a:gd name="T58" fmla="*/ 93 w 240"/>
                  <a:gd name="T59" fmla="*/ 14 h 136"/>
                  <a:gd name="T60" fmla="*/ 100 w 240"/>
                  <a:gd name="T61" fmla="*/ 14 h 136"/>
                  <a:gd name="T62" fmla="*/ 97 w 240"/>
                  <a:gd name="T63" fmla="*/ 15 h 136"/>
                  <a:gd name="T64" fmla="*/ 93 w 240"/>
                  <a:gd name="T65" fmla="*/ 17 h 136"/>
                  <a:gd name="T66" fmla="*/ 71 w 240"/>
                  <a:gd name="T67" fmla="*/ 17 h 136"/>
                  <a:gd name="T68" fmla="*/ 29 w 240"/>
                  <a:gd name="T69" fmla="*/ 14 h 136"/>
                  <a:gd name="T70" fmla="*/ 6 w 240"/>
                  <a:gd name="T71" fmla="*/ 12 h 136"/>
                  <a:gd name="T72" fmla="*/ 0 w 240"/>
                  <a:gd name="T73" fmla="*/ 9 h 136"/>
                  <a:gd name="T74" fmla="*/ 4 w 240"/>
                  <a:gd name="T75" fmla="*/ 6 h 136"/>
                  <a:gd name="T76" fmla="*/ 36 w 240"/>
                  <a:gd name="T77" fmla="*/ 2 h 136"/>
                  <a:gd name="T78" fmla="*/ 84 w 240"/>
                  <a:gd name="T79" fmla="*/ 0 h 136"/>
                  <a:gd name="T80" fmla="*/ 100 w 240"/>
                  <a:gd name="T81" fmla="*/ 2 h 136"/>
                  <a:gd name="T82" fmla="*/ 117 w 240"/>
                  <a:gd name="T83" fmla="*/ 6 h 136"/>
                  <a:gd name="T84" fmla="*/ 129 w 240"/>
                  <a:gd name="T85" fmla="*/ 11 h 1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40"/>
                  <a:gd name="T130" fmla="*/ 0 h 136"/>
                  <a:gd name="T131" fmla="*/ 240 w 240"/>
                  <a:gd name="T132" fmla="*/ 136 h 1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40" h="136">
                    <a:moveTo>
                      <a:pt x="121" y="67"/>
                    </a:moveTo>
                    <a:lnTo>
                      <a:pt x="158" y="52"/>
                    </a:lnTo>
                    <a:lnTo>
                      <a:pt x="200" y="42"/>
                    </a:lnTo>
                    <a:lnTo>
                      <a:pt x="221" y="43"/>
                    </a:lnTo>
                    <a:lnTo>
                      <a:pt x="234" y="52"/>
                    </a:lnTo>
                    <a:lnTo>
                      <a:pt x="240" y="72"/>
                    </a:lnTo>
                    <a:lnTo>
                      <a:pt x="226" y="97"/>
                    </a:lnTo>
                    <a:lnTo>
                      <a:pt x="218" y="123"/>
                    </a:lnTo>
                    <a:lnTo>
                      <a:pt x="204" y="132"/>
                    </a:lnTo>
                    <a:lnTo>
                      <a:pt x="178" y="136"/>
                    </a:lnTo>
                    <a:lnTo>
                      <a:pt x="151" y="129"/>
                    </a:lnTo>
                    <a:lnTo>
                      <a:pt x="115" y="100"/>
                    </a:lnTo>
                    <a:lnTo>
                      <a:pt x="115" y="89"/>
                    </a:lnTo>
                    <a:lnTo>
                      <a:pt x="138" y="97"/>
                    </a:lnTo>
                    <a:lnTo>
                      <a:pt x="168" y="112"/>
                    </a:lnTo>
                    <a:lnTo>
                      <a:pt x="187" y="109"/>
                    </a:lnTo>
                    <a:lnTo>
                      <a:pt x="197" y="102"/>
                    </a:lnTo>
                    <a:lnTo>
                      <a:pt x="188" y="90"/>
                    </a:lnTo>
                    <a:lnTo>
                      <a:pt x="157" y="86"/>
                    </a:lnTo>
                    <a:lnTo>
                      <a:pt x="119" y="84"/>
                    </a:lnTo>
                    <a:lnTo>
                      <a:pt x="106" y="90"/>
                    </a:lnTo>
                    <a:lnTo>
                      <a:pt x="101" y="87"/>
                    </a:lnTo>
                    <a:lnTo>
                      <a:pt x="85" y="62"/>
                    </a:lnTo>
                    <a:lnTo>
                      <a:pt x="52" y="29"/>
                    </a:lnTo>
                    <a:lnTo>
                      <a:pt x="29" y="23"/>
                    </a:lnTo>
                    <a:lnTo>
                      <a:pt x="14" y="42"/>
                    </a:lnTo>
                    <a:lnTo>
                      <a:pt x="14" y="46"/>
                    </a:lnTo>
                    <a:lnTo>
                      <a:pt x="19" y="67"/>
                    </a:lnTo>
                    <a:lnTo>
                      <a:pt x="50" y="82"/>
                    </a:lnTo>
                    <a:lnTo>
                      <a:pt x="85" y="86"/>
                    </a:lnTo>
                    <a:lnTo>
                      <a:pt x="92" y="87"/>
                    </a:lnTo>
                    <a:lnTo>
                      <a:pt x="89" y="94"/>
                    </a:lnTo>
                    <a:lnTo>
                      <a:pt x="85" y="96"/>
                    </a:lnTo>
                    <a:lnTo>
                      <a:pt x="63" y="96"/>
                    </a:lnTo>
                    <a:lnTo>
                      <a:pt x="29" y="87"/>
                    </a:lnTo>
                    <a:lnTo>
                      <a:pt x="6" y="73"/>
                    </a:lnTo>
                    <a:lnTo>
                      <a:pt x="0" y="54"/>
                    </a:lnTo>
                    <a:lnTo>
                      <a:pt x="4" y="34"/>
                    </a:lnTo>
                    <a:lnTo>
                      <a:pt x="36" y="7"/>
                    </a:lnTo>
                    <a:lnTo>
                      <a:pt x="76" y="0"/>
                    </a:lnTo>
                    <a:lnTo>
                      <a:pt x="92" y="10"/>
                    </a:lnTo>
                    <a:lnTo>
                      <a:pt x="109" y="39"/>
                    </a:lnTo>
                    <a:lnTo>
                      <a:pt x="121" y="67"/>
                    </a:lnTo>
                    <a:close/>
                  </a:path>
                </a:pathLst>
              </a:custGeom>
              <a:solidFill>
                <a:srgbClr val="33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482" name="Freeform 22"/>
            <p:cNvSpPr>
              <a:spLocks/>
            </p:cNvSpPr>
            <p:nvPr/>
          </p:nvSpPr>
          <p:spPr bwMode="auto">
            <a:xfrm>
              <a:off x="4481" y="2693"/>
              <a:ext cx="303" cy="330"/>
            </a:xfrm>
            <a:custGeom>
              <a:avLst/>
              <a:gdLst>
                <a:gd name="T0" fmla="*/ 0 w 605"/>
                <a:gd name="T1" fmla="*/ 0 h 661"/>
                <a:gd name="T2" fmla="*/ 2 w 605"/>
                <a:gd name="T3" fmla="*/ 0 h 661"/>
                <a:gd name="T4" fmla="*/ 3 w 605"/>
                <a:gd name="T5" fmla="*/ 0 h 661"/>
                <a:gd name="T6" fmla="*/ 3 w 605"/>
                <a:gd name="T7" fmla="*/ 2 h 661"/>
                <a:gd name="T8" fmla="*/ 0 w 605"/>
                <a:gd name="T9" fmla="*/ 0 h 6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5"/>
                <a:gd name="T16" fmla="*/ 0 h 661"/>
                <a:gd name="T17" fmla="*/ 605 w 605"/>
                <a:gd name="T18" fmla="*/ 661 h 6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5" h="661">
                  <a:moveTo>
                    <a:pt x="0" y="134"/>
                  </a:moveTo>
                  <a:lnTo>
                    <a:pt x="402" y="0"/>
                  </a:lnTo>
                  <a:lnTo>
                    <a:pt x="605" y="147"/>
                  </a:lnTo>
                  <a:lnTo>
                    <a:pt x="582" y="661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83" name="Freeform 35"/>
            <p:cNvSpPr>
              <a:spLocks/>
            </p:cNvSpPr>
            <p:nvPr/>
          </p:nvSpPr>
          <p:spPr bwMode="auto">
            <a:xfrm>
              <a:off x="3754" y="2027"/>
              <a:ext cx="1019" cy="750"/>
            </a:xfrm>
            <a:custGeom>
              <a:avLst/>
              <a:gdLst>
                <a:gd name="T0" fmla="*/ 0 w 1019"/>
                <a:gd name="T1" fmla="*/ 0 h 750"/>
                <a:gd name="T2" fmla="*/ 84 w 1019"/>
                <a:gd name="T3" fmla="*/ 45 h 750"/>
                <a:gd name="T4" fmla="*/ 297 w 1019"/>
                <a:gd name="T5" fmla="*/ 175 h 750"/>
                <a:gd name="T6" fmla="*/ 515 w 1019"/>
                <a:gd name="T7" fmla="*/ 331 h 750"/>
                <a:gd name="T8" fmla="*/ 711 w 1019"/>
                <a:gd name="T9" fmla="*/ 482 h 750"/>
                <a:gd name="T10" fmla="*/ 1014 w 1019"/>
                <a:gd name="T11" fmla="*/ 723 h 750"/>
                <a:gd name="T12" fmla="*/ 1019 w 1019"/>
                <a:gd name="T13" fmla="*/ 750 h 750"/>
                <a:gd name="T14" fmla="*/ 650 w 1019"/>
                <a:gd name="T15" fmla="*/ 466 h 750"/>
                <a:gd name="T16" fmla="*/ 392 w 1019"/>
                <a:gd name="T17" fmla="*/ 275 h 750"/>
                <a:gd name="T18" fmla="*/ 196 w 1019"/>
                <a:gd name="T19" fmla="*/ 146 h 750"/>
                <a:gd name="T20" fmla="*/ 0 w 1019"/>
                <a:gd name="T21" fmla="*/ 29 h 750"/>
                <a:gd name="T22" fmla="*/ 0 w 1019"/>
                <a:gd name="T23" fmla="*/ 0 h 7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19"/>
                <a:gd name="T37" fmla="*/ 0 h 750"/>
                <a:gd name="T38" fmla="*/ 1019 w 1019"/>
                <a:gd name="T39" fmla="*/ 750 h 75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19" h="750">
                  <a:moveTo>
                    <a:pt x="0" y="0"/>
                  </a:moveTo>
                  <a:lnTo>
                    <a:pt x="84" y="45"/>
                  </a:lnTo>
                  <a:lnTo>
                    <a:pt x="297" y="175"/>
                  </a:lnTo>
                  <a:lnTo>
                    <a:pt x="515" y="331"/>
                  </a:lnTo>
                  <a:lnTo>
                    <a:pt x="711" y="482"/>
                  </a:lnTo>
                  <a:lnTo>
                    <a:pt x="1014" y="723"/>
                  </a:lnTo>
                  <a:lnTo>
                    <a:pt x="1019" y="750"/>
                  </a:lnTo>
                  <a:lnTo>
                    <a:pt x="650" y="466"/>
                  </a:lnTo>
                  <a:lnTo>
                    <a:pt x="392" y="275"/>
                  </a:lnTo>
                  <a:lnTo>
                    <a:pt x="196" y="146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84" name="Freeform 36"/>
            <p:cNvSpPr>
              <a:spLocks/>
            </p:cNvSpPr>
            <p:nvPr/>
          </p:nvSpPr>
          <p:spPr bwMode="auto">
            <a:xfrm>
              <a:off x="3766" y="2218"/>
              <a:ext cx="1024" cy="834"/>
            </a:xfrm>
            <a:custGeom>
              <a:avLst/>
              <a:gdLst>
                <a:gd name="T0" fmla="*/ 0 w 2048"/>
                <a:gd name="T1" fmla="*/ 0 h 1667"/>
                <a:gd name="T2" fmla="*/ 2 w 2048"/>
                <a:gd name="T3" fmla="*/ 1 h 1667"/>
                <a:gd name="T4" fmla="*/ 3 w 2048"/>
                <a:gd name="T5" fmla="*/ 2 h 1667"/>
                <a:gd name="T6" fmla="*/ 4 w 2048"/>
                <a:gd name="T7" fmla="*/ 3 h 1667"/>
                <a:gd name="T8" fmla="*/ 5 w 2048"/>
                <a:gd name="T9" fmla="*/ 4 h 1667"/>
                <a:gd name="T10" fmla="*/ 7 w 2048"/>
                <a:gd name="T11" fmla="*/ 6 h 1667"/>
                <a:gd name="T12" fmla="*/ 8 w 2048"/>
                <a:gd name="T13" fmla="*/ 7 h 1667"/>
                <a:gd name="T14" fmla="*/ 6 w 2048"/>
                <a:gd name="T15" fmla="*/ 5 h 1667"/>
                <a:gd name="T16" fmla="*/ 5 w 2048"/>
                <a:gd name="T17" fmla="*/ 4 h 1667"/>
                <a:gd name="T18" fmla="*/ 3 w 2048"/>
                <a:gd name="T19" fmla="*/ 3 h 1667"/>
                <a:gd name="T20" fmla="*/ 1 w 2048"/>
                <a:gd name="T21" fmla="*/ 1 h 1667"/>
                <a:gd name="T22" fmla="*/ 0 w 2048"/>
                <a:gd name="T23" fmla="*/ 0 h 16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048"/>
                <a:gd name="T37" fmla="*/ 0 h 1667"/>
                <a:gd name="T38" fmla="*/ 2048 w 2048"/>
                <a:gd name="T39" fmla="*/ 1667 h 16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048" h="1667">
                  <a:moveTo>
                    <a:pt x="0" y="0"/>
                  </a:moveTo>
                  <a:lnTo>
                    <a:pt x="357" y="189"/>
                  </a:lnTo>
                  <a:lnTo>
                    <a:pt x="614" y="390"/>
                  </a:lnTo>
                  <a:lnTo>
                    <a:pt x="884" y="593"/>
                  </a:lnTo>
                  <a:lnTo>
                    <a:pt x="1263" y="927"/>
                  </a:lnTo>
                  <a:lnTo>
                    <a:pt x="1667" y="1297"/>
                  </a:lnTo>
                  <a:lnTo>
                    <a:pt x="2048" y="1667"/>
                  </a:lnTo>
                  <a:lnTo>
                    <a:pt x="1466" y="1185"/>
                  </a:lnTo>
                  <a:lnTo>
                    <a:pt x="1117" y="860"/>
                  </a:lnTo>
                  <a:lnTo>
                    <a:pt x="693" y="514"/>
                  </a:lnTo>
                  <a:lnTo>
                    <a:pt x="233" y="1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85" name="Freeform 31"/>
            <p:cNvSpPr>
              <a:spLocks/>
            </p:cNvSpPr>
            <p:nvPr/>
          </p:nvSpPr>
          <p:spPr bwMode="auto">
            <a:xfrm>
              <a:off x="3940" y="1775"/>
              <a:ext cx="45" cy="1047"/>
            </a:xfrm>
            <a:custGeom>
              <a:avLst/>
              <a:gdLst>
                <a:gd name="T0" fmla="*/ 0 w 90"/>
                <a:gd name="T1" fmla="*/ 8 h 2094"/>
                <a:gd name="T2" fmla="*/ 1 w 90"/>
                <a:gd name="T3" fmla="*/ 0 h 2094"/>
                <a:gd name="T4" fmla="*/ 1 w 90"/>
                <a:gd name="T5" fmla="*/ 1 h 2094"/>
                <a:gd name="T6" fmla="*/ 1 w 90"/>
                <a:gd name="T7" fmla="*/ 9 h 2094"/>
                <a:gd name="T8" fmla="*/ 0 w 90"/>
                <a:gd name="T9" fmla="*/ 8 h 20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2094"/>
                <a:gd name="T17" fmla="*/ 90 w 90"/>
                <a:gd name="T18" fmla="*/ 2094 h 20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2094">
                  <a:moveTo>
                    <a:pt x="0" y="2006"/>
                  </a:moveTo>
                  <a:lnTo>
                    <a:pt x="19" y="0"/>
                  </a:lnTo>
                  <a:lnTo>
                    <a:pt x="90" y="34"/>
                  </a:lnTo>
                  <a:lnTo>
                    <a:pt x="90" y="2094"/>
                  </a:lnTo>
                  <a:lnTo>
                    <a:pt x="0" y="20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86" name="Freeform 32"/>
            <p:cNvSpPr>
              <a:spLocks/>
            </p:cNvSpPr>
            <p:nvPr/>
          </p:nvSpPr>
          <p:spPr bwMode="auto">
            <a:xfrm>
              <a:off x="4181" y="1846"/>
              <a:ext cx="73" cy="1097"/>
            </a:xfrm>
            <a:custGeom>
              <a:avLst/>
              <a:gdLst>
                <a:gd name="T0" fmla="*/ 1 w 145"/>
                <a:gd name="T1" fmla="*/ 9 h 2193"/>
                <a:gd name="T2" fmla="*/ 1 w 145"/>
                <a:gd name="T3" fmla="*/ 6 h 2193"/>
                <a:gd name="T4" fmla="*/ 1 w 145"/>
                <a:gd name="T5" fmla="*/ 4 h 2193"/>
                <a:gd name="T6" fmla="*/ 0 w 145"/>
                <a:gd name="T7" fmla="*/ 2 h 2193"/>
                <a:gd name="T8" fmla="*/ 1 w 145"/>
                <a:gd name="T9" fmla="*/ 0 h 2193"/>
                <a:gd name="T10" fmla="*/ 1 w 145"/>
                <a:gd name="T11" fmla="*/ 1 h 2193"/>
                <a:gd name="T12" fmla="*/ 1 w 145"/>
                <a:gd name="T13" fmla="*/ 1 h 2193"/>
                <a:gd name="T14" fmla="*/ 1 w 145"/>
                <a:gd name="T15" fmla="*/ 2 h 2193"/>
                <a:gd name="T16" fmla="*/ 1 w 145"/>
                <a:gd name="T17" fmla="*/ 4 h 2193"/>
                <a:gd name="T18" fmla="*/ 1 w 145"/>
                <a:gd name="T19" fmla="*/ 6 h 2193"/>
                <a:gd name="T20" fmla="*/ 1 w 145"/>
                <a:gd name="T21" fmla="*/ 8 h 2193"/>
                <a:gd name="T22" fmla="*/ 1 w 145"/>
                <a:gd name="T23" fmla="*/ 9 h 219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5"/>
                <a:gd name="T37" fmla="*/ 0 h 2193"/>
                <a:gd name="T38" fmla="*/ 145 w 145"/>
                <a:gd name="T39" fmla="*/ 2193 h 219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5" h="2193">
                  <a:moveTo>
                    <a:pt x="100" y="2193"/>
                  </a:moveTo>
                  <a:lnTo>
                    <a:pt x="90" y="1498"/>
                  </a:lnTo>
                  <a:lnTo>
                    <a:pt x="34" y="861"/>
                  </a:lnTo>
                  <a:lnTo>
                    <a:pt x="0" y="413"/>
                  </a:lnTo>
                  <a:lnTo>
                    <a:pt x="21" y="0"/>
                  </a:lnTo>
                  <a:lnTo>
                    <a:pt x="79" y="11"/>
                  </a:lnTo>
                  <a:lnTo>
                    <a:pt x="45" y="234"/>
                  </a:lnTo>
                  <a:lnTo>
                    <a:pt x="45" y="402"/>
                  </a:lnTo>
                  <a:lnTo>
                    <a:pt x="79" y="871"/>
                  </a:lnTo>
                  <a:lnTo>
                    <a:pt x="134" y="1365"/>
                  </a:lnTo>
                  <a:lnTo>
                    <a:pt x="145" y="1890"/>
                  </a:lnTo>
                  <a:lnTo>
                    <a:pt x="100" y="21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487" name="Group 336"/>
            <p:cNvGrpSpPr>
              <a:grpSpLocks/>
            </p:cNvGrpSpPr>
            <p:nvPr/>
          </p:nvGrpSpPr>
          <p:grpSpPr bwMode="auto">
            <a:xfrm>
              <a:off x="4151" y="2052"/>
              <a:ext cx="545" cy="570"/>
              <a:chOff x="2037" y="1941"/>
              <a:chExt cx="545" cy="570"/>
            </a:xfrm>
          </p:grpSpPr>
          <p:grpSp>
            <p:nvGrpSpPr>
              <p:cNvPr id="10600" name="Group 306"/>
              <p:cNvGrpSpPr>
                <a:grpSpLocks/>
              </p:cNvGrpSpPr>
              <p:nvPr/>
            </p:nvGrpSpPr>
            <p:grpSpPr bwMode="auto">
              <a:xfrm rot="850607" flipH="1">
                <a:off x="2049" y="2091"/>
                <a:ext cx="527" cy="420"/>
                <a:chOff x="903" y="2181"/>
                <a:chExt cx="503" cy="432"/>
              </a:xfrm>
            </p:grpSpPr>
            <p:sp>
              <p:nvSpPr>
                <p:cNvPr id="10609" name="Freeform 194"/>
                <p:cNvSpPr>
                  <a:spLocks/>
                </p:cNvSpPr>
                <p:nvPr/>
              </p:nvSpPr>
              <p:spPr bwMode="auto">
                <a:xfrm>
                  <a:off x="913" y="2194"/>
                  <a:ext cx="484" cy="366"/>
                </a:xfrm>
                <a:custGeom>
                  <a:avLst/>
                  <a:gdLst>
                    <a:gd name="T0" fmla="*/ 13 w 484"/>
                    <a:gd name="T1" fmla="*/ 34 h 366"/>
                    <a:gd name="T2" fmla="*/ 162 w 484"/>
                    <a:gd name="T3" fmla="*/ 0 h 366"/>
                    <a:gd name="T4" fmla="*/ 252 w 484"/>
                    <a:gd name="T5" fmla="*/ 85 h 366"/>
                    <a:gd name="T6" fmla="*/ 392 w 484"/>
                    <a:gd name="T7" fmla="*/ 228 h 366"/>
                    <a:gd name="T8" fmla="*/ 484 w 484"/>
                    <a:gd name="T9" fmla="*/ 328 h 366"/>
                    <a:gd name="T10" fmla="*/ 468 w 484"/>
                    <a:gd name="T11" fmla="*/ 334 h 366"/>
                    <a:gd name="T12" fmla="*/ 328 w 484"/>
                    <a:gd name="T13" fmla="*/ 366 h 366"/>
                    <a:gd name="T14" fmla="*/ 257 w 484"/>
                    <a:gd name="T15" fmla="*/ 293 h 366"/>
                    <a:gd name="T16" fmla="*/ 139 w 484"/>
                    <a:gd name="T17" fmla="*/ 171 h 366"/>
                    <a:gd name="T18" fmla="*/ 17 w 484"/>
                    <a:gd name="T19" fmla="*/ 55 h 366"/>
                    <a:gd name="T20" fmla="*/ 0 w 484"/>
                    <a:gd name="T21" fmla="*/ 46 h 366"/>
                    <a:gd name="T22" fmla="*/ 13 w 484"/>
                    <a:gd name="T23" fmla="*/ 34 h 36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484"/>
                    <a:gd name="T37" fmla="*/ 0 h 366"/>
                    <a:gd name="T38" fmla="*/ 484 w 484"/>
                    <a:gd name="T39" fmla="*/ 366 h 36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484" h="366">
                      <a:moveTo>
                        <a:pt x="13" y="34"/>
                      </a:moveTo>
                      <a:lnTo>
                        <a:pt x="162" y="0"/>
                      </a:lnTo>
                      <a:lnTo>
                        <a:pt x="252" y="85"/>
                      </a:lnTo>
                      <a:lnTo>
                        <a:pt x="392" y="228"/>
                      </a:lnTo>
                      <a:lnTo>
                        <a:pt x="484" y="328"/>
                      </a:lnTo>
                      <a:lnTo>
                        <a:pt x="468" y="334"/>
                      </a:lnTo>
                      <a:lnTo>
                        <a:pt x="328" y="366"/>
                      </a:lnTo>
                      <a:lnTo>
                        <a:pt x="257" y="293"/>
                      </a:lnTo>
                      <a:lnTo>
                        <a:pt x="139" y="171"/>
                      </a:lnTo>
                      <a:lnTo>
                        <a:pt x="17" y="55"/>
                      </a:lnTo>
                      <a:lnTo>
                        <a:pt x="0" y="46"/>
                      </a:lnTo>
                      <a:lnTo>
                        <a:pt x="13" y="34"/>
                      </a:lnTo>
                      <a:close/>
                    </a:path>
                  </a:pathLst>
                </a:custGeom>
                <a:solidFill>
                  <a:srgbClr val="DDDD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10" name="Freeform 196"/>
                <p:cNvSpPr>
                  <a:spLocks/>
                </p:cNvSpPr>
                <p:nvPr/>
              </p:nvSpPr>
              <p:spPr bwMode="auto">
                <a:xfrm>
                  <a:off x="906" y="2223"/>
                  <a:ext cx="493" cy="381"/>
                </a:xfrm>
                <a:custGeom>
                  <a:avLst/>
                  <a:gdLst>
                    <a:gd name="T0" fmla="*/ 13 w 493"/>
                    <a:gd name="T1" fmla="*/ 0 h 381"/>
                    <a:gd name="T2" fmla="*/ 0 w 493"/>
                    <a:gd name="T3" fmla="*/ 32 h 381"/>
                    <a:gd name="T4" fmla="*/ 3 w 493"/>
                    <a:gd name="T5" fmla="*/ 61 h 381"/>
                    <a:gd name="T6" fmla="*/ 105 w 493"/>
                    <a:gd name="T7" fmla="*/ 168 h 381"/>
                    <a:gd name="T8" fmla="*/ 110 w 493"/>
                    <a:gd name="T9" fmla="*/ 169 h 381"/>
                    <a:gd name="T10" fmla="*/ 214 w 493"/>
                    <a:gd name="T11" fmla="*/ 282 h 381"/>
                    <a:gd name="T12" fmla="*/ 317 w 493"/>
                    <a:gd name="T13" fmla="*/ 381 h 381"/>
                    <a:gd name="T14" fmla="*/ 340 w 493"/>
                    <a:gd name="T15" fmla="*/ 379 h 381"/>
                    <a:gd name="T16" fmla="*/ 402 w 493"/>
                    <a:gd name="T17" fmla="*/ 366 h 381"/>
                    <a:gd name="T18" fmla="*/ 482 w 493"/>
                    <a:gd name="T19" fmla="*/ 354 h 381"/>
                    <a:gd name="T20" fmla="*/ 488 w 493"/>
                    <a:gd name="T21" fmla="*/ 346 h 381"/>
                    <a:gd name="T22" fmla="*/ 493 w 493"/>
                    <a:gd name="T23" fmla="*/ 295 h 381"/>
                    <a:gd name="T24" fmla="*/ 336 w 493"/>
                    <a:gd name="T25" fmla="*/ 325 h 381"/>
                    <a:gd name="T26" fmla="*/ 196 w 493"/>
                    <a:gd name="T27" fmla="*/ 187 h 381"/>
                    <a:gd name="T28" fmla="*/ 82 w 493"/>
                    <a:gd name="T29" fmla="*/ 71 h 381"/>
                    <a:gd name="T30" fmla="*/ 19 w 493"/>
                    <a:gd name="T31" fmla="*/ 0 h 381"/>
                    <a:gd name="T32" fmla="*/ 13 w 493"/>
                    <a:gd name="T33" fmla="*/ 0 h 38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93"/>
                    <a:gd name="T52" fmla="*/ 0 h 381"/>
                    <a:gd name="T53" fmla="*/ 493 w 493"/>
                    <a:gd name="T54" fmla="*/ 381 h 38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93" h="381">
                      <a:moveTo>
                        <a:pt x="13" y="0"/>
                      </a:moveTo>
                      <a:lnTo>
                        <a:pt x="0" y="32"/>
                      </a:lnTo>
                      <a:lnTo>
                        <a:pt x="3" y="61"/>
                      </a:lnTo>
                      <a:lnTo>
                        <a:pt x="105" y="168"/>
                      </a:lnTo>
                      <a:lnTo>
                        <a:pt x="110" y="169"/>
                      </a:lnTo>
                      <a:lnTo>
                        <a:pt x="214" y="282"/>
                      </a:lnTo>
                      <a:lnTo>
                        <a:pt x="317" y="381"/>
                      </a:lnTo>
                      <a:lnTo>
                        <a:pt x="340" y="379"/>
                      </a:lnTo>
                      <a:lnTo>
                        <a:pt x="402" y="366"/>
                      </a:lnTo>
                      <a:lnTo>
                        <a:pt x="482" y="354"/>
                      </a:lnTo>
                      <a:lnTo>
                        <a:pt x="488" y="346"/>
                      </a:lnTo>
                      <a:lnTo>
                        <a:pt x="493" y="295"/>
                      </a:lnTo>
                      <a:lnTo>
                        <a:pt x="336" y="325"/>
                      </a:lnTo>
                      <a:lnTo>
                        <a:pt x="196" y="187"/>
                      </a:lnTo>
                      <a:lnTo>
                        <a:pt x="82" y="71"/>
                      </a:lnTo>
                      <a:lnTo>
                        <a:pt x="19" y="0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11" name="Freeform 197"/>
                <p:cNvSpPr>
                  <a:spLocks/>
                </p:cNvSpPr>
                <p:nvPr/>
              </p:nvSpPr>
              <p:spPr bwMode="auto">
                <a:xfrm>
                  <a:off x="903" y="2181"/>
                  <a:ext cx="503" cy="432"/>
                </a:xfrm>
                <a:custGeom>
                  <a:avLst/>
                  <a:gdLst>
                    <a:gd name="T0" fmla="*/ 15 w 503"/>
                    <a:gd name="T1" fmla="*/ 38 h 432"/>
                    <a:gd name="T2" fmla="*/ 144 w 503"/>
                    <a:gd name="T3" fmla="*/ 5 h 432"/>
                    <a:gd name="T4" fmla="*/ 175 w 503"/>
                    <a:gd name="T5" fmla="*/ 0 h 432"/>
                    <a:gd name="T6" fmla="*/ 179 w 503"/>
                    <a:gd name="T7" fmla="*/ 0 h 432"/>
                    <a:gd name="T8" fmla="*/ 188 w 503"/>
                    <a:gd name="T9" fmla="*/ 8 h 432"/>
                    <a:gd name="T10" fmla="*/ 339 w 503"/>
                    <a:gd name="T11" fmla="*/ 159 h 432"/>
                    <a:gd name="T12" fmla="*/ 470 w 503"/>
                    <a:gd name="T13" fmla="*/ 296 h 432"/>
                    <a:gd name="T14" fmla="*/ 502 w 503"/>
                    <a:gd name="T15" fmla="*/ 331 h 432"/>
                    <a:gd name="T16" fmla="*/ 503 w 503"/>
                    <a:gd name="T17" fmla="*/ 356 h 432"/>
                    <a:gd name="T18" fmla="*/ 494 w 503"/>
                    <a:gd name="T19" fmla="*/ 399 h 432"/>
                    <a:gd name="T20" fmla="*/ 482 w 503"/>
                    <a:gd name="T21" fmla="*/ 402 h 432"/>
                    <a:gd name="T22" fmla="*/ 382 w 503"/>
                    <a:gd name="T23" fmla="*/ 417 h 432"/>
                    <a:gd name="T24" fmla="*/ 323 w 503"/>
                    <a:gd name="T25" fmla="*/ 432 h 432"/>
                    <a:gd name="T26" fmla="*/ 320 w 503"/>
                    <a:gd name="T27" fmla="*/ 427 h 432"/>
                    <a:gd name="T28" fmla="*/ 306 w 503"/>
                    <a:gd name="T29" fmla="*/ 424 h 432"/>
                    <a:gd name="T30" fmla="*/ 153 w 503"/>
                    <a:gd name="T31" fmla="*/ 264 h 432"/>
                    <a:gd name="T32" fmla="*/ 45 w 503"/>
                    <a:gd name="T33" fmla="*/ 148 h 432"/>
                    <a:gd name="T34" fmla="*/ 0 w 503"/>
                    <a:gd name="T35" fmla="*/ 104 h 432"/>
                    <a:gd name="T36" fmla="*/ 0 w 503"/>
                    <a:gd name="T37" fmla="*/ 86 h 432"/>
                    <a:gd name="T38" fmla="*/ 9 w 503"/>
                    <a:gd name="T39" fmla="*/ 83 h 432"/>
                    <a:gd name="T40" fmla="*/ 33 w 503"/>
                    <a:gd name="T41" fmla="*/ 119 h 432"/>
                    <a:gd name="T42" fmla="*/ 128 w 503"/>
                    <a:gd name="T43" fmla="*/ 217 h 432"/>
                    <a:gd name="T44" fmla="*/ 246 w 503"/>
                    <a:gd name="T45" fmla="*/ 341 h 432"/>
                    <a:gd name="T46" fmla="*/ 321 w 503"/>
                    <a:gd name="T47" fmla="*/ 408 h 432"/>
                    <a:gd name="T48" fmla="*/ 324 w 503"/>
                    <a:gd name="T49" fmla="*/ 384 h 432"/>
                    <a:gd name="T50" fmla="*/ 326 w 503"/>
                    <a:gd name="T51" fmla="*/ 368 h 432"/>
                    <a:gd name="T52" fmla="*/ 190 w 503"/>
                    <a:gd name="T53" fmla="*/ 235 h 432"/>
                    <a:gd name="T54" fmla="*/ 78 w 503"/>
                    <a:gd name="T55" fmla="*/ 115 h 432"/>
                    <a:gd name="T56" fmla="*/ 72 w 503"/>
                    <a:gd name="T57" fmla="*/ 110 h 432"/>
                    <a:gd name="T58" fmla="*/ 21 w 503"/>
                    <a:gd name="T59" fmla="*/ 61 h 432"/>
                    <a:gd name="T60" fmla="*/ 36 w 503"/>
                    <a:gd name="T61" fmla="*/ 50 h 432"/>
                    <a:gd name="T62" fmla="*/ 45 w 503"/>
                    <a:gd name="T63" fmla="*/ 60 h 432"/>
                    <a:gd name="T64" fmla="*/ 225 w 503"/>
                    <a:gd name="T65" fmla="*/ 244 h 432"/>
                    <a:gd name="T66" fmla="*/ 339 w 503"/>
                    <a:gd name="T67" fmla="*/ 358 h 432"/>
                    <a:gd name="T68" fmla="*/ 349 w 503"/>
                    <a:gd name="T69" fmla="*/ 365 h 432"/>
                    <a:gd name="T70" fmla="*/ 338 w 503"/>
                    <a:gd name="T71" fmla="*/ 411 h 432"/>
                    <a:gd name="T72" fmla="*/ 397 w 503"/>
                    <a:gd name="T73" fmla="*/ 399 h 432"/>
                    <a:gd name="T74" fmla="*/ 482 w 503"/>
                    <a:gd name="T75" fmla="*/ 388 h 432"/>
                    <a:gd name="T76" fmla="*/ 488 w 503"/>
                    <a:gd name="T77" fmla="*/ 347 h 432"/>
                    <a:gd name="T78" fmla="*/ 355 w 503"/>
                    <a:gd name="T79" fmla="*/ 372 h 432"/>
                    <a:gd name="T80" fmla="*/ 360 w 503"/>
                    <a:gd name="T81" fmla="*/ 361 h 432"/>
                    <a:gd name="T82" fmla="*/ 373 w 503"/>
                    <a:gd name="T83" fmla="*/ 355 h 432"/>
                    <a:gd name="T84" fmla="*/ 476 w 503"/>
                    <a:gd name="T85" fmla="*/ 334 h 432"/>
                    <a:gd name="T86" fmla="*/ 468 w 503"/>
                    <a:gd name="T87" fmla="*/ 317 h 432"/>
                    <a:gd name="T88" fmla="*/ 409 w 503"/>
                    <a:gd name="T89" fmla="*/ 249 h 432"/>
                    <a:gd name="T90" fmla="*/ 341 w 503"/>
                    <a:gd name="T91" fmla="*/ 182 h 432"/>
                    <a:gd name="T92" fmla="*/ 336 w 503"/>
                    <a:gd name="T93" fmla="*/ 181 h 432"/>
                    <a:gd name="T94" fmla="*/ 247 w 503"/>
                    <a:gd name="T95" fmla="*/ 88 h 432"/>
                    <a:gd name="T96" fmla="*/ 170 w 503"/>
                    <a:gd name="T97" fmla="*/ 14 h 432"/>
                    <a:gd name="T98" fmla="*/ 51 w 503"/>
                    <a:gd name="T99" fmla="*/ 42 h 432"/>
                    <a:gd name="T100" fmla="*/ 19 w 503"/>
                    <a:gd name="T101" fmla="*/ 51 h 432"/>
                    <a:gd name="T102" fmla="*/ 10 w 503"/>
                    <a:gd name="T103" fmla="*/ 76 h 432"/>
                    <a:gd name="T104" fmla="*/ 0 w 503"/>
                    <a:gd name="T105" fmla="*/ 82 h 432"/>
                    <a:gd name="T106" fmla="*/ 7 w 503"/>
                    <a:gd name="T107" fmla="*/ 47 h 432"/>
                    <a:gd name="T108" fmla="*/ 15 w 503"/>
                    <a:gd name="T109" fmla="*/ 38 h 43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503"/>
                    <a:gd name="T166" fmla="*/ 0 h 432"/>
                    <a:gd name="T167" fmla="*/ 503 w 503"/>
                    <a:gd name="T168" fmla="*/ 432 h 432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503" h="432">
                      <a:moveTo>
                        <a:pt x="15" y="38"/>
                      </a:moveTo>
                      <a:lnTo>
                        <a:pt x="144" y="5"/>
                      </a:lnTo>
                      <a:lnTo>
                        <a:pt x="175" y="0"/>
                      </a:lnTo>
                      <a:lnTo>
                        <a:pt x="179" y="0"/>
                      </a:lnTo>
                      <a:lnTo>
                        <a:pt x="188" y="8"/>
                      </a:lnTo>
                      <a:lnTo>
                        <a:pt x="339" y="159"/>
                      </a:lnTo>
                      <a:lnTo>
                        <a:pt x="470" y="296"/>
                      </a:lnTo>
                      <a:lnTo>
                        <a:pt x="502" y="331"/>
                      </a:lnTo>
                      <a:lnTo>
                        <a:pt x="503" y="356"/>
                      </a:lnTo>
                      <a:lnTo>
                        <a:pt x="494" y="399"/>
                      </a:lnTo>
                      <a:lnTo>
                        <a:pt x="482" y="402"/>
                      </a:lnTo>
                      <a:lnTo>
                        <a:pt x="382" y="417"/>
                      </a:lnTo>
                      <a:lnTo>
                        <a:pt x="323" y="432"/>
                      </a:lnTo>
                      <a:lnTo>
                        <a:pt x="320" y="427"/>
                      </a:lnTo>
                      <a:lnTo>
                        <a:pt x="306" y="424"/>
                      </a:lnTo>
                      <a:lnTo>
                        <a:pt x="153" y="264"/>
                      </a:lnTo>
                      <a:lnTo>
                        <a:pt x="45" y="148"/>
                      </a:lnTo>
                      <a:lnTo>
                        <a:pt x="0" y="104"/>
                      </a:lnTo>
                      <a:lnTo>
                        <a:pt x="0" y="86"/>
                      </a:lnTo>
                      <a:lnTo>
                        <a:pt x="9" y="83"/>
                      </a:lnTo>
                      <a:lnTo>
                        <a:pt x="33" y="119"/>
                      </a:lnTo>
                      <a:lnTo>
                        <a:pt x="128" y="217"/>
                      </a:lnTo>
                      <a:lnTo>
                        <a:pt x="246" y="341"/>
                      </a:lnTo>
                      <a:lnTo>
                        <a:pt x="321" y="408"/>
                      </a:lnTo>
                      <a:lnTo>
                        <a:pt x="324" y="384"/>
                      </a:lnTo>
                      <a:lnTo>
                        <a:pt x="326" y="368"/>
                      </a:lnTo>
                      <a:lnTo>
                        <a:pt x="190" y="235"/>
                      </a:lnTo>
                      <a:lnTo>
                        <a:pt x="78" y="115"/>
                      </a:lnTo>
                      <a:lnTo>
                        <a:pt x="72" y="110"/>
                      </a:lnTo>
                      <a:lnTo>
                        <a:pt x="21" y="61"/>
                      </a:lnTo>
                      <a:lnTo>
                        <a:pt x="36" y="50"/>
                      </a:lnTo>
                      <a:lnTo>
                        <a:pt x="45" y="60"/>
                      </a:lnTo>
                      <a:lnTo>
                        <a:pt x="225" y="244"/>
                      </a:lnTo>
                      <a:lnTo>
                        <a:pt x="339" y="358"/>
                      </a:lnTo>
                      <a:lnTo>
                        <a:pt x="349" y="365"/>
                      </a:lnTo>
                      <a:lnTo>
                        <a:pt x="338" y="411"/>
                      </a:lnTo>
                      <a:lnTo>
                        <a:pt x="397" y="399"/>
                      </a:lnTo>
                      <a:lnTo>
                        <a:pt x="482" y="388"/>
                      </a:lnTo>
                      <a:lnTo>
                        <a:pt x="488" y="347"/>
                      </a:lnTo>
                      <a:lnTo>
                        <a:pt x="355" y="372"/>
                      </a:lnTo>
                      <a:lnTo>
                        <a:pt x="360" y="361"/>
                      </a:lnTo>
                      <a:lnTo>
                        <a:pt x="373" y="355"/>
                      </a:lnTo>
                      <a:lnTo>
                        <a:pt x="476" y="334"/>
                      </a:lnTo>
                      <a:lnTo>
                        <a:pt x="468" y="317"/>
                      </a:lnTo>
                      <a:lnTo>
                        <a:pt x="409" y="249"/>
                      </a:lnTo>
                      <a:lnTo>
                        <a:pt x="341" y="182"/>
                      </a:lnTo>
                      <a:lnTo>
                        <a:pt x="336" y="181"/>
                      </a:lnTo>
                      <a:lnTo>
                        <a:pt x="247" y="88"/>
                      </a:lnTo>
                      <a:lnTo>
                        <a:pt x="170" y="14"/>
                      </a:lnTo>
                      <a:lnTo>
                        <a:pt x="51" y="42"/>
                      </a:lnTo>
                      <a:lnTo>
                        <a:pt x="19" y="51"/>
                      </a:lnTo>
                      <a:lnTo>
                        <a:pt x="10" y="76"/>
                      </a:lnTo>
                      <a:lnTo>
                        <a:pt x="0" y="82"/>
                      </a:lnTo>
                      <a:lnTo>
                        <a:pt x="7" y="47"/>
                      </a:lnTo>
                      <a:lnTo>
                        <a:pt x="15" y="3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601" name="Group 324"/>
              <p:cNvGrpSpPr>
                <a:grpSpLocks/>
              </p:cNvGrpSpPr>
              <p:nvPr/>
            </p:nvGrpSpPr>
            <p:grpSpPr bwMode="auto">
              <a:xfrm rot="850607" flipH="1">
                <a:off x="2037" y="2019"/>
                <a:ext cx="527" cy="420"/>
                <a:chOff x="903" y="2181"/>
                <a:chExt cx="503" cy="432"/>
              </a:xfrm>
            </p:grpSpPr>
            <p:sp>
              <p:nvSpPr>
                <p:cNvPr id="10606" name="Freeform 325"/>
                <p:cNvSpPr>
                  <a:spLocks/>
                </p:cNvSpPr>
                <p:nvPr/>
              </p:nvSpPr>
              <p:spPr bwMode="auto">
                <a:xfrm>
                  <a:off x="913" y="2194"/>
                  <a:ext cx="484" cy="366"/>
                </a:xfrm>
                <a:custGeom>
                  <a:avLst/>
                  <a:gdLst>
                    <a:gd name="T0" fmla="*/ 13 w 484"/>
                    <a:gd name="T1" fmla="*/ 34 h 366"/>
                    <a:gd name="T2" fmla="*/ 162 w 484"/>
                    <a:gd name="T3" fmla="*/ 0 h 366"/>
                    <a:gd name="T4" fmla="*/ 252 w 484"/>
                    <a:gd name="T5" fmla="*/ 85 h 366"/>
                    <a:gd name="T6" fmla="*/ 392 w 484"/>
                    <a:gd name="T7" fmla="*/ 228 h 366"/>
                    <a:gd name="T8" fmla="*/ 484 w 484"/>
                    <a:gd name="T9" fmla="*/ 328 h 366"/>
                    <a:gd name="T10" fmla="*/ 468 w 484"/>
                    <a:gd name="T11" fmla="*/ 334 h 366"/>
                    <a:gd name="T12" fmla="*/ 328 w 484"/>
                    <a:gd name="T13" fmla="*/ 366 h 366"/>
                    <a:gd name="T14" fmla="*/ 257 w 484"/>
                    <a:gd name="T15" fmla="*/ 293 h 366"/>
                    <a:gd name="T16" fmla="*/ 139 w 484"/>
                    <a:gd name="T17" fmla="*/ 171 h 366"/>
                    <a:gd name="T18" fmla="*/ 17 w 484"/>
                    <a:gd name="T19" fmla="*/ 55 h 366"/>
                    <a:gd name="T20" fmla="*/ 0 w 484"/>
                    <a:gd name="T21" fmla="*/ 46 h 366"/>
                    <a:gd name="T22" fmla="*/ 13 w 484"/>
                    <a:gd name="T23" fmla="*/ 34 h 36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484"/>
                    <a:gd name="T37" fmla="*/ 0 h 366"/>
                    <a:gd name="T38" fmla="*/ 484 w 484"/>
                    <a:gd name="T39" fmla="*/ 366 h 36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484" h="366">
                      <a:moveTo>
                        <a:pt x="13" y="34"/>
                      </a:moveTo>
                      <a:lnTo>
                        <a:pt x="162" y="0"/>
                      </a:lnTo>
                      <a:lnTo>
                        <a:pt x="252" y="85"/>
                      </a:lnTo>
                      <a:lnTo>
                        <a:pt x="392" y="228"/>
                      </a:lnTo>
                      <a:lnTo>
                        <a:pt x="484" y="328"/>
                      </a:lnTo>
                      <a:lnTo>
                        <a:pt x="468" y="334"/>
                      </a:lnTo>
                      <a:lnTo>
                        <a:pt x="328" y="366"/>
                      </a:lnTo>
                      <a:lnTo>
                        <a:pt x="257" y="293"/>
                      </a:lnTo>
                      <a:lnTo>
                        <a:pt x="139" y="171"/>
                      </a:lnTo>
                      <a:lnTo>
                        <a:pt x="17" y="55"/>
                      </a:lnTo>
                      <a:lnTo>
                        <a:pt x="0" y="46"/>
                      </a:lnTo>
                      <a:lnTo>
                        <a:pt x="13" y="34"/>
                      </a:lnTo>
                      <a:close/>
                    </a:path>
                  </a:pathLst>
                </a:custGeom>
                <a:solidFill>
                  <a:srgbClr val="DDDD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07" name="Freeform 326"/>
                <p:cNvSpPr>
                  <a:spLocks/>
                </p:cNvSpPr>
                <p:nvPr/>
              </p:nvSpPr>
              <p:spPr bwMode="auto">
                <a:xfrm>
                  <a:off x="906" y="2223"/>
                  <a:ext cx="493" cy="381"/>
                </a:xfrm>
                <a:custGeom>
                  <a:avLst/>
                  <a:gdLst>
                    <a:gd name="T0" fmla="*/ 13 w 493"/>
                    <a:gd name="T1" fmla="*/ 0 h 381"/>
                    <a:gd name="T2" fmla="*/ 0 w 493"/>
                    <a:gd name="T3" fmla="*/ 32 h 381"/>
                    <a:gd name="T4" fmla="*/ 3 w 493"/>
                    <a:gd name="T5" fmla="*/ 61 h 381"/>
                    <a:gd name="T6" fmla="*/ 105 w 493"/>
                    <a:gd name="T7" fmla="*/ 168 h 381"/>
                    <a:gd name="T8" fmla="*/ 110 w 493"/>
                    <a:gd name="T9" fmla="*/ 169 h 381"/>
                    <a:gd name="T10" fmla="*/ 214 w 493"/>
                    <a:gd name="T11" fmla="*/ 282 h 381"/>
                    <a:gd name="T12" fmla="*/ 317 w 493"/>
                    <a:gd name="T13" fmla="*/ 381 h 381"/>
                    <a:gd name="T14" fmla="*/ 340 w 493"/>
                    <a:gd name="T15" fmla="*/ 379 h 381"/>
                    <a:gd name="T16" fmla="*/ 402 w 493"/>
                    <a:gd name="T17" fmla="*/ 366 h 381"/>
                    <a:gd name="T18" fmla="*/ 482 w 493"/>
                    <a:gd name="T19" fmla="*/ 354 h 381"/>
                    <a:gd name="T20" fmla="*/ 488 w 493"/>
                    <a:gd name="T21" fmla="*/ 346 h 381"/>
                    <a:gd name="T22" fmla="*/ 493 w 493"/>
                    <a:gd name="T23" fmla="*/ 295 h 381"/>
                    <a:gd name="T24" fmla="*/ 336 w 493"/>
                    <a:gd name="T25" fmla="*/ 325 h 381"/>
                    <a:gd name="T26" fmla="*/ 196 w 493"/>
                    <a:gd name="T27" fmla="*/ 187 h 381"/>
                    <a:gd name="T28" fmla="*/ 82 w 493"/>
                    <a:gd name="T29" fmla="*/ 71 h 381"/>
                    <a:gd name="T30" fmla="*/ 19 w 493"/>
                    <a:gd name="T31" fmla="*/ 0 h 381"/>
                    <a:gd name="T32" fmla="*/ 13 w 493"/>
                    <a:gd name="T33" fmla="*/ 0 h 38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93"/>
                    <a:gd name="T52" fmla="*/ 0 h 381"/>
                    <a:gd name="T53" fmla="*/ 493 w 493"/>
                    <a:gd name="T54" fmla="*/ 381 h 38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93" h="381">
                      <a:moveTo>
                        <a:pt x="13" y="0"/>
                      </a:moveTo>
                      <a:lnTo>
                        <a:pt x="0" y="32"/>
                      </a:lnTo>
                      <a:lnTo>
                        <a:pt x="3" y="61"/>
                      </a:lnTo>
                      <a:lnTo>
                        <a:pt x="105" y="168"/>
                      </a:lnTo>
                      <a:lnTo>
                        <a:pt x="110" y="169"/>
                      </a:lnTo>
                      <a:lnTo>
                        <a:pt x="214" y="282"/>
                      </a:lnTo>
                      <a:lnTo>
                        <a:pt x="317" y="381"/>
                      </a:lnTo>
                      <a:lnTo>
                        <a:pt x="340" y="379"/>
                      </a:lnTo>
                      <a:lnTo>
                        <a:pt x="402" y="366"/>
                      </a:lnTo>
                      <a:lnTo>
                        <a:pt x="482" y="354"/>
                      </a:lnTo>
                      <a:lnTo>
                        <a:pt x="488" y="346"/>
                      </a:lnTo>
                      <a:lnTo>
                        <a:pt x="493" y="295"/>
                      </a:lnTo>
                      <a:lnTo>
                        <a:pt x="336" y="325"/>
                      </a:lnTo>
                      <a:lnTo>
                        <a:pt x="196" y="187"/>
                      </a:lnTo>
                      <a:lnTo>
                        <a:pt x="82" y="71"/>
                      </a:lnTo>
                      <a:lnTo>
                        <a:pt x="19" y="0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08" name="Freeform 327"/>
                <p:cNvSpPr>
                  <a:spLocks/>
                </p:cNvSpPr>
                <p:nvPr/>
              </p:nvSpPr>
              <p:spPr bwMode="auto">
                <a:xfrm>
                  <a:off x="903" y="2181"/>
                  <a:ext cx="503" cy="432"/>
                </a:xfrm>
                <a:custGeom>
                  <a:avLst/>
                  <a:gdLst>
                    <a:gd name="T0" fmla="*/ 15 w 503"/>
                    <a:gd name="T1" fmla="*/ 38 h 432"/>
                    <a:gd name="T2" fmla="*/ 144 w 503"/>
                    <a:gd name="T3" fmla="*/ 5 h 432"/>
                    <a:gd name="T4" fmla="*/ 175 w 503"/>
                    <a:gd name="T5" fmla="*/ 0 h 432"/>
                    <a:gd name="T6" fmla="*/ 179 w 503"/>
                    <a:gd name="T7" fmla="*/ 0 h 432"/>
                    <a:gd name="T8" fmla="*/ 188 w 503"/>
                    <a:gd name="T9" fmla="*/ 8 h 432"/>
                    <a:gd name="T10" fmla="*/ 339 w 503"/>
                    <a:gd name="T11" fmla="*/ 159 h 432"/>
                    <a:gd name="T12" fmla="*/ 470 w 503"/>
                    <a:gd name="T13" fmla="*/ 296 h 432"/>
                    <a:gd name="T14" fmla="*/ 502 w 503"/>
                    <a:gd name="T15" fmla="*/ 331 h 432"/>
                    <a:gd name="T16" fmla="*/ 503 w 503"/>
                    <a:gd name="T17" fmla="*/ 356 h 432"/>
                    <a:gd name="T18" fmla="*/ 494 w 503"/>
                    <a:gd name="T19" fmla="*/ 399 h 432"/>
                    <a:gd name="T20" fmla="*/ 482 w 503"/>
                    <a:gd name="T21" fmla="*/ 402 h 432"/>
                    <a:gd name="T22" fmla="*/ 382 w 503"/>
                    <a:gd name="T23" fmla="*/ 417 h 432"/>
                    <a:gd name="T24" fmla="*/ 323 w 503"/>
                    <a:gd name="T25" fmla="*/ 432 h 432"/>
                    <a:gd name="T26" fmla="*/ 320 w 503"/>
                    <a:gd name="T27" fmla="*/ 427 h 432"/>
                    <a:gd name="T28" fmla="*/ 306 w 503"/>
                    <a:gd name="T29" fmla="*/ 424 h 432"/>
                    <a:gd name="T30" fmla="*/ 153 w 503"/>
                    <a:gd name="T31" fmla="*/ 264 h 432"/>
                    <a:gd name="T32" fmla="*/ 45 w 503"/>
                    <a:gd name="T33" fmla="*/ 148 h 432"/>
                    <a:gd name="T34" fmla="*/ 0 w 503"/>
                    <a:gd name="T35" fmla="*/ 104 h 432"/>
                    <a:gd name="T36" fmla="*/ 0 w 503"/>
                    <a:gd name="T37" fmla="*/ 86 h 432"/>
                    <a:gd name="T38" fmla="*/ 9 w 503"/>
                    <a:gd name="T39" fmla="*/ 83 h 432"/>
                    <a:gd name="T40" fmla="*/ 33 w 503"/>
                    <a:gd name="T41" fmla="*/ 119 h 432"/>
                    <a:gd name="T42" fmla="*/ 128 w 503"/>
                    <a:gd name="T43" fmla="*/ 217 h 432"/>
                    <a:gd name="T44" fmla="*/ 246 w 503"/>
                    <a:gd name="T45" fmla="*/ 341 h 432"/>
                    <a:gd name="T46" fmla="*/ 321 w 503"/>
                    <a:gd name="T47" fmla="*/ 408 h 432"/>
                    <a:gd name="T48" fmla="*/ 324 w 503"/>
                    <a:gd name="T49" fmla="*/ 384 h 432"/>
                    <a:gd name="T50" fmla="*/ 326 w 503"/>
                    <a:gd name="T51" fmla="*/ 368 h 432"/>
                    <a:gd name="T52" fmla="*/ 190 w 503"/>
                    <a:gd name="T53" fmla="*/ 235 h 432"/>
                    <a:gd name="T54" fmla="*/ 78 w 503"/>
                    <a:gd name="T55" fmla="*/ 115 h 432"/>
                    <a:gd name="T56" fmla="*/ 72 w 503"/>
                    <a:gd name="T57" fmla="*/ 110 h 432"/>
                    <a:gd name="T58" fmla="*/ 21 w 503"/>
                    <a:gd name="T59" fmla="*/ 61 h 432"/>
                    <a:gd name="T60" fmla="*/ 36 w 503"/>
                    <a:gd name="T61" fmla="*/ 50 h 432"/>
                    <a:gd name="T62" fmla="*/ 45 w 503"/>
                    <a:gd name="T63" fmla="*/ 60 h 432"/>
                    <a:gd name="T64" fmla="*/ 225 w 503"/>
                    <a:gd name="T65" fmla="*/ 244 h 432"/>
                    <a:gd name="T66" fmla="*/ 339 w 503"/>
                    <a:gd name="T67" fmla="*/ 358 h 432"/>
                    <a:gd name="T68" fmla="*/ 349 w 503"/>
                    <a:gd name="T69" fmla="*/ 365 h 432"/>
                    <a:gd name="T70" fmla="*/ 338 w 503"/>
                    <a:gd name="T71" fmla="*/ 411 h 432"/>
                    <a:gd name="T72" fmla="*/ 397 w 503"/>
                    <a:gd name="T73" fmla="*/ 399 h 432"/>
                    <a:gd name="T74" fmla="*/ 482 w 503"/>
                    <a:gd name="T75" fmla="*/ 388 h 432"/>
                    <a:gd name="T76" fmla="*/ 488 w 503"/>
                    <a:gd name="T77" fmla="*/ 347 h 432"/>
                    <a:gd name="T78" fmla="*/ 355 w 503"/>
                    <a:gd name="T79" fmla="*/ 372 h 432"/>
                    <a:gd name="T80" fmla="*/ 360 w 503"/>
                    <a:gd name="T81" fmla="*/ 361 h 432"/>
                    <a:gd name="T82" fmla="*/ 373 w 503"/>
                    <a:gd name="T83" fmla="*/ 355 h 432"/>
                    <a:gd name="T84" fmla="*/ 476 w 503"/>
                    <a:gd name="T85" fmla="*/ 334 h 432"/>
                    <a:gd name="T86" fmla="*/ 468 w 503"/>
                    <a:gd name="T87" fmla="*/ 317 h 432"/>
                    <a:gd name="T88" fmla="*/ 409 w 503"/>
                    <a:gd name="T89" fmla="*/ 249 h 432"/>
                    <a:gd name="T90" fmla="*/ 341 w 503"/>
                    <a:gd name="T91" fmla="*/ 182 h 432"/>
                    <a:gd name="T92" fmla="*/ 336 w 503"/>
                    <a:gd name="T93" fmla="*/ 181 h 432"/>
                    <a:gd name="T94" fmla="*/ 247 w 503"/>
                    <a:gd name="T95" fmla="*/ 88 h 432"/>
                    <a:gd name="T96" fmla="*/ 170 w 503"/>
                    <a:gd name="T97" fmla="*/ 14 h 432"/>
                    <a:gd name="T98" fmla="*/ 51 w 503"/>
                    <a:gd name="T99" fmla="*/ 42 h 432"/>
                    <a:gd name="T100" fmla="*/ 19 w 503"/>
                    <a:gd name="T101" fmla="*/ 51 h 432"/>
                    <a:gd name="T102" fmla="*/ 10 w 503"/>
                    <a:gd name="T103" fmla="*/ 76 h 432"/>
                    <a:gd name="T104" fmla="*/ 0 w 503"/>
                    <a:gd name="T105" fmla="*/ 82 h 432"/>
                    <a:gd name="T106" fmla="*/ 7 w 503"/>
                    <a:gd name="T107" fmla="*/ 47 h 432"/>
                    <a:gd name="T108" fmla="*/ 15 w 503"/>
                    <a:gd name="T109" fmla="*/ 38 h 43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503"/>
                    <a:gd name="T166" fmla="*/ 0 h 432"/>
                    <a:gd name="T167" fmla="*/ 503 w 503"/>
                    <a:gd name="T168" fmla="*/ 432 h 432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503" h="432">
                      <a:moveTo>
                        <a:pt x="15" y="38"/>
                      </a:moveTo>
                      <a:lnTo>
                        <a:pt x="144" y="5"/>
                      </a:lnTo>
                      <a:lnTo>
                        <a:pt x="175" y="0"/>
                      </a:lnTo>
                      <a:lnTo>
                        <a:pt x="179" y="0"/>
                      </a:lnTo>
                      <a:lnTo>
                        <a:pt x="188" y="8"/>
                      </a:lnTo>
                      <a:lnTo>
                        <a:pt x="339" y="159"/>
                      </a:lnTo>
                      <a:lnTo>
                        <a:pt x="470" y="296"/>
                      </a:lnTo>
                      <a:lnTo>
                        <a:pt x="502" y="331"/>
                      </a:lnTo>
                      <a:lnTo>
                        <a:pt x="503" y="356"/>
                      </a:lnTo>
                      <a:lnTo>
                        <a:pt x="494" y="399"/>
                      </a:lnTo>
                      <a:lnTo>
                        <a:pt x="482" y="402"/>
                      </a:lnTo>
                      <a:lnTo>
                        <a:pt x="382" y="417"/>
                      </a:lnTo>
                      <a:lnTo>
                        <a:pt x="323" y="432"/>
                      </a:lnTo>
                      <a:lnTo>
                        <a:pt x="320" y="427"/>
                      </a:lnTo>
                      <a:lnTo>
                        <a:pt x="306" y="424"/>
                      </a:lnTo>
                      <a:lnTo>
                        <a:pt x="153" y="264"/>
                      </a:lnTo>
                      <a:lnTo>
                        <a:pt x="45" y="148"/>
                      </a:lnTo>
                      <a:lnTo>
                        <a:pt x="0" y="104"/>
                      </a:lnTo>
                      <a:lnTo>
                        <a:pt x="0" y="86"/>
                      </a:lnTo>
                      <a:lnTo>
                        <a:pt x="9" y="83"/>
                      </a:lnTo>
                      <a:lnTo>
                        <a:pt x="33" y="119"/>
                      </a:lnTo>
                      <a:lnTo>
                        <a:pt x="128" y="217"/>
                      </a:lnTo>
                      <a:lnTo>
                        <a:pt x="246" y="341"/>
                      </a:lnTo>
                      <a:lnTo>
                        <a:pt x="321" y="408"/>
                      </a:lnTo>
                      <a:lnTo>
                        <a:pt x="324" y="384"/>
                      </a:lnTo>
                      <a:lnTo>
                        <a:pt x="326" y="368"/>
                      </a:lnTo>
                      <a:lnTo>
                        <a:pt x="190" y="235"/>
                      </a:lnTo>
                      <a:lnTo>
                        <a:pt x="78" y="115"/>
                      </a:lnTo>
                      <a:lnTo>
                        <a:pt x="72" y="110"/>
                      </a:lnTo>
                      <a:lnTo>
                        <a:pt x="21" y="61"/>
                      </a:lnTo>
                      <a:lnTo>
                        <a:pt x="36" y="50"/>
                      </a:lnTo>
                      <a:lnTo>
                        <a:pt x="45" y="60"/>
                      </a:lnTo>
                      <a:lnTo>
                        <a:pt x="225" y="244"/>
                      </a:lnTo>
                      <a:lnTo>
                        <a:pt x="339" y="358"/>
                      </a:lnTo>
                      <a:lnTo>
                        <a:pt x="349" y="365"/>
                      </a:lnTo>
                      <a:lnTo>
                        <a:pt x="338" y="411"/>
                      </a:lnTo>
                      <a:lnTo>
                        <a:pt x="397" y="399"/>
                      </a:lnTo>
                      <a:lnTo>
                        <a:pt x="482" y="388"/>
                      </a:lnTo>
                      <a:lnTo>
                        <a:pt x="488" y="347"/>
                      </a:lnTo>
                      <a:lnTo>
                        <a:pt x="355" y="372"/>
                      </a:lnTo>
                      <a:lnTo>
                        <a:pt x="360" y="361"/>
                      </a:lnTo>
                      <a:lnTo>
                        <a:pt x="373" y="355"/>
                      </a:lnTo>
                      <a:lnTo>
                        <a:pt x="476" y="334"/>
                      </a:lnTo>
                      <a:lnTo>
                        <a:pt x="468" y="317"/>
                      </a:lnTo>
                      <a:lnTo>
                        <a:pt x="409" y="249"/>
                      </a:lnTo>
                      <a:lnTo>
                        <a:pt x="341" y="182"/>
                      </a:lnTo>
                      <a:lnTo>
                        <a:pt x="336" y="181"/>
                      </a:lnTo>
                      <a:lnTo>
                        <a:pt x="247" y="88"/>
                      </a:lnTo>
                      <a:lnTo>
                        <a:pt x="170" y="14"/>
                      </a:lnTo>
                      <a:lnTo>
                        <a:pt x="51" y="42"/>
                      </a:lnTo>
                      <a:lnTo>
                        <a:pt x="19" y="51"/>
                      </a:lnTo>
                      <a:lnTo>
                        <a:pt x="10" y="76"/>
                      </a:lnTo>
                      <a:lnTo>
                        <a:pt x="0" y="82"/>
                      </a:lnTo>
                      <a:lnTo>
                        <a:pt x="7" y="47"/>
                      </a:lnTo>
                      <a:lnTo>
                        <a:pt x="15" y="3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602" name="Group 328"/>
              <p:cNvGrpSpPr>
                <a:grpSpLocks/>
              </p:cNvGrpSpPr>
              <p:nvPr/>
            </p:nvGrpSpPr>
            <p:grpSpPr bwMode="auto">
              <a:xfrm rot="850607" flipH="1">
                <a:off x="2055" y="1941"/>
                <a:ext cx="527" cy="420"/>
                <a:chOff x="903" y="2181"/>
                <a:chExt cx="503" cy="432"/>
              </a:xfrm>
            </p:grpSpPr>
            <p:sp>
              <p:nvSpPr>
                <p:cNvPr id="10603" name="Freeform 329"/>
                <p:cNvSpPr>
                  <a:spLocks/>
                </p:cNvSpPr>
                <p:nvPr/>
              </p:nvSpPr>
              <p:spPr bwMode="auto">
                <a:xfrm>
                  <a:off x="913" y="2194"/>
                  <a:ext cx="484" cy="366"/>
                </a:xfrm>
                <a:custGeom>
                  <a:avLst/>
                  <a:gdLst>
                    <a:gd name="T0" fmla="*/ 13 w 484"/>
                    <a:gd name="T1" fmla="*/ 34 h 366"/>
                    <a:gd name="T2" fmla="*/ 162 w 484"/>
                    <a:gd name="T3" fmla="*/ 0 h 366"/>
                    <a:gd name="T4" fmla="*/ 252 w 484"/>
                    <a:gd name="T5" fmla="*/ 85 h 366"/>
                    <a:gd name="T6" fmla="*/ 392 w 484"/>
                    <a:gd name="T7" fmla="*/ 228 h 366"/>
                    <a:gd name="T8" fmla="*/ 484 w 484"/>
                    <a:gd name="T9" fmla="*/ 328 h 366"/>
                    <a:gd name="T10" fmla="*/ 468 w 484"/>
                    <a:gd name="T11" fmla="*/ 334 h 366"/>
                    <a:gd name="T12" fmla="*/ 328 w 484"/>
                    <a:gd name="T13" fmla="*/ 366 h 366"/>
                    <a:gd name="T14" fmla="*/ 257 w 484"/>
                    <a:gd name="T15" fmla="*/ 293 h 366"/>
                    <a:gd name="T16" fmla="*/ 139 w 484"/>
                    <a:gd name="T17" fmla="*/ 171 h 366"/>
                    <a:gd name="T18" fmla="*/ 17 w 484"/>
                    <a:gd name="T19" fmla="*/ 55 h 366"/>
                    <a:gd name="T20" fmla="*/ 0 w 484"/>
                    <a:gd name="T21" fmla="*/ 46 h 366"/>
                    <a:gd name="T22" fmla="*/ 13 w 484"/>
                    <a:gd name="T23" fmla="*/ 34 h 36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484"/>
                    <a:gd name="T37" fmla="*/ 0 h 366"/>
                    <a:gd name="T38" fmla="*/ 484 w 484"/>
                    <a:gd name="T39" fmla="*/ 366 h 36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484" h="366">
                      <a:moveTo>
                        <a:pt x="13" y="34"/>
                      </a:moveTo>
                      <a:lnTo>
                        <a:pt x="162" y="0"/>
                      </a:lnTo>
                      <a:lnTo>
                        <a:pt x="252" y="85"/>
                      </a:lnTo>
                      <a:lnTo>
                        <a:pt x="392" y="228"/>
                      </a:lnTo>
                      <a:lnTo>
                        <a:pt x="484" y="328"/>
                      </a:lnTo>
                      <a:lnTo>
                        <a:pt x="468" y="334"/>
                      </a:lnTo>
                      <a:lnTo>
                        <a:pt x="328" y="366"/>
                      </a:lnTo>
                      <a:lnTo>
                        <a:pt x="257" y="293"/>
                      </a:lnTo>
                      <a:lnTo>
                        <a:pt x="139" y="171"/>
                      </a:lnTo>
                      <a:lnTo>
                        <a:pt x="17" y="55"/>
                      </a:lnTo>
                      <a:lnTo>
                        <a:pt x="0" y="46"/>
                      </a:lnTo>
                      <a:lnTo>
                        <a:pt x="13" y="34"/>
                      </a:lnTo>
                      <a:close/>
                    </a:path>
                  </a:pathLst>
                </a:custGeom>
                <a:solidFill>
                  <a:srgbClr val="DDDDD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04" name="Freeform 330"/>
                <p:cNvSpPr>
                  <a:spLocks/>
                </p:cNvSpPr>
                <p:nvPr/>
              </p:nvSpPr>
              <p:spPr bwMode="auto">
                <a:xfrm>
                  <a:off x="906" y="2223"/>
                  <a:ext cx="493" cy="381"/>
                </a:xfrm>
                <a:custGeom>
                  <a:avLst/>
                  <a:gdLst>
                    <a:gd name="T0" fmla="*/ 13 w 493"/>
                    <a:gd name="T1" fmla="*/ 0 h 381"/>
                    <a:gd name="T2" fmla="*/ 0 w 493"/>
                    <a:gd name="T3" fmla="*/ 32 h 381"/>
                    <a:gd name="T4" fmla="*/ 3 w 493"/>
                    <a:gd name="T5" fmla="*/ 61 h 381"/>
                    <a:gd name="T6" fmla="*/ 105 w 493"/>
                    <a:gd name="T7" fmla="*/ 168 h 381"/>
                    <a:gd name="T8" fmla="*/ 110 w 493"/>
                    <a:gd name="T9" fmla="*/ 169 h 381"/>
                    <a:gd name="T10" fmla="*/ 214 w 493"/>
                    <a:gd name="T11" fmla="*/ 282 h 381"/>
                    <a:gd name="T12" fmla="*/ 317 w 493"/>
                    <a:gd name="T13" fmla="*/ 381 h 381"/>
                    <a:gd name="T14" fmla="*/ 340 w 493"/>
                    <a:gd name="T15" fmla="*/ 379 h 381"/>
                    <a:gd name="T16" fmla="*/ 402 w 493"/>
                    <a:gd name="T17" fmla="*/ 366 h 381"/>
                    <a:gd name="T18" fmla="*/ 482 w 493"/>
                    <a:gd name="T19" fmla="*/ 354 h 381"/>
                    <a:gd name="T20" fmla="*/ 488 w 493"/>
                    <a:gd name="T21" fmla="*/ 346 h 381"/>
                    <a:gd name="T22" fmla="*/ 493 w 493"/>
                    <a:gd name="T23" fmla="*/ 295 h 381"/>
                    <a:gd name="T24" fmla="*/ 336 w 493"/>
                    <a:gd name="T25" fmla="*/ 325 h 381"/>
                    <a:gd name="T26" fmla="*/ 196 w 493"/>
                    <a:gd name="T27" fmla="*/ 187 h 381"/>
                    <a:gd name="T28" fmla="*/ 82 w 493"/>
                    <a:gd name="T29" fmla="*/ 71 h 381"/>
                    <a:gd name="T30" fmla="*/ 19 w 493"/>
                    <a:gd name="T31" fmla="*/ 0 h 381"/>
                    <a:gd name="T32" fmla="*/ 13 w 493"/>
                    <a:gd name="T33" fmla="*/ 0 h 381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493"/>
                    <a:gd name="T52" fmla="*/ 0 h 381"/>
                    <a:gd name="T53" fmla="*/ 493 w 493"/>
                    <a:gd name="T54" fmla="*/ 381 h 381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493" h="381">
                      <a:moveTo>
                        <a:pt x="13" y="0"/>
                      </a:moveTo>
                      <a:lnTo>
                        <a:pt x="0" y="32"/>
                      </a:lnTo>
                      <a:lnTo>
                        <a:pt x="3" y="61"/>
                      </a:lnTo>
                      <a:lnTo>
                        <a:pt x="105" y="168"/>
                      </a:lnTo>
                      <a:lnTo>
                        <a:pt x="110" y="169"/>
                      </a:lnTo>
                      <a:lnTo>
                        <a:pt x="214" y="282"/>
                      </a:lnTo>
                      <a:lnTo>
                        <a:pt x="317" y="381"/>
                      </a:lnTo>
                      <a:lnTo>
                        <a:pt x="340" y="379"/>
                      </a:lnTo>
                      <a:lnTo>
                        <a:pt x="402" y="366"/>
                      </a:lnTo>
                      <a:lnTo>
                        <a:pt x="482" y="354"/>
                      </a:lnTo>
                      <a:lnTo>
                        <a:pt x="488" y="346"/>
                      </a:lnTo>
                      <a:lnTo>
                        <a:pt x="493" y="295"/>
                      </a:lnTo>
                      <a:lnTo>
                        <a:pt x="336" y="325"/>
                      </a:lnTo>
                      <a:lnTo>
                        <a:pt x="196" y="187"/>
                      </a:lnTo>
                      <a:lnTo>
                        <a:pt x="82" y="71"/>
                      </a:lnTo>
                      <a:lnTo>
                        <a:pt x="19" y="0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B2B2B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05" name="Freeform 331"/>
                <p:cNvSpPr>
                  <a:spLocks/>
                </p:cNvSpPr>
                <p:nvPr/>
              </p:nvSpPr>
              <p:spPr bwMode="auto">
                <a:xfrm>
                  <a:off x="903" y="2181"/>
                  <a:ext cx="503" cy="432"/>
                </a:xfrm>
                <a:custGeom>
                  <a:avLst/>
                  <a:gdLst>
                    <a:gd name="T0" fmla="*/ 15 w 503"/>
                    <a:gd name="T1" fmla="*/ 38 h 432"/>
                    <a:gd name="T2" fmla="*/ 144 w 503"/>
                    <a:gd name="T3" fmla="*/ 5 h 432"/>
                    <a:gd name="T4" fmla="*/ 175 w 503"/>
                    <a:gd name="T5" fmla="*/ 0 h 432"/>
                    <a:gd name="T6" fmla="*/ 179 w 503"/>
                    <a:gd name="T7" fmla="*/ 0 h 432"/>
                    <a:gd name="T8" fmla="*/ 188 w 503"/>
                    <a:gd name="T9" fmla="*/ 8 h 432"/>
                    <a:gd name="T10" fmla="*/ 339 w 503"/>
                    <a:gd name="T11" fmla="*/ 159 h 432"/>
                    <a:gd name="T12" fmla="*/ 470 w 503"/>
                    <a:gd name="T13" fmla="*/ 296 h 432"/>
                    <a:gd name="T14" fmla="*/ 502 w 503"/>
                    <a:gd name="T15" fmla="*/ 331 h 432"/>
                    <a:gd name="T16" fmla="*/ 503 w 503"/>
                    <a:gd name="T17" fmla="*/ 356 h 432"/>
                    <a:gd name="T18" fmla="*/ 494 w 503"/>
                    <a:gd name="T19" fmla="*/ 399 h 432"/>
                    <a:gd name="T20" fmla="*/ 482 w 503"/>
                    <a:gd name="T21" fmla="*/ 402 h 432"/>
                    <a:gd name="T22" fmla="*/ 382 w 503"/>
                    <a:gd name="T23" fmla="*/ 417 h 432"/>
                    <a:gd name="T24" fmla="*/ 323 w 503"/>
                    <a:gd name="T25" fmla="*/ 432 h 432"/>
                    <a:gd name="T26" fmla="*/ 320 w 503"/>
                    <a:gd name="T27" fmla="*/ 427 h 432"/>
                    <a:gd name="T28" fmla="*/ 306 w 503"/>
                    <a:gd name="T29" fmla="*/ 424 h 432"/>
                    <a:gd name="T30" fmla="*/ 153 w 503"/>
                    <a:gd name="T31" fmla="*/ 264 h 432"/>
                    <a:gd name="T32" fmla="*/ 45 w 503"/>
                    <a:gd name="T33" fmla="*/ 148 h 432"/>
                    <a:gd name="T34" fmla="*/ 0 w 503"/>
                    <a:gd name="T35" fmla="*/ 104 h 432"/>
                    <a:gd name="T36" fmla="*/ 0 w 503"/>
                    <a:gd name="T37" fmla="*/ 86 h 432"/>
                    <a:gd name="T38" fmla="*/ 9 w 503"/>
                    <a:gd name="T39" fmla="*/ 83 h 432"/>
                    <a:gd name="T40" fmla="*/ 33 w 503"/>
                    <a:gd name="T41" fmla="*/ 119 h 432"/>
                    <a:gd name="T42" fmla="*/ 128 w 503"/>
                    <a:gd name="T43" fmla="*/ 217 h 432"/>
                    <a:gd name="T44" fmla="*/ 246 w 503"/>
                    <a:gd name="T45" fmla="*/ 341 h 432"/>
                    <a:gd name="T46" fmla="*/ 321 w 503"/>
                    <a:gd name="T47" fmla="*/ 408 h 432"/>
                    <a:gd name="T48" fmla="*/ 324 w 503"/>
                    <a:gd name="T49" fmla="*/ 384 h 432"/>
                    <a:gd name="T50" fmla="*/ 326 w 503"/>
                    <a:gd name="T51" fmla="*/ 368 h 432"/>
                    <a:gd name="T52" fmla="*/ 190 w 503"/>
                    <a:gd name="T53" fmla="*/ 235 h 432"/>
                    <a:gd name="T54" fmla="*/ 78 w 503"/>
                    <a:gd name="T55" fmla="*/ 115 h 432"/>
                    <a:gd name="T56" fmla="*/ 72 w 503"/>
                    <a:gd name="T57" fmla="*/ 110 h 432"/>
                    <a:gd name="T58" fmla="*/ 21 w 503"/>
                    <a:gd name="T59" fmla="*/ 61 h 432"/>
                    <a:gd name="T60" fmla="*/ 36 w 503"/>
                    <a:gd name="T61" fmla="*/ 50 h 432"/>
                    <a:gd name="T62" fmla="*/ 45 w 503"/>
                    <a:gd name="T63" fmla="*/ 60 h 432"/>
                    <a:gd name="T64" fmla="*/ 225 w 503"/>
                    <a:gd name="T65" fmla="*/ 244 h 432"/>
                    <a:gd name="T66" fmla="*/ 339 w 503"/>
                    <a:gd name="T67" fmla="*/ 358 h 432"/>
                    <a:gd name="T68" fmla="*/ 349 w 503"/>
                    <a:gd name="T69" fmla="*/ 365 h 432"/>
                    <a:gd name="T70" fmla="*/ 338 w 503"/>
                    <a:gd name="T71" fmla="*/ 411 h 432"/>
                    <a:gd name="T72" fmla="*/ 397 w 503"/>
                    <a:gd name="T73" fmla="*/ 399 h 432"/>
                    <a:gd name="T74" fmla="*/ 482 w 503"/>
                    <a:gd name="T75" fmla="*/ 388 h 432"/>
                    <a:gd name="T76" fmla="*/ 488 w 503"/>
                    <a:gd name="T77" fmla="*/ 347 h 432"/>
                    <a:gd name="T78" fmla="*/ 355 w 503"/>
                    <a:gd name="T79" fmla="*/ 372 h 432"/>
                    <a:gd name="T80" fmla="*/ 360 w 503"/>
                    <a:gd name="T81" fmla="*/ 361 h 432"/>
                    <a:gd name="T82" fmla="*/ 373 w 503"/>
                    <a:gd name="T83" fmla="*/ 355 h 432"/>
                    <a:gd name="T84" fmla="*/ 476 w 503"/>
                    <a:gd name="T85" fmla="*/ 334 h 432"/>
                    <a:gd name="T86" fmla="*/ 468 w 503"/>
                    <a:gd name="T87" fmla="*/ 317 h 432"/>
                    <a:gd name="T88" fmla="*/ 409 w 503"/>
                    <a:gd name="T89" fmla="*/ 249 h 432"/>
                    <a:gd name="T90" fmla="*/ 341 w 503"/>
                    <a:gd name="T91" fmla="*/ 182 h 432"/>
                    <a:gd name="T92" fmla="*/ 336 w 503"/>
                    <a:gd name="T93" fmla="*/ 181 h 432"/>
                    <a:gd name="T94" fmla="*/ 247 w 503"/>
                    <a:gd name="T95" fmla="*/ 88 h 432"/>
                    <a:gd name="T96" fmla="*/ 170 w 503"/>
                    <a:gd name="T97" fmla="*/ 14 h 432"/>
                    <a:gd name="T98" fmla="*/ 51 w 503"/>
                    <a:gd name="T99" fmla="*/ 42 h 432"/>
                    <a:gd name="T100" fmla="*/ 19 w 503"/>
                    <a:gd name="T101" fmla="*/ 51 h 432"/>
                    <a:gd name="T102" fmla="*/ 10 w 503"/>
                    <a:gd name="T103" fmla="*/ 76 h 432"/>
                    <a:gd name="T104" fmla="*/ 0 w 503"/>
                    <a:gd name="T105" fmla="*/ 82 h 432"/>
                    <a:gd name="T106" fmla="*/ 7 w 503"/>
                    <a:gd name="T107" fmla="*/ 47 h 432"/>
                    <a:gd name="T108" fmla="*/ 15 w 503"/>
                    <a:gd name="T109" fmla="*/ 38 h 43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503"/>
                    <a:gd name="T166" fmla="*/ 0 h 432"/>
                    <a:gd name="T167" fmla="*/ 503 w 503"/>
                    <a:gd name="T168" fmla="*/ 432 h 432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503" h="432">
                      <a:moveTo>
                        <a:pt x="15" y="38"/>
                      </a:moveTo>
                      <a:lnTo>
                        <a:pt x="144" y="5"/>
                      </a:lnTo>
                      <a:lnTo>
                        <a:pt x="175" y="0"/>
                      </a:lnTo>
                      <a:lnTo>
                        <a:pt x="179" y="0"/>
                      </a:lnTo>
                      <a:lnTo>
                        <a:pt x="188" y="8"/>
                      </a:lnTo>
                      <a:lnTo>
                        <a:pt x="339" y="159"/>
                      </a:lnTo>
                      <a:lnTo>
                        <a:pt x="470" y="296"/>
                      </a:lnTo>
                      <a:lnTo>
                        <a:pt x="502" y="331"/>
                      </a:lnTo>
                      <a:lnTo>
                        <a:pt x="503" y="356"/>
                      </a:lnTo>
                      <a:lnTo>
                        <a:pt x="494" y="399"/>
                      </a:lnTo>
                      <a:lnTo>
                        <a:pt x="482" y="402"/>
                      </a:lnTo>
                      <a:lnTo>
                        <a:pt x="382" y="417"/>
                      </a:lnTo>
                      <a:lnTo>
                        <a:pt x="323" y="432"/>
                      </a:lnTo>
                      <a:lnTo>
                        <a:pt x="320" y="427"/>
                      </a:lnTo>
                      <a:lnTo>
                        <a:pt x="306" y="424"/>
                      </a:lnTo>
                      <a:lnTo>
                        <a:pt x="153" y="264"/>
                      </a:lnTo>
                      <a:lnTo>
                        <a:pt x="45" y="148"/>
                      </a:lnTo>
                      <a:lnTo>
                        <a:pt x="0" y="104"/>
                      </a:lnTo>
                      <a:lnTo>
                        <a:pt x="0" y="86"/>
                      </a:lnTo>
                      <a:lnTo>
                        <a:pt x="9" y="83"/>
                      </a:lnTo>
                      <a:lnTo>
                        <a:pt x="33" y="119"/>
                      </a:lnTo>
                      <a:lnTo>
                        <a:pt x="128" y="217"/>
                      </a:lnTo>
                      <a:lnTo>
                        <a:pt x="246" y="341"/>
                      </a:lnTo>
                      <a:lnTo>
                        <a:pt x="321" y="408"/>
                      </a:lnTo>
                      <a:lnTo>
                        <a:pt x="324" y="384"/>
                      </a:lnTo>
                      <a:lnTo>
                        <a:pt x="326" y="368"/>
                      </a:lnTo>
                      <a:lnTo>
                        <a:pt x="190" y="235"/>
                      </a:lnTo>
                      <a:lnTo>
                        <a:pt x="78" y="115"/>
                      </a:lnTo>
                      <a:lnTo>
                        <a:pt x="72" y="110"/>
                      </a:lnTo>
                      <a:lnTo>
                        <a:pt x="21" y="61"/>
                      </a:lnTo>
                      <a:lnTo>
                        <a:pt x="36" y="50"/>
                      </a:lnTo>
                      <a:lnTo>
                        <a:pt x="45" y="60"/>
                      </a:lnTo>
                      <a:lnTo>
                        <a:pt x="225" y="244"/>
                      </a:lnTo>
                      <a:lnTo>
                        <a:pt x="339" y="358"/>
                      </a:lnTo>
                      <a:lnTo>
                        <a:pt x="349" y="365"/>
                      </a:lnTo>
                      <a:lnTo>
                        <a:pt x="338" y="411"/>
                      </a:lnTo>
                      <a:lnTo>
                        <a:pt x="397" y="399"/>
                      </a:lnTo>
                      <a:lnTo>
                        <a:pt x="482" y="388"/>
                      </a:lnTo>
                      <a:lnTo>
                        <a:pt x="488" y="347"/>
                      </a:lnTo>
                      <a:lnTo>
                        <a:pt x="355" y="372"/>
                      </a:lnTo>
                      <a:lnTo>
                        <a:pt x="360" y="361"/>
                      </a:lnTo>
                      <a:lnTo>
                        <a:pt x="373" y="355"/>
                      </a:lnTo>
                      <a:lnTo>
                        <a:pt x="476" y="334"/>
                      </a:lnTo>
                      <a:lnTo>
                        <a:pt x="468" y="317"/>
                      </a:lnTo>
                      <a:lnTo>
                        <a:pt x="409" y="249"/>
                      </a:lnTo>
                      <a:lnTo>
                        <a:pt x="341" y="182"/>
                      </a:lnTo>
                      <a:lnTo>
                        <a:pt x="336" y="181"/>
                      </a:lnTo>
                      <a:lnTo>
                        <a:pt x="247" y="88"/>
                      </a:lnTo>
                      <a:lnTo>
                        <a:pt x="170" y="14"/>
                      </a:lnTo>
                      <a:lnTo>
                        <a:pt x="51" y="42"/>
                      </a:lnTo>
                      <a:lnTo>
                        <a:pt x="19" y="51"/>
                      </a:lnTo>
                      <a:lnTo>
                        <a:pt x="10" y="76"/>
                      </a:lnTo>
                      <a:lnTo>
                        <a:pt x="0" y="82"/>
                      </a:lnTo>
                      <a:lnTo>
                        <a:pt x="7" y="47"/>
                      </a:lnTo>
                      <a:lnTo>
                        <a:pt x="15" y="3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sp>
          <p:nvSpPr>
            <p:cNvPr id="10488" name="Freeform 337"/>
            <p:cNvSpPr>
              <a:spLocks/>
            </p:cNvSpPr>
            <p:nvPr/>
          </p:nvSpPr>
          <p:spPr bwMode="auto">
            <a:xfrm>
              <a:off x="4448" y="2285"/>
              <a:ext cx="352" cy="288"/>
            </a:xfrm>
            <a:custGeom>
              <a:avLst/>
              <a:gdLst>
                <a:gd name="T0" fmla="*/ 4 w 352"/>
                <a:gd name="T1" fmla="*/ 0 h 288"/>
                <a:gd name="T2" fmla="*/ 0 w 352"/>
                <a:gd name="T3" fmla="*/ 72 h 288"/>
                <a:gd name="T4" fmla="*/ 24 w 352"/>
                <a:gd name="T5" fmla="*/ 200 h 288"/>
                <a:gd name="T6" fmla="*/ 32 w 352"/>
                <a:gd name="T7" fmla="*/ 288 h 288"/>
                <a:gd name="T8" fmla="*/ 352 w 352"/>
                <a:gd name="T9" fmla="*/ 244 h 288"/>
                <a:gd name="T10" fmla="*/ 352 w 352"/>
                <a:gd name="T11" fmla="*/ 148 h 288"/>
                <a:gd name="T12" fmla="*/ 204 w 352"/>
                <a:gd name="T13" fmla="*/ 76 h 288"/>
                <a:gd name="T14" fmla="*/ 4 w 352"/>
                <a:gd name="T15" fmla="*/ 0 h 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2"/>
                <a:gd name="T25" fmla="*/ 0 h 288"/>
                <a:gd name="T26" fmla="*/ 352 w 352"/>
                <a:gd name="T27" fmla="*/ 288 h 28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2" h="288">
                  <a:moveTo>
                    <a:pt x="4" y="0"/>
                  </a:moveTo>
                  <a:lnTo>
                    <a:pt x="0" y="72"/>
                  </a:lnTo>
                  <a:lnTo>
                    <a:pt x="24" y="200"/>
                  </a:lnTo>
                  <a:lnTo>
                    <a:pt x="32" y="288"/>
                  </a:lnTo>
                  <a:lnTo>
                    <a:pt x="352" y="244"/>
                  </a:lnTo>
                  <a:lnTo>
                    <a:pt x="352" y="148"/>
                  </a:lnTo>
                  <a:lnTo>
                    <a:pt x="204" y="7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489" name="Freeform 34"/>
            <p:cNvSpPr>
              <a:spLocks/>
            </p:cNvSpPr>
            <p:nvPr/>
          </p:nvSpPr>
          <p:spPr bwMode="auto">
            <a:xfrm>
              <a:off x="3748" y="1880"/>
              <a:ext cx="1153" cy="632"/>
            </a:xfrm>
            <a:custGeom>
              <a:avLst/>
              <a:gdLst>
                <a:gd name="T0" fmla="*/ 1 w 2305"/>
                <a:gd name="T1" fmla="*/ 0 h 1264"/>
                <a:gd name="T2" fmla="*/ 2 w 2305"/>
                <a:gd name="T3" fmla="*/ 1 h 1264"/>
                <a:gd name="T4" fmla="*/ 4 w 2305"/>
                <a:gd name="T5" fmla="*/ 2 h 1264"/>
                <a:gd name="T6" fmla="*/ 6 w 2305"/>
                <a:gd name="T7" fmla="*/ 3 h 1264"/>
                <a:gd name="T8" fmla="*/ 8 w 2305"/>
                <a:gd name="T9" fmla="*/ 4 h 1264"/>
                <a:gd name="T10" fmla="*/ 10 w 2305"/>
                <a:gd name="T11" fmla="*/ 5 h 1264"/>
                <a:gd name="T12" fmla="*/ 8 w 2305"/>
                <a:gd name="T13" fmla="*/ 5 h 1264"/>
                <a:gd name="T14" fmla="*/ 6 w 2305"/>
                <a:gd name="T15" fmla="*/ 3 h 1264"/>
                <a:gd name="T16" fmla="*/ 4 w 2305"/>
                <a:gd name="T17" fmla="*/ 3 h 1264"/>
                <a:gd name="T18" fmla="*/ 3 w 2305"/>
                <a:gd name="T19" fmla="*/ 2 h 1264"/>
                <a:gd name="T20" fmla="*/ 0 w 2305"/>
                <a:gd name="T21" fmla="*/ 1 h 1264"/>
                <a:gd name="T22" fmla="*/ 1 w 2305"/>
                <a:gd name="T23" fmla="*/ 0 h 12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05"/>
                <a:gd name="T37" fmla="*/ 0 h 1264"/>
                <a:gd name="T38" fmla="*/ 2305 w 2305"/>
                <a:gd name="T39" fmla="*/ 1264 h 12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05" h="1264">
                  <a:moveTo>
                    <a:pt x="23" y="0"/>
                  </a:moveTo>
                  <a:lnTo>
                    <a:pt x="494" y="233"/>
                  </a:lnTo>
                  <a:lnTo>
                    <a:pt x="886" y="402"/>
                  </a:lnTo>
                  <a:lnTo>
                    <a:pt x="1444" y="704"/>
                  </a:lnTo>
                  <a:lnTo>
                    <a:pt x="1813" y="928"/>
                  </a:lnTo>
                  <a:lnTo>
                    <a:pt x="2305" y="1264"/>
                  </a:lnTo>
                  <a:lnTo>
                    <a:pt x="1982" y="1096"/>
                  </a:lnTo>
                  <a:lnTo>
                    <a:pt x="1400" y="749"/>
                  </a:lnTo>
                  <a:lnTo>
                    <a:pt x="1019" y="537"/>
                  </a:lnTo>
                  <a:lnTo>
                    <a:pt x="550" y="301"/>
                  </a:lnTo>
                  <a:lnTo>
                    <a:pt x="0" y="66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490" name="Group 322"/>
            <p:cNvGrpSpPr>
              <a:grpSpLocks/>
            </p:cNvGrpSpPr>
            <p:nvPr/>
          </p:nvGrpSpPr>
          <p:grpSpPr bwMode="auto">
            <a:xfrm>
              <a:off x="3946" y="1741"/>
              <a:ext cx="408" cy="398"/>
              <a:chOff x="1396" y="2290"/>
              <a:chExt cx="408" cy="398"/>
            </a:xfrm>
          </p:grpSpPr>
          <p:grpSp>
            <p:nvGrpSpPr>
              <p:cNvPr id="10580" name="Group 63"/>
              <p:cNvGrpSpPr>
                <a:grpSpLocks/>
              </p:cNvGrpSpPr>
              <p:nvPr/>
            </p:nvGrpSpPr>
            <p:grpSpPr bwMode="auto">
              <a:xfrm flipH="1">
                <a:off x="1396" y="2422"/>
                <a:ext cx="378" cy="266"/>
                <a:chOff x="3276" y="2926"/>
                <a:chExt cx="616" cy="347"/>
              </a:xfrm>
            </p:grpSpPr>
            <p:sp>
              <p:nvSpPr>
                <p:cNvPr id="10596" name="Freeform 64"/>
                <p:cNvSpPr>
                  <a:spLocks/>
                </p:cNvSpPr>
                <p:nvPr/>
              </p:nvSpPr>
              <p:spPr bwMode="auto">
                <a:xfrm>
                  <a:off x="3309" y="2938"/>
                  <a:ext cx="565" cy="331"/>
                </a:xfrm>
                <a:custGeom>
                  <a:avLst/>
                  <a:gdLst>
                    <a:gd name="T0" fmla="*/ 0 w 565"/>
                    <a:gd name="T1" fmla="*/ 104 h 331"/>
                    <a:gd name="T2" fmla="*/ 243 w 565"/>
                    <a:gd name="T3" fmla="*/ 0 h 331"/>
                    <a:gd name="T4" fmla="*/ 348 w 565"/>
                    <a:gd name="T5" fmla="*/ 67 h 331"/>
                    <a:gd name="T6" fmla="*/ 413 w 565"/>
                    <a:gd name="T7" fmla="*/ 90 h 331"/>
                    <a:gd name="T8" fmla="*/ 555 w 565"/>
                    <a:gd name="T9" fmla="*/ 133 h 331"/>
                    <a:gd name="T10" fmla="*/ 565 w 565"/>
                    <a:gd name="T11" fmla="*/ 170 h 331"/>
                    <a:gd name="T12" fmla="*/ 367 w 565"/>
                    <a:gd name="T13" fmla="*/ 292 h 331"/>
                    <a:gd name="T14" fmla="*/ 334 w 565"/>
                    <a:gd name="T15" fmla="*/ 331 h 331"/>
                    <a:gd name="T16" fmla="*/ 275 w 565"/>
                    <a:gd name="T17" fmla="*/ 288 h 331"/>
                    <a:gd name="T18" fmla="*/ 215 w 565"/>
                    <a:gd name="T19" fmla="*/ 239 h 331"/>
                    <a:gd name="T20" fmla="*/ 45 w 565"/>
                    <a:gd name="T21" fmla="*/ 139 h 331"/>
                    <a:gd name="T22" fmla="*/ 0 w 565"/>
                    <a:gd name="T23" fmla="*/ 104 h 33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565"/>
                    <a:gd name="T37" fmla="*/ 0 h 331"/>
                    <a:gd name="T38" fmla="*/ 565 w 565"/>
                    <a:gd name="T39" fmla="*/ 331 h 33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565" h="331">
                      <a:moveTo>
                        <a:pt x="0" y="104"/>
                      </a:moveTo>
                      <a:lnTo>
                        <a:pt x="243" y="0"/>
                      </a:lnTo>
                      <a:lnTo>
                        <a:pt x="348" y="67"/>
                      </a:lnTo>
                      <a:lnTo>
                        <a:pt x="413" y="90"/>
                      </a:lnTo>
                      <a:lnTo>
                        <a:pt x="555" y="133"/>
                      </a:lnTo>
                      <a:lnTo>
                        <a:pt x="565" y="170"/>
                      </a:lnTo>
                      <a:lnTo>
                        <a:pt x="367" y="292"/>
                      </a:lnTo>
                      <a:lnTo>
                        <a:pt x="334" y="331"/>
                      </a:lnTo>
                      <a:lnTo>
                        <a:pt x="275" y="288"/>
                      </a:lnTo>
                      <a:lnTo>
                        <a:pt x="215" y="239"/>
                      </a:lnTo>
                      <a:lnTo>
                        <a:pt x="45" y="139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10597" name="Group 65"/>
                <p:cNvGrpSpPr>
                  <a:grpSpLocks/>
                </p:cNvGrpSpPr>
                <p:nvPr/>
              </p:nvGrpSpPr>
              <p:grpSpPr bwMode="auto">
                <a:xfrm>
                  <a:off x="3276" y="2926"/>
                  <a:ext cx="616" cy="347"/>
                  <a:chOff x="3276" y="2926"/>
                  <a:chExt cx="616" cy="347"/>
                </a:xfrm>
              </p:grpSpPr>
              <p:sp>
                <p:nvSpPr>
                  <p:cNvPr id="10598" name="Freeform 66"/>
                  <p:cNvSpPr>
                    <a:spLocks/>
                  </p:cNvSpPr>
                  <p:nvPr/>
                </p:nvSpPr>
                <p:spPr bwMode="auto">
                  <a:xfrm>
                    <a:off x="3276" y="2926"/>
                    <a:ext cx="616" cy="347"/>
                  </a:xfrm>
                  <a:custGeom>
                    <a:avLst/>
                    <a:gdLst>
                      <a:gd name="T0" fmla="*/ 588 w 616"/>
                      <a:gd name="T1" fmla="*/ 129 h 347"/>
                      <a:gd name="T2" fmla="*/ 489 w 616"/>
                      <a:gd name="T3" fmla="*/ 104 h 347"/>
                      <a:gd name="T4" fmla="*/ 406 w 616"/>
                      <a:gd name="T5" fmla="*/ 78 h 347"/>
                      <a:gd name="T6" fmla="*/ 337 w 616"/>
                      <a:gd name="T7" fmla="*/ 37 h 347"/>
                      <a:gd name="T8" fmla="*/ 289 w 616"/>
                      <a:gd name="T9" fmla="*/ 0 h 347"/>
                      <a:gd name="T10" fmla="*/ 261 w 616"/>
                      <a:gd name="T11" fmla="*/ 16 h 347"/>
                      <a:gd name="T12" fmla="*/ 283 w 616"/>
                      <a:gd name="T13" fmla="*/ 47 h 347"/>
                      <a:gd name="T14" fmla="*/ 325 w 616"/>
                      <a:gd name="T15" fmla="*/ 59 h 347"/>
                      <a:gd name="T16" fmla="*/ 404 w 616"/>
                      <a:gd name="T17" fmla="*/ 96 h 347"/>
                      <a:gd name="T18" fmla="*/ 473 w 616"/>
                      <a:gd name="T19" fmla="*/ 122 h 347"/>
                      <a:gd name="T20" fmla="*/ 551 w 616"/>
                      <a:gd name="T21" fmla="*/ 147 h 347"/>
                      <a:gd name="T22" fmla="*/ 582 w 616"/>
                      <a:gd name="T23" fmla="*/ 157 h 347"/>
                      <a:gd name="T24" fmla="*/ 582 w 616"/>
                      <a:gd name="T25" fmla="*/ 165 h 347"/>
                      <a:gd name="T26" fmla="*/ 582 w 616"/>
                      <a:gd name="T27" fmla="*/ 178 h 347"/>
                      <a:gd name="T28" fmla="*/ 555 w 616"/>
                      <a:gd name="T29" fmla="*/ 196 h 347"/>
                      <a:gd name="T30" fmla="*/ 491 w 616"/>
                      <a:gd name="T31" fmla="*/ 233 h 347"/>
                      <a:gd name="T32" fmla="*/ 442 w 616"/>
                      <a:gd name="T33" fmla="*/ 263 h 347"/>
                      <a:gd name="T34" fmla="*/ 394 w 616"/>
                      <a:gd name="T35" fmla="*/ 294 h 347"/>
                      <a:gd name="T36" fmla="*/ 370 w 616"/>
                      <a:gd name="T37" fmla="*/ 325 h 347"/>
                      <a:gd name="T38" fmla="*/ 289 w 616"/>
                      <a:gd name="T39" fmla="*/ 261 h 347"/>
                      <a:gd name="T40" fmla="*/ 194 w 616"/>
                      <a:gd name="T41" fmla="*/ 208 h 347"/>
                      <a:gd name="T42" fmla="*/ 115 w 616"/>
                      <a:gd name="T43" fmla="*/ 157 h 347"/>
                      <a:gd name="T44" fmla="*/ 71 w 616"/>
                      <a:gd name="T45" fmla="*/ 127 h 347"/>
                      <a:gd name="T46" fmla="*/ 40 w 616"/>
                      <a:gd name="T47" fmla="*/ 114 h 347"/>
                      <a:gd name="T48" fmla="*/ 16 w 616"/>
                      <a:gd name="T49" fmla="*/ 110 h 347"/>
                      <a:gd name="T50" fmla="*/ 0 w 616"/>
                      <a:gd name="T51" fmla="*/ 120 h 347"/>
                      <a:gd name="T52" fmla="*/ 18 w 616"/>
                      <a:gd name="T53" fmla="*/ 133 h 347"/>
                      <a:gd name="T54" fmla="*/ 59 w 616"/>
                      <a:gd name="T55" fmla="*/ 153 h 347"/>
                      <a:gd name="T56" fmla="*/ 158 w 616"/>
                      <a:gd name="T57" fmla="*/ 214 h 347"/>
                      <a:gd name="T58" fmla="*/ 234 w 616"/>
                      <a:gd name="T59" fmla="*/ 257 h 347"/>
                      <a:gd name="T60" fmla="*/ 295 w 616"/>
                      <a:gd name="T61" fmla="*/ 294 h 347"/>
                      <a:gd name="T62" fmla="*/ 349 w 616"/>
                      <a:gd name="T63" fmla="*/ 343 h 347"/>
                      <a:gd name="T64" fmla="*/ 376 w 616"/>
                      <a:gd name="T65" fmla="*/ 347 h 347"/>
                      <a:gd name="T66" fmla="*/ 400 w 616"/>
                      <a:gd name="T67" fmla="*/ 329 h 347"/>
                      <a:gd name="T68" fmla="*/ 440 w 616"/>
                      <a:gd name="T69" fmla="*/ 292 h 347"/>
                      <a:gd name="T70" fmla="*/ 503 w 616"/>
                      <a:gd name="T71" fmla="*/ 261 h 347"/>
                      <a:gd name="T72" fmla="*/ 570 w 616"/>
                      <a:gd name="T73" fmla="*/ 220 h 347"/>
                      <a:gd name="T74" fmla="*/ 616 w 616"/>
                      <a:gd name="T75" fmla="*/ 190 h 347"/>
                      <a:gd name="T76" fmla="*/ 612 w 616"/>
                      <a:gd name="T77" fmla="*/ 171 h 347"/>
                      <a:gd name="T78" fmla="*/ 606 w 616"/>
                      <a:gd name="T79" fmla="*/ 145 h 347"/>
                      <a:gd name="T80" fmla="*/ 588 w 616"/>
                      <a:gd name="T81" fmla="*/ 129 h 347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w 616"/>
                      <a:gd name="T124" fmla="*/ 0 h 347"/>
                      <a:gd name="T125" fmla="*/ 616 w 616"/>
                      <a:gd name="T126" fmla="*/ 347 h 347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T123" t="T124" r="T125" b="T126"/>
                    <a:pathLst>
                      <a:path w="616" h="347">
                        <a:moveTo>
                          <a:pt x="588" y="129"/>
                        </a:moveTo>
                        <a:lnTo>
                          <a:pt x="489" y="104"/>
                        </a:lnTo>
                        <a:lnTo>
                          <a:pt x="406" y="78"/>
                        </a:lnTo>
                        <a:lnTo>
                          <a:pt x="337" y="37"/>
                        </a:lnTo>
                        <a:lnTo>
                          <a:pt x="289" y="0"/>
                        </a:lnTo>
                        <a:lnTo>
                          <a:pt x="261" y="16"/>
                        </a:lnTo>
                        <a:lnTo>
                          <a:pt x="283" y="47"/>
                        </a:lnTo>
                        <a:lnTo>
                          <a:pt x="325" y="59"/>
                        </a:lnTo>
                        <a:lnTo>
                          <a:pt x="404" y="96"/>
                        </a:lnTo>
                        <a:lnTo>
                          <a:pt x="473" y="122"/>
                        </a:lnTo>
                        <a:lnTo>
                          <a:pt x="551" y="147"/>
                        </a:lnTo>
                        <a:lnTo>
                          <a:pt x="582" y="157"/>
                        </a:lnTo>
                        <a:lnTo>
                          <a:pt x="582" y="165"/>
                        </a:lnTo>
                        <a:lnTo>
                          <a:pt x="582" y="178"/>
                        </a:lnTo>
                        <a:lnTo>
                          <a:pt x="555" y="196"/>
                        </a:lnTo>
                        <a:lnTo>
                          <a:pt x="491" y="233"/>
                        </a:lnTo>
                        <a:lnTo>
                          <a:pt x="442" y="263"/>
                        </a:lnTo>
                        <a:lnTo>
                          <a:pt x="394" y="294"/>
                        </a:lnTo>
                        <a:lnTo>
                          <a:pt x="370" y="325"/>
                        </a:lnTo>
                        <a:lnTo>
                          <a:pt x="289" y="261"/>
                        </a:lnTo>
                        <a:lnTo>
                          <a:pt x="194" y="208"/>
                        </a:lnTo>
                        <a:lnTo>
                          <a:pt x="115" y="157"/>
                        </a:lnTo>
                        <a:lnTo>
                          <a:pt x="71" y="127"/>
                        </a:lnTo>
                        <a:lnTo>
                          <a:pt x="40" y="114"/>
                        </a:lnTo>
                        <a:lnTo>
                          <a:pt x="16" y="110"/>
                        </a:lnTo>
                        <a:lnTo>
                          <a:pt x="0" y="120"/>
                        </a:lnTo>
                        <a:lnTo>
                          <a:pt x="18" y="133"/>
                        </a:lnTo>
                        <a:lnTo>
                          <a:pt x="59" y="153"/>
                        </a:lnTo>
                        <a:lnTo>
                          <a:pt x="158" y="214"/>
                        </a:lnTo>
                        <a:lnTo>
                          <a:pt x="234" y="257"/>
                        </a:lnTo>
                        <a:lnTo>
                          <a:pt x="295" y="294"/>
                        </a:lnTo>
                        <a:lnTo>
                          <a:pt x="349" y="343"/>
                        </a:lnTo>
                        <a:lnTo>
                          <a:pt x="376" y="347"/>
                        </a:lnTo>
                        <a:lnTo>
                          <a:pt x="400" y="329"/>
                        </a:lnTo>
                        <a:lnTo>
                          <a:pt x="440" y="292"/>
                        </a:lnTo>
                        <a:lnTo>
                          <a:pt x="503" y="261"/>
                        </a:lnTo>
                        <a:lnTo>
                          <a:pt x="570" y="220"/>
                        </a:lnTo>
                        <a:lnTo>
                          <a:pt x="616" y="190"/>
                        </a:lnTo>
                        <a:lnTo>
                          <a:pt x="612" y="171"/>
                        </a:lnTo>
                        <a:lnTo>
                          <a:pt x="606" y="145"/>
                        </a:lnTo>
                        <a:lnTo>
                          <a:pt x="588" y="12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10599" name="Freeform 67"/>
                  <p:cNvSpPr>
                    <a:spLocks/>
                  </p:cNvSpPr>
                  <p:nvPr/>
                </p:nvSpPr>
                <p:spPr bwMode="auto">
                  <a:xfrm>
                    <a:off x="3283" y="2930"/>
                    <a:ext cx="281" cy="134"/>
                  </a:xfrm>
                  <a:custGeom>
                    <a:avLst/>
                    <a:gdLst>
                      <a:gd name="T0" fmla="*/ 0 w 281"/>
                      <a:gd name="T1" fmla="*/ 117 h 134"/>
                      <a:gd name="T2" fmla="*/ 61 w 281"/>
                      <a:gd name="T3" fmla="*/ 96 h 134"/>
                      <a:gd name="T4" fmla="*/ 147 w 281"/>
                      <a:gd name="T5" fmla="*/ 60 h 134"/>
                      <a:gd name="T6" fmla="*/ 224 w 281"/>
                      <a:gd name="T7" fmla="*/ 15 h 134"/>
                      <a:gd name="T8" fmla="*/ 267 w 281"/>
                      <a:gd name="T9" fmla="*/ 0 h 134"/>
                      <a:gd name="T10" fmla="*/ 279 w 281"/>
                      <a:gd name="T11" fmla="*/ 2 h 134"/>
                      <a:gd name="T12" fmla="*/ 281 w 281"/>
                      <a:gd name="T13" fmla="*/ 15 h 134"/>
                      <a:gd name="T14" fmla="*/ 238 w 281"/>
                      <a:gd name="T15" fmla="*/ 34 h 134"/>
                      <a:gd name="T16" fmla="*/ 181 w 281"/>
                      <a:gd name="T17" fmla="*/ 66 h 134"/>
                      <a:gd name="T18" fmla="*/ 92 w 281"/>
                      <a:gd name="T19" fmla="*/ 104 h 134"/>
                      <a:gd name="T20" fmla="*/ 35 w 281"/>
                      <a:gd name="T21" fmla="*/ 134 h 134"/>
                      <a:gd name="T22" fmla="*/ 0 w 281"/>
                      <a:gd name="T23" fmla="*/ 117 h 13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281"/>
                      <a:gd name="T37" fmla="*/ 0 h 134"/>
                      <a:gd name="T38" fmla="*/ 281 w 281"/>
                      <a:gd name="T39" fmla="*/ 134 h 134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281" h="134">
                        <a:moveTo>
                          <a:pt x="0" y="117"/>
                        </a:moveTo>
                        <a:lnTo>
                          <a:pt x="61" y="96"/>
                        </a:lnTo>
                        <a:lnTo>
                          <a:pt x="147" y="60"/>
                        </a:lnTo>
                        <a:lnTo>
                          <a:pt x="224" y="15"/>
                        </a:lnTo>
                        <a:lnTo>
                          <a:pt x="267" y="0"/>
                        </a:lnTo>
                        <a:lnTo>
                          <a:pt x="279" y="2"/>
                        </a:lnTo>
                        <a:lnTo>
                          <a:pt x="281" y="15"/>
                        </a:lnTo>
                        <a:lnTo>
                          <a:pt x="238" y="34"/>
                        </a:lnTo>
                        <a:lnTo>
                          <a:pt x="181" y="66"/>
                        </a:lnTo>
                        <a:lnTo>
                          <a:pt x="92" y="104"/>
                        </a:lnTo>
                        <a:lnTo>
                          <a:pt x="35" y="134"/>
                        </a:lnTo>
                        <a:lnTo>
                          <a:pt x="0" y="11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10581" name="Group 307"/>
              <p:cNvGrpSpPr>
                <a:grpSpLocks/>
              </p:cNvGrpSpPr>
              <p:nvPr/>
            </p:nvGrpSpPr>
            <p:grpSpPr bwMode="auto">
              <a:xfrm flipH="1">
                <a:off x="1402" y="2380"/>
                <a:ext cx="378" cy="266"/>
                <a:chOff x="3276" y="2926"/>
                <a:chExt cx="616" cy="347"/>
              </a:xfrm>
            </p:grpSpPr>
            <p:sp>
              <p:nvSpPr>
                <p:cNvPr id="10592" name="Freeform 308"/>
                <p:cNvSpPr>
                  <a:spLocks/>
                </p:cNvSpPr>
                <p:nvPr/>
              </p:nvSpPr>
              <p:spPr bwMode="auto">
                <a:xfrm>
                  <a:off x="3309" y="2938"/>
                  <a:ext cx="565" cy="331"/>
                </a:xfrm>
                <a:custGeom>
                  <a:avLst/>
                  <a:gdLst>
                    <a:gd name="T0" fmla="*/ 0 w 565"/>
                    <a:gd name="T1" fmla="*/ 104 h 331"/>
                    <a:gd name="T2" fmla="*/ 243 w 565"/>
                    <a:gd name="T3" fmla="*/ 0 h 331"/>
                    <a:gd name="T4" fmla="*/ 348 w 565"/>
                    <a:gd name="T5" fmla="*/ 67 h 331"/>
                    <a:gd name="T6" fmla="*/ 413 w 565"/>
                    <a:gd name="T7" fmla="*/ 90 h 331"/>
                    <a:gd name="T8" fmla="*/ 555 w 565"/>
                    <a:gd name="T9" fmla="*/ 133 h 331"/>
                    <a:gd name="T10" fmla="*/ 565 w 565"/>
                    <a:gd name="T11" fmla="*/ 170 h 331"/>
                    <a:gd name="T12" fmla="*/ 367 w 565"/>
                    <a:gd name="T13" fmla="*/ 292 h 331"/>
                    <a:gd name="T14" fmla="*/ 334 w 565"/>
                    <a:gd name="T15" fmla="*/ 331 h 331"/>
                    <a:gd name="T16" fmla="*/ 275 w 565"/>
                    <a:gd name="T17" fmla="*/ 288 h 331"/>
                    <a:gd name="T18" fmla="*/ 215 w 565"/>
                    <a:gd name="T19" fmla="*/ 239 h 331"/>
                    <a:gd name="T20" fmla="*/ 45 w 565"/>
                    <a:gd name="T21" fmla="*/ 139 h 331"/>
                    <a:gd name="T22" fmla="*/ 0 w 565"/>
                    <a:gd name="T23" fmla="*/ 104 h 33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565"/>
                    <a:gd name="T37" fmla="*/ 0 h 331"/>
                    <a:gd name="T38" fmla="*/ 565 w 565"/>
                    <a:gd name="T39" fmla="*/ 331 h 33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565" h="331">
                      <a:moveTo>
                        <a:pt x="0" y="104"/>
                      </a:moveTo>
                      <a:lnTo>
                        <a:pt x="243" y="0"/>
                      </a:lnTo>
                      <a:lnTo>
                        <a:pt x="348" y="67"/>
                      </a:lnTo>
                      <a:lnTo>
                        <a:pt x="413" y="90"/>
                      </a:lnTo>
                      <a:lnTo>
                        <a:pt x="555" y="133"/>
                      </a:lnTo>
                      <a:lnTo>
                        <a:pt x="565" y="170"/>
                      </a:lnTo>
                      <a:lnTo>
                        <a:pt x="367" y="292"/>
                      </a:lnTo>
                      <a:lnTo>
                        <a:pt x="334" y="331"/>
                      </a:lnTo>
                      <a:lnTo>
                        <a:pt x="275" y="288"/>
                      </a:lnTo>
                      <a:lnTo>
                        <a:pt x="215" y="239"/>
                      </a:lnTo>
                      <a:lnTo>
                        <a:pt x="45" y="139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10593" name="Group 309"/>
                <p:cNvGrpSpPr>
                  <a:grpSpLocks/>
                </p:cNvGrpSpPr>
                <p:nvPr/>
              </p:nvGrpSpPr>
              <p:grpSpPr bwMode="auto">
                <a:xfrm>
                  <a:off x="3276" y="2926"/>
                  <a:ext cx="616" cy="347"/>
                  <a:chOff x="3276" y="2926"/>
                  <a:chExt cx="616" cy="347"/>
                </a:xfrm>
              </p:grpSpPr>
              <p:sp>
                <p:nvSpPr>
                  <p:cNvPr id="10594" name="Freeform 310"/>
                  <p:cNvSpPr>
                    <a:spLocks/>
                  </p:cNvSpPr>
                  <p:nvPr/>
                </p:nvSpPr>
                <p:spPr bwMode="auto">
                  <a:xfrm>
                    <a:off x="3276" y="2926"/>
                    <a:ext cx="616" cy="347"/>
                  </a:xfrm>
                  <a:custGeom>
                    <a:avLst/>
                    <a:gdLst>
                      <a:gd name="T0" fmla="*/ 588 w 616"/>
                      <a:gd name="T1" fmla="*/ 129 h 347"/>
                      <a:gd name="T2" fmla="*/ 489 w 616"/>
                      <a:gd name="T3" fmla="*/ 104 h 347"/>
                      <a:gd name="T4" fmla="*/ 406 w 616"/>
                      <a:gd name="T5" fmla="*/ 78 h 347"/>
                      <a:gd name="T6" fmla="*/ 337 w 616"/>
                      <a:gd name="T7" fmla="*/ 37 h 347"/>
                      <a:gd name="T8" fmla="*/ 289 w 616"/>
                      <a:gd name="T9" fmla="*/ 0 h 347"/>
                      <a:gd name="T10" fmla="*/ 261 w 616"/>
                      <a:gd name="T11" fmla="*/ 16 h 347"/>
                      <a:gd name="T12" fmla="*/ 283 w 616"/>
                      <a:gd name="T13" fmla="*/ 47 h 347"/>
                      <a:gd name="T14" fmla="*/ 325 w 616"/>
                      <a:gd name="T15" fmla="*/ 59 h 347"/>
                      <a:gd name="T16" fmla="*/ 404 w 616"/>
                      <a:gd name="T17" fmla="*/ 96 h 347"/>
                      <a:gd name="T18" fmla="*/ 473 w 616"/>
                      <a:gd name="T19" fmla="*/ 122 h 347"/>
                      <a:gd name="T20" fmla="*/ 551 w 616"/>
                      <a:gd name="T21" fmla="*/ 147 h 347"/>
                      <a:gd name="T22" fmla="*/ 582 w 616"/>
                      <a:gd name="T23" fmla="*/ 157 h 347"/>
                      <a:gd name="T24" fmla="*/ 582 w 616"/>
                      <a:gd name="T25" fmla="*/ 165 h 347"/>
                      <a:gd name="T26" fmla="*/ 582 w 616"/>
                      <a:gd name="T27" fmla="*/ 178 h 347"/>
                      <a:gd name="T28" fmla="*/ 555 w 616"/>
                      <a:gd name="T29" fmla="*/ 196 h 347"/>
                      <a:gd name="T30" fmla="*/ 491 w 616"/>
                      <a:gd name="T31" fmla="*/ 233 h 347"/>
                      <a:gd name="T32" fmla="*/ 442 w 616"/>
                      <a:gd name="T33" fmla="*/ 263 h 347"/>
                      <a:gd name="T34" fmla="*/ 394 w 616"/>
                      <a:gd name="T35" fmla="*/ 294 h 347"/>
                      <a:gd name="T36" fmla="*/ 370 w 616"/>
                      <a:gd name="T37" fmla="*/ 325 h 347"/>
                      <a:gd name="T38" fmla="*/ 289 w 616"/>
                      <a:gd name="T39" fmla="*/ 261 h 347"/>
                      <a:gd name="T40" fmla="*/ 194 w 616"/>
                      <a:gd name="T41" fmla="*/ 208 h 347"/>
                      <a:gd name="T42" fmla="*/ 115 w 616"/>
                      <a:gd name="T43" fmla="*/ 157 h 347"/>
                      <a:gd name="T44" fmla="*/ 71 w 616"/>
                      <a:gd name="T45" fmla="*/ 127 h 347"/>
                      <a:gd name="T46" fmla="*/ 40 w 616"/>
                      <a:gd name="T47" fmla="*/ 114 h 347"/>
                      <a:gd name="T48" fmla="*/ 16 w 616"/>
                      <a:gd name="T49" fmla="*/ 110 h 347"/>
                      <a:gd name="T50" fmla="*/ 0 w 616"/>
                      <a:gd name="T51" fmla="*/ 120 h 347"/>
                      <a:gd name="T52" fmla="*/ 18 w 616"/>
                      <a:gd name="T53" fmla="*/ 133 h 347"/>
                      <a:gd name="T54" fmla="*/ 59 w 616"/>
                      <a:gd name="T55" fmla="*/ 153 h 347"/>
                      <a:gd name="T56" fmla="*/ 158 w 616"/>
                      <a:gd name="T57" fmla="*/ 214 h 347"/>
                      <a:gd name="T58" fmla="*/ 234 w 616"/>
                      <a:gd name="T59" fmla="*/ 257 h 347"/>
                      <a:gd name="T60" fmla="*/ 295 w 616"/>
                      <a:gd name="T61" fmla="*/ 294 h 347"/>
                      <a:gd name="T62" fmla="*/ 349 w 616"/>
                      <a:gd name="T63" fmla="*/ 343 h 347"/>
                      <a:gd name="T64" fmla="*/ 376 w 616"/>
                      <a:gd name="T65" fmla="*/ 347 h 347"/>
                      <a:gd name="T66" fmla="*/ 400 w 616"/>
                      <a:gd name="T67" fmla="*/ 329 h 347"/>
                      <a:gd name="T68" fmla="*/ 440 w 616"/>
                      <a:gd name="T69" fmla="*/ 292 h 347"/>
                      <a:gd name="T70" fmla="*/ 503 w 616"/>
                      <a:gd name="T71" fmla="*/ 261 h 347"/>
                      <a:gd name="T72" fmla="*/ 570 w 616"/>
                      <a:gd name="T73" fmla="*/ 220 h 347"/>
                      <a:gd name="T74" fmla="*/ 616 w 616"/>
                      <a:gd name="T75" fmla="*/ 190 h 347"/>
                      <a:gd name="T76" fmla="*/ 612 w 616"/>
                      <a:gd name="T77" fmla="*/ 171 h 347"/>
                      <a:gd name="T78" fmla="*/ 606 w 616"/>
                      <a:gd name="T79" fmla="*/ 145 h 347"/>
                      <a:gd name="T80" fmla="*/ 588 w 616"/>
                      <a:gd name="T81" fmla="*/ 129 h 347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w 616"/>
                      <a:gd name="T124" fmla="*/ 0 h 347"/>
                      <a:gd name="T125" fmla="*/ 616 w 616"/>
                      <a:gd name="T126" fmla="*/ 347 h 347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T123" t="T124" r="T125" b="T126"/>
                    <a:pathLst>
                      <a:path w="616" h="347">
                        <a:moveTo>
                          <a:pt x="588" y="129"/>
                        </a:moveTo>
                        <a:lnTo>
                          <a:pt x="489" y="104"/>
                        </a:lnTo>
                        <a:lnTo>
                          <a:pt x="406" y="78"/>
                        </a:lnTo>
                        <a:lnTo>
                          <a:pt x="337" y="37"/>
                        </a:lnTo>
                        <a:lnTo>
                          <a:pt x="289" y="0"/>
                        </a:lnTo>
                        <a:lnTo>
                          <a:pt x="261" y="16"/>
                        </a:lnTo>
                        <a:lnTo>
                          <a:pt x="283" y="47"/>
                        </a:lnTo>
                        <a:lnTo>
                          <a:pt x="325" y="59"/>
                        </a:lnTo>
                        <a:lnTo>
                          <a:pt x="404" y="96"/>
                        </a:lnTo>
                        <a:lnTo>
                          <a:pt x="473" y="122"/>
                        </a:lnTo>
                        <a:lnTo>
                          <a:pt x="551" y="147"/>
                        </a:lnTo>
                        <a:lnTo>
                          <a:pt x="582" y="157"/>
                        </a:lnTo>
                        <a:lnTo>
                          <a:pt x="582" y="165"/>
                        </a:lnTo>
                        <a:lnTo>
                          <a:pt x="582" y="178"/>
                        </a:lnTo>
                        <a:lnTo>
                          <a:pt x="555" y="196"/>
                        </a:lnTo>
                        <a:lnTo>
                          <a:pt x="491" y="233"/>
                        </a:lnTo>
                        <a:lnTo>
                          <a:pt x="442" y="263"/>
                        </a:lnTo>
                        <a:lnTo>
                          <a:pt x="394" y="294"/>
                        </a:lnTo>
                        <a:lnTo>
                          <a:pt x="370" y="325"/>
                        </a:lnTo>
                        <a:lnTo>
                          <a:pt x="289" y="261"/>
                        </a:lnTo>
                        <a:lnTo>
                          <a:pt x="194" y="208"/>
                        </a:lnTo>
                        <a:lnTo>
                          <a:pt x="115" y="157"/>
                        </a:lnTo>
                        <a:lnTo>
                          <a:pt x="71" y="127"/>
                        </a:lnTo>
                        <a:lnTo>
                          <a:pt x="40" y="114"/>
                        </a:lnTo>
                        <a:lnTo>
                          <a:pt x="16" y="110"/>
                        </a:lnTo>
                        <a:lnTo>
                          <a:pt x="0" y="120"/>
                        </a:lnTo>
                        <a:lnTo>
                          <a:pt x="18" y="133"/>
                        </a:lnTo>
                        <a:lnTo>
                          <a:pt x="59" y="153"/>
                        </a:lnTo>
                        <a:lnTo>
                          <a:pt x="158" y="214"/>
                        </a:lnTo>
                        <a:lnTo>
                          <a:pt x="234" y="257"/>
                        </a:lnTo>
                        <a:lnTo>
                          <a:pt x="295" y="294"/>
                        </a:lnTo>
                        <a:lnTo>
                          <a:pt x="349" y="343"/>
                        </a:lnTo>
                        <a:lnTo>
                          <a:pt x="376" y="347"/>
                        </a:lnTo>
                        <a:lnTo>
                          <a:pt x="400" y="329"/>
                        </a:lnTo>
                        <a:lnTo>
                          <a:pt x="440" y="292"/>
                        </a:lnTo>
                        <a:lnTo>
                          <a:pt x="503" y="261"/>
                        </a:lnTo>
                        <a:lnTo>
                          <a:pt x="570" y="220"/>
                        </a:lnTo>
                        <a:lnTo>
                          <a:pt x="616" y="190"/>
                        </a:lnTo>
                        <a:lnTo>
                          <a:pt x="612" y="171"/>
                        </a:lnTo>
                        <a:lnTo>
                          <a:pt x="606" y="145"/>
                        </a:lnTo>
                        <a:lnTo>
                          <a:pt x="588" y="12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10595" name="Freeform 311"/>
                  <p:cNvSpPr>
                    <a:spLocks/>
                  </p:cNvSpPr>
                  <p:nvPr/>
                </p:nvSpPr>
                <p:spPr bwMode="auto">
                  <a:xfrm>
                    <a:off x="3283" y="2930"/>
                    <a:ext cx="281" cy="134"/>
                  </a:xfrm>
                  <a:custGeom>
                    <a:avLst/>
                    <a:gdLst>
                      <a:gd name="T0" fmla="*/ 0 w 281"/>
                      <a:gd name="T1" fmla="*/ 117 h 134"/>
                      <a:gd name="T2" fmla="*/ 61 w 281"/>
                      <a:gd name="T3" fmla="*/ 96 h 134"/>
                      <a:gd name="T4" fmla="*/ 147 w 281"/>
                      <a:gd name="T5" fmla="*/ 60 h 134"/>
                      <a:gd name="T6" fmla="*/ 224 w 281"/>
                      <a:gd name="T7" fmla="*/ 15 h 134"/>
                      <a:gd name="T8" fmla="*/ 267 w 281"/>
                      <a:gd name="T9" fmla="*/ 0 h 134"/>
                      <a:gd name="T10" fmla="*/ 279 w 281"/>
                      <a:gd name="T11" fmla="*/ 2 h 134"/>
                      <a:gd name="T12" fmla="*/ 281 w 281"/>
                      <a:gd name="T13" fmla="*/ 15 h 134"/>
                      <a:gd name="T14" fmla="*/ 238 w 281"/>
                      <a:gd name="T15" fmla="*/ 34 h 134"/>
                      <a:gd name="T16" fmla="*/ 181 w 281"/>
                      <a:gd name="T17" fmla="*/ 66 h 134"/>
                      <a:gd name="T18" fmla="*/ 92 w 281"/>
                      <a:gd name="T19" fmla="*/ 104 h 134"/>
                      <a:gd name="T20" fmla="*/ 35 w 281"/>
                      <a:gd name="T21" fmla="*/ 134 h 134"/>
                      <a:gd name="T22" fmla="*/ 0 w 281"/>
                      <a:gd name="T23" fmla="*/ 117 h 13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281"/>
                      <a:gd name="T37" fmla="*/ 0 h 134"/>
                      <a:gd name="T38" fmla="*/ 281 w 281"/>
                      <a:gd name="T39" fmla="*/ 134 h 134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281" h="134">
                        <a:moveTo>
                          <a:pt x="0" y="117"/>
                        </a:moveTo>
                        <a:lnTo>
                          <a:pt x="61" y="96"/>
                        </a:lnTo>
                        <a:lnTo>
                          <a:pt x="147" y="60"/>
                        </a:lnTo>
                        <a:lnTo>
                          <a:pt x="224" y="15"/>
                        </a:lnTo>
                        <a:lnTo>
                          <a:pt x="267" y="0"/>
                        </a:lnTo>
                        <a:lnTo>
                          <a:pt x="279" y="2"/>
                        </a:lnTo>
                        <a:lnTo>
                          <a:pt x="281" y="15"/>
                        </a:lnTo>
                        <a:lnTo>
                          <a:pt x="238" y="34"/>
                        </a:lnTo>
                        <a:lnTo>
                          <a:pt x="181" y="66"/>
                        </a:lnTo>
                        <a:lnTo>
                          <a:pt x="92" y="104"/>
                        </a:lnTo>
                        <a:lnTo>
                          <a:pt x="35" y="134"/>
                        </a:lnTo>
                        <a:lnTo>
                          <a:pt x="0" y="11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10582" name="Group 312"/>
              <p:cNvGrpSpPr>
                <a:grpSpLocks/>
              </p:cNvGrpSpPr>
              <p:nvPr/>
            </p:nvGrpSpPr>
            <p:grpSpPr bwMode="auto">
              <a:xfrm flipH="1">
                <a:off x="1414" y="2338"/>
                <a:ext cx="378" cy="266"/>
                <a:chOff x="3276" y="2926"/>
                <a:chExt cx="616" cy="347"/>
              </a:xfrm>
            </p:grpSpPr>
            <p:sp>
              <p:nvSpPr>
                <p:cNvPr id="10588" name="Freeform 313"/>
                <p:cNvSpPr>
                  <a:spLocks/>
                </p:cNvSpPr>
                <p:nvPr/>
              </p:nvSpPr>
              <p:spPr bwMode="auto">
                <a:xfrm>
                  <a:off x="3309" y="2938"/>
                  <a:ext cx="565" cy="331"/>
                </a:xfrm>
                <a:custGeom>
                  <a:avLst/>
                  <a:gdLst>
                    <a:gd name="T0" fmla="*/ 0 w 565"/>
                    <a:gd name="T1" fmla="*/ 104 h 331"/>
                    <a:gd name="T2" fmla="*/ 243 w 565"/>
                    <a:gd name="T3" fmla="*/ 0 h 331"/>
                    <a:gd name="T4" fmla="*/ 348 w 565"/>
                    <a:gd name="T5" fmla="*/ 67 h 331"/>
                    <a:gd name="T6" fmla="*/ 413 w 565"/>
                    <a:gd name="T7" fmla="*/ 90 h 331"/>
                    <a:gd name="T8" fmla="*/ 555 w 565"/>
                    <a:gd name="T9" fmla="*/ 133 h 331"/>
                    <a:gd name="T10" fmla="*/ 565 w 565"/>
                    <a:gd name="T11" fmla="*/ 170 h 331"/>
                    <a:gd name="T12" fmla="*/ 367 w 565"/>
                    <a:gd name="T13" fmla="*/ 292 h 331"/>
                    <a:gd name="T14" fmla="*/ 334 w 565"/>
                    <a:gd name="T15" fmla="*/ 331 h 331"/>
                    <a:gd name="T16" fmla="*/ 275 w 565"/>
                    <a:gd name="T17" fmla="*/ 288 h 331"/>
                    <a:gd name="T18" fmla="*/ 215 w 565"/>
                    <a:gd name="T19" fmla="*/ 239 h 331"/>
                    <a:gd name="T20" fmla="*/ 45 w 565"/>
                    <a:gd name="T21" fmla="*/ 139 h 331"/>
                    <a:gd name="T22" fmla="*/ 0 w 565"/>
                    <a:gd name="T23" fmla="*/ 104 h 33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565"/>
                    <a:gd name="T37" fmla="*/ 0 h 331"/>
                    <a:gd name="T38" fmla="*/ 565 w 565"/>
                    <a:gd name="T39" fmla="*/ 331 h 33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565" h="331">
                      <a:moveTo>
                        <a:pt x="0" y="104"/>
                      </a:moveTo>
                      <a:lnTo>
                        <a:pt x="243" y="0"/>
                      </a:lnTo>
                      <a:lnTo>
                        <a:pt x="348" y="67"/>
                      </a:lnTo>
                      <a:lnTo>
                        <a:pt x="413" y="90"/>
                      </a:lnTo>
                      <a:lnTo>
                        <a:pt x="555" y="133"/>
                      </a:lnTo>
                      <a:lnTo>
                        <a:pt x="565" y="170"/>
                      </a:lnTo>
                      <a:lnTo>
                        <a:pt x="367" y="292"/>
                      </a:lnTo>
                      <a:lnTo>
                        <a:pt x="334" y="331"/>
                      </a:lnTo>
                      <a:lnTo>
                        <a:pt x="275" y="288"/>
                      </a:lnTo>
                      <a:lnTo>
                        <a:pt x="215" y="239"/>
                      </a:lnTo>
                      <a:lnTo>
                        <a:pt x="45" y="139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10589" name="Group 314"/>
                <p:cNvGrpSpPr>
                  <a:grpSpLocks/>
                </p:cNvGrpSpPr>
                <p:nvPr/>
              </p:nvGrpSpPr>
              <p:grpSpPr bwMode="auto">
                <a:xfrm>
                  <a:off x="3276" y="2926"/>
                  <a:ext cx="616" cy="347"/>
                  <a:chOff x="3276" y="2926"/>
                  <a:chExt cx="616" cy="347"/>
                </a:xfrm>
              </p:grpSpPr>
              <p:sp>
                <p:nvSpPr>
                  <p:cNvPr id="10590" name="Freeform 315"/>
                  <p:cNvSpPr>
                    <a:spLocks/>
                  </p:cNvSpPr>
                  <p:nvPr/>
                </p:nvSpPr>
                <p:spPr bwMode="auto">
                  <a:xfrm>
                    <a:off x="3276" y="2926"/>
                    <a:ext cx="616" cy="347"/>
                  </a:xfrm>
                  <a:custGeom>
                    <a:avLst/>
                    <a:gdLst>
                      <a:gd name="T0" fmla="*/ 588 w 616"/>
                      <a:gd name="T1" fmla="*/ 129 h 347"/>
                      <a:gd name="T2" fmla="*/ 489 w 616"/>
                      <a:gd name="T3" fmla="*/ 104 h 347"/>
                      <a:gd name="T4" fmla="*/ 406 w 616"/>
                      <a:gd name="T5" fmla="*/ 78 h 347"/>
                      <a:gd name="T6" fmla="*/ 337 w 616"/>
                      <a:gd name="T7" fmla="*/ 37 h 347"/>
                      <a:gd name="T8" fmla="*/ 289 w 616"/>
                      <a:gd name="T9" fmla="*/ 0 h 347"/>
                      <a:gd name="T10" fmla="*/ 261 w 616"/>
                      <a:gd name="T11" fmla="*/ 16 h 347"/>
                      <a:gd name="T12" fmla="*/ 283 w 616"/>
                      <a:gd name="T13" fmla="*/ 47 h 347"/>
                      <a:gd name="T14" fmla="*/ 325 w 616"/>
                      <a:gd name="T15" fmla="*/ 59 h 347"/>
                      <a:gd name="T16" fmla="*/ 404 w 616"/>
                      <a:gd name="T17" fmla="*/ 96 h 347"/>
                      <a:gd name="T18" fmla="*/ 473 w 616"/>
                      <a:gd name="T19" fmla="*/ 122 h 347"/>
                      <a:gd name="T20" fmla="*/ 551 w 616"/>
                      <a:gd name="T21" fmla="*/ 147 h 347"/>
                      <a:gd name="T22" fmla="*/ 582 w 616"/>
                      <a:gd name="T23" fmla="*/ 157 h 347"/>
                      <a:gd name="T24" fmla="*/ 582 w 616"/>
                      <a:gd name="T25" fmla="*/ 165 h 347"/>
                      <a:gd name="T26" fmla="*/ 582 w 616"/>
                      <a:gd name="T27" fmla="*/ 178 h 347"/>
                      <a:gd name="T28" fmla="*/ 555 w 616"/>
                      <a:gd name="T29" fmla="*/ 196 h 347"/>
                      <a:gd name="T30" fmla="*/ 491 w 616"/>
                      <a:gd name="T31" fmla="*/ 233 h 347"/>
                      <a:gd name="T32" fmla="*/ 442 w 616"/>
                      <a:gd name="T33" fmla="*/ 263 h 347"/>
                      <a:gd name="T34" fmla="*/ 394 w 616"/>
                      <a:gd name="T35" fmla="*/ 294 h 347"/>
                      <a:gd name="T36" fmla="*/ 370 w 616"/>
                      <a:gd name="T37" fmla="*/ 325 h 347"/>
                      <a:gd name="T38" fmla="*/ 289 w 616"/>
                      <a:gd name="T39" fmla="*/ 261 h 347"/>
                      <a:gd name="T40" fmla="*/ 194 w 616"/>
                      <a:gd name="T41" fmla="*/ 208 h 347"/>
                      <a:gd name="T42" fmla="*/ 115 w 616"/>
                      <a:gd name="T43" fmla="*/ 157 h 347"/>
                      <a:gd name="T44" fmla="*/ 71 w 616"/>
                      <a:gd name="T45" fmla="*/ 127 h 347"/>
                      <a:gd name="T46" fmla="*/ 40 w 616"/>
                      <a:gd name="T47" fmla="*/ 114 h 347"/>
                      <a:gd name="T48" fmla="*/ 16 w 616"/>
                      <a:gd name="T49" fmla="*/ 110 h 347"/>
                      <a:gd name="T50" fmla="*/ 0 w 616"/>
                      <a:gd name="T51" fmla="*/ 120 h 347"/>
                      <a:gd name="T52" fmla="*/ 18 w 616"/>
                      <a:gd name="T53" fmla="*/ 133 h 347"/>
                      <a:gd name="T54" fmla="*/ 59 w 616"/>
                      <a:gd name="T55" fmla="*/ 153 h 347"/>
                      <a:gd name="T56" fmla="*/ 158 w 616"/>
                      <a:gd name="T57" fmla="*/ 214 h 347"/>
                      <a:gd name="T58" fmla="*/ 234 w 616"/>
                      <a:gd name="T59" fmla="*/ 257 h 347"/>
                      <a:gd name="T60" fmla="*/ 295 w 616"/>
                      <a:gd name="T61" fmla="*/ 294 h 347"/>
                      <a:gd name="T62" fmla="*/ 349 w 616"/>
                      <a:gd name="T63" fmla="*/ 343 h 347"/>
                      <a:gd name="T64" fmla="*/ 376 w 616"/>
                      <a:gd name="T65" fmla="*/ 347 h 347"/>
                      <a:gd name="T66" fmla="*/ 400 w 616"/>
                      <a:gd name="T67" fmla="*/ 329 h 347"/>
                      <a:gd name="T68" fmla="*/ 440 w 616"/>
                      <a:gd name="T69" fmla="*/ 292 h 347"/>
                      <a:gd name="T70" fmla="*/ 503 w 616"/>
                      <a:gd name="T71" fmla="*/ 261 h 347"/>
                      <a:gd name="T72" fmla="*/ 570 w 616"/>
                      <a:gd name="T73" fmla="*/ 220 h 347"/>
                      <a:gd name="T74" fmla="*/ 616 w 616"/>
                      <a:gd name="T75" fmla="*/ 190 h 347"/>
                      <a:gd name="T76" fmla="*/ 612 w 616"/>
                      <a:gd name="T77" fmla="*/ 171 h 347"/>
                      <a:gd name="T78" fmla="*/ 606 w 616"/>
                      <a:gd name="T79" fmla="*/ 145 h 347"/>
                      <a:gd name="T80" fmla="*/ 588 w 616"/>
                      <a:gd name="T81" fmla="*/ 129 h 347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w 616"/>
                      <a:gd name="T124" fmla="*/ 0 h 347"/>
                      <a:gd name="T125" fmla="*/ 616 w 616"/>
                      <a:gd name="T126" fmla="*/ 347 h 347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T123" t="T124" r="T125" b="T126"/>
                    <a:pathLst>
                      <a:path w="616" h="347">
                        <a:moveTo>
                          <a:pt x="588" y="129"/>
                        </a:moveTo>
                        <a:lnTo>
                          <a:pt x="489" y="104"/>
                        </a:lnTo>
                        <a:lnTo>
                          <a:pt x="406" y="78"/>
                        </a:lnTo>
                        <a:lnTo>
                          <a:pt x="337" y="37"/>
                        </a:lnTo>
                        <a:lnTo>
                          <a:pt x="289" y="0"/>
                        </a:lnTo>
                        <a:lnTo>
                          <a:pt x="261" y="16"/>
                        </a:lnTo>
                        <a:lnTo>
                          <a:pt x="283" y="47"/>
                        </a:lnTo>
                        <a:lnTo>
                          <a:pt x="325" y="59"/>
                        </a:lnTo>
                        <a:lnTo>
                          <a:pt x="404" y="96"/>
                        </a:lnTo>
                        <a:lnTo>
                          <a:pt x="473" y="122"/>
                        </a:lnTo>
                        <a:lnTo>
                          <a:pt x="551" y="147"/>
                        </a:lnTo>
                        <a:lnTo>
                          <a:pt x="582" y="157"/>
                        </a:lnTo>
                        <a:lnTo>
                          <a:pt x="582" y="165"/>
                        </a:lnTo>
                        <a:lnTo>
                          <a:pt x="582" y="178"/>
                        </a:lnTo>
                        <a:lnTo>
                          <a:pt x="555" y="196"/>
                        </a:lnTo>
                        <a:lnTo>
                          <a:pt x="491" y="233"/>
                        </a:lnTo>
                        <a:lnTo>
                          <a:pt x="442" y="263"/>
                        </a:lnTo>
                        <a:lnTo>
                          <a:pt x="394" y="294"/>
                        </a:lnTo>
                        <a:lnTo>
                          <a:pt x="370" y="325"/>
                        </a:lnTo>
                        <a:lnTo>
                          <a:pt x="289" y="261"/>
                        </a:lnTo>
                        <a:lnTo>
                          <a:pt x="194" y="208"/>
                        </a:lnTo>
                        <a:lnTo>
                          <a:pt x="115" y="157"/>
                        </a:lnTo>
                        <a:lnTo>
                          <a:pt x="71" y="127"/>
                        </a:lnTo>
                        <a:lnTo>
                          <a:pt x="40" y="114"/>
                        </a:lnTo>
                        <a:lnTo>
                          <a:pt x="16" y="110"/>
                        </a:lnTo>
                        <a:lnTo>
                          <a:pt x="0" y="120"/>
                        </a:lnTo>
                        <a:lnTo>
                          <a:pt x="18" y="133"/>
                        </a:lnTo>
                        <a:lnTo>
                          <a:pt x="59" y="153"/>
                        </a:lnTo>
                        <a:lnTo>
                          <a:pt x="158" y="214"/>
                        </a:lnTo>
                        <a:lnTo>
                          <a:pt x="234" y="257"/>
                        </a:lnTo>
                        <a:lnTo>
                          <a:pt x="295" y="294"/>
                        </a:lnTo>
                        <a:lnTo>
                          <a:pt x="349" y="343"/>
                        </a:lnTo>
                        <a:lnTo>
                          <a:pt x="376" y="347"/>
                        </a:lnTo>
                        <a:lnTo>
                          <a:pt x="400" y="329"/>
                        </a:lnTo>
                        <a:lnTo>
                          <a:pt x="440" y="292"/>
                        </a:lnTo>
                        <a:lnTo>
                          <a:pt x="503" y="261"/>
                        </a:lnTo>
                        <a:lnTo>
                          <a:pt x="570" y="220"/>
                        </a:lnTo>
                        <a:lnTo>
                          <a:pt x="616" y="190"/>
                        </a:lnTo>
                        <a:lnTo>
                          <a:pt x="612" y="171"/>
                        </a:lnTo>
                        <a:lnTo>
                          <a:pt x="606" y="145"/>
                        </a:lnTo>
                        <a:lnTo>
                          <a:pt x="588" y="12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10591" name="Freeform 316"/>
                  <p:cNvSpPr>
                    <a:spLocks/>
                  </p:cNvSpPr>
                  <p:nvPr/>
                </p:nvSpPr>
                <p:spPr bwMode="auto">
                  <a:xfrm>
                    <a:off x="3283" y="2930"/>
                    <a:ext cx="281" cy="134"/>
                  </a:xfrm>
                  <a:custGeom>
                    <a:avLst/>
                    <a:gdLst>
                      <a:gd name="T0" fmla="*/ 0 w 281"/>
                      <a:gd name="T1" fmla="*/ 117 h 134"/>
                      <a:gd name="T2" fmla="*/ 61 w 281"/>
                      <a:gd name="T3" fmla="*/ 96 h 134"/>
                      <a:gd name="T4" fmla="*/ 147 w 281"/>
                      <a:gd name="T5" fmla="*/ 60 h 134"/>
                      <a:gd name="T6" fmla="*/ 224 w 281"/>
                      <a:gd name="T7" fmla="*/ 15 h 134"/>
                      <a:gd name="T8" fmla="*/ 267 w 281"/>
                      <a:gd name="T9" fmla="*/ 0 h 134"/>
                      <a:gd name="T10" fmla="*/ 279 w 281"/>
                      <a:gd name="T11" fmla="*/ 2 h 134"/>
                      <a:gd name="T12" fmla="*/ 281 w 281"/>
                      <a:gd name="T13" fmla="*/ 15 h 134"/>
                      <a:gd name="T14" fmla="*/ 238 w 281"/>
                      <a:gd name="T15" fmla="*/ 34 h 134"/>
                      <a:gd name="T16" fmla="*/ 181 w 281"/>
                      <a:gd name="T17" fmla="*/ 66 h 134"/>
                      <a:gd name="T18" fmla="*/ 92 w 281"/>
                      <a:gd name="T19" fmla="*/ 104 h 134"/>
                      <a:gd name="T20" fmla="*/ 35 w 281"/>
                      <a:gd name="T21" fmla="*/ 134 h 134"/>
                      <a:gd name="T22" fmla="*/ 0 w 281"/>
                      <a:gd name="T23" fmla="*/ 117 h 13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281"/>
                      <a:gd name="T37" fmla="*/ 0 h 134"/>
                      <a:gd name="T38" fmla="*/ 281 w 281"/>
                      <a:gd name="T39" fmla="*/ 134 h 134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281" h="134">
                        <a:moveTo>
                          <a:pt x="0" y="117"/>
                        </a:moveTo>
                        <a:lnTo>
                          <a:pt x="61" y="96"/>
                        </a:lnTo>
                        <a:lnTo>
                          <a:pt x="147" y="60"/>
                        </a:lnTo>
                        <a:lnTo>
                          <a:pt x="224" y="15"/>
                        </a:lnTo>
                        <a:lnTo>
                          <a:pt x="267" y="0"/>
                        </a:lnTo>
                        <a:lnTo>
                          <a:pt x="279" y="2"/>
                        </a:lnTo>
                        <a:lnTo>
                          <a:pt x="281" y="15"/>
                        </a:lnTo>
                        <a:lnTo>
                          <a:pt x="238" y="34"/>
                        </a:lnTo>
                        <a:lnTo>
                          <a:pt x="181" y="66"/>
                        </a:lnTo>
                        <a:lnTo>
                          <a:pt x="92" y="104"/>
                        </a:lnTo>
                        <a:lnTo>
                          <a:pt x="35" y="134"/>
                        </a:lnTo>
                        <a:lnTo>
                          <a:pt x="0" y="11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grpSp>
            <p:nvGrpSpPr>
              <p:cNvPr id="10583" name="Group 317"/>
              <p:cNvGrpSpPr>
                <a:grpSpLocks/>
              </p:cNvGrpSpPr>
              <p:nvPr/>
            </p:nvGrpSpPr>
            <p:grpSpPr bwMode="auto">
              <a:xfrm flipH="1">
                <a:off x="1426" y="2290"/>
                <a:ext cx="378" cy="266"/>
                <a:chOff x="3276" y="2926"/>
                <a:chExt cx="616" cy="347"/>
              </a:xfrm>
            </p:grpSpPr>
            <p:sp>
              <p:nvSpPr>
                <p:cNvPr id="10584" name="Freeform 318"/>
                <p:cNvSpPr>
                  <a:spLocks/>
                </p:cNvSpPr>
                <p:nvPr/>
              </p:nvSpPr>
              <p:spPr bwMode="auto">
                <a:xfrm>
                  <a:off x="3309" y="2938"/>
                  <a:ext cx="565" cy="331"/>
                </a:xfrm>
                <a:custGeom>
                  <a:avLst/>
                  <a:gdLst>
                    <a:gd name="T0" fmla="*/ 0 w 565"/>
                    <a:gd name="T1" fmla="*/ 104 h 331"/>
                    <a:gd name="T2" fmla="*/ 243 w 565"/>
                    <a:gd name="T3" fmla="*/ 0 h 331"/>
                    <a:gd name="T4" fmla="*/ 348 w 565"/>
                    <a:gd name="T5" fmla="*/ 67 h 331"/>
                    <a:gd name="T6" fmla="*/ 413 w 565"/>
                    <a:gd name="T7" fmla="*/ 90 h 331"/>
                    <a:gd name="T8" fmla="*/ 555 w 565"/>
                    <a:gd name="T9" fmla="*/ 133 h 331"/>
                    <a:gd name="T10" fmla="*/ 565 w 565"/>
                    <a:gd name="T11" fmla="*/ 170 h 331"/>
                    <a:gd name="T12" fmla="*/ 367 w 565"/>
                    <a:gd name="T13" fmla="*/ 292 h 331"/>
                    <a:gd name="T14" fmla="*/ 334 w 565"/>
                    <a:gd name="T15" fmla="*/ 331 h 331"/>
                    <a:gd name="T16" fmla="*/ 275 w 565"/>
                    <a:gd name="T17" fmla="*/ 288 h 331"/>
                    <a:gd name="T18" fmla="*/ 215 w 565"/>
                    <a:gd name="T19" fmla="*/ 239 h 331"/>
                    <a:gd name="T20" fmla="*/ 45 w 565"/>
                    <a:gd name="T21" fmla="*/ 139 h 331"/>
                    <a:gd name="T22" fmla="*/ 0 w 565"/>
                    <a:gd name="T23" fmla="*/ 104 h 33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565"/>
                    <a:gd name="T37" fmla="*/ 0 h 331"/>
                    <a:gd name="T38" fmla="*/ 565 w 565"/>
                    <a:gd name="T39" fmla="*/ 331 h 331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565" h="331">
                      <a:moveTo>
                        <a:pt x="0" y="104"/>
                      </a:moveTo>
                      <a:lnTo>
                        <a:pt x="243" y="0"/>
                      </a:lnTo>
                      <a:lnTo>
                        <a:pt x="348" y="67"/>
                      </a:lnTo>
                      <a:lnTo>
                        <a:pt x="413" y="90"/>
                      </a:lnTo>
                      <a:lnTo>
                        <a:pt x="555" y="133"/>
                      </a:lnTo>
                      <a:lnTo>
                        <a:pt x="565" y="170"/>
                      </a:lnTo>
                      <a:lnTo>
                        <a:pt x="367" y="292"/>
                      </a:lnTo>
                      <a:lnTo>
                        <a:pt x="334" y="331"/>
                      </a:lnTo>
                      <a:lnTo>
                        <a:pt x="275" y="288"/>
                      </a:lnTo>
                      <a:lnTo>
                        <a:pt x="215" y="239"/>
                      </a:lnTo>
                      <a:lnTo>
                        <a:pt x="45" y="139"/>
                      </a:lnTo>
                      <a:lnTo>
                        <a:pt x="0" y="10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10585" name="Group 319"/>
                <p:cNvGrpSpPr>
                  <a:grpSpLocks/>
                </p:cNvGrpSpPr>
                <p:nvPr/>
              </p:nvGrpSpPr>
              <p:grpSpPr bwMode="auto">
                <a:xfrm>
                  <a:off x="3276" y="2926"/>
                  <a:ext cx="616" cy="347"/>
                  <a:chOff x="3276" y="2926"/>
                  <a:chExt cx="616" cy="347"/>
                </a:xfrm>
              </p:grpSpPr>
              <p:sp>
                <p:nvSpPr>
                  <p:cNvPr id="10586" name="Freeform 320"/>
                  <p:cNvSpPr>
                    <a:spLocks/>
                  </p:cNvSpPr>
                  <p:nvPr/>
                </p:nvSpPr>
                <p:spPr bwMode="auto">
                  <a:xfrm>
                    <a:off x="3276" y="2926"/>
                    <a:ext cx="616" cy="347"/>
                  </a:xfrm>
                  <a:custGeom>
                    <a:avLst/>
                    <a:gdLst>
                      <a:gd name="T0" fmla="*/ 588 w 616"/>
                      <a:gd name="T1" fmla="*/ 129 h 347"/>
                      <a:gd name="T2" fmla="*/ 489 w 616"/>
                      <a:gd name="T3" fmla="*/ 104 h 347"/>
                      <a:gd name="T4" fmla="*/ 406 w 616"/>
                      <a:gd name="T5" fmla="*/ 78 h 347"/>
                      <a:gd name="T6" fmla="*/ 337 w 616"/>
                      <a:gd name="T7" fmla="*/ 37 h 347"/>
                      <a:gd name="T8" fmla="*/ 289 w 616"/>
                      <a:gd name="T9" fmla="*/ 0 h 347"/>
                      <a:gd name="T10" fmla="*/ 261 w 616"/>
                      <a:gd name="T11" fmla="*/ 16 h 347"/>
                      <a:gd name="T12" fmla="*/ 283 w 616"/>
                      <a:gd name="T13" fmla="*/ 47 h 347"/>
                      <a:gd name="T14" fmla="*/ 325 w 616"/>
                      <a:gd name="T15" fmla="*/ 59 h 347"/>
                      <a:gd name="T16" fmla="*/ 404 w 616"/>
                      <a:gd name="T17" fmla="*/ 96 h 347"/>
                      <a:gd name="T18" fmla="*/ 473 w 616"/>
                      <a:gd name="T19" fmla="*/ 122 h 347"/>
                      <a:gd name="T20" fmla="*/ 551 w 616"/>
                      <a:gd name="T21" fmla="*/ 147 h 347"/>
                      <a:gd name="T22" fmla="*/ 582 w 616"/>
                      <a:gd name="T23" fmla="*/ 157 h 347"/>
                      <a:gd name="T24" fmla="*/ 582 w 616"/>
                      <a:gd name="T25" fmla="*/ 165 h 347"/>
                      <a:gd name="T26" fmla="*/ 582 w 616"/>
                      <a:gd name="T27" fmla="*/ 178 h 347"/>
                      <a:gd name="T28" fmla="*/ 555 w 616"/>
                      <a:gd name="T29" fmla="*/ 196 h 347"/>
                      <a:gd name="T30" fmla="*/ 491 w 616"/>
                      <a:gd name="T31" fmla="*/ 233 h 347"/>
                      <a:gd name="T32" fmla="*/ 442 w 616"/>
                      <a:gd name="T33" fmla="*/ 263 h 347"/>
                      <a:gd name="T34" fmla="*/ 394 w 616"/>
                      <a:gd name="T35" fmla="*/ 294 h 347"/>
                      <a:gd name="T36" fmla="*/ 370 w 616"/>
                      <a:gd name="T37" fmla="*/ 325 h 347"/>
                      <a:gd name="T38" fmla="*/ 289 w 616"/>
                      <a:gd name="T39" fmla="*/ 261 h 347"/>
                      <a:gd name="T40" fmla="*/ 194 w 616"/>
                      <a:gd name="T41" fmla="*/ 208 h 347"/>
                      <a:gd name="T42" fmla="*/ 115 w 616"/>
                      <a:gd name="T43" fmla="*/ 157 h 347"/>
                      <a:gd name="T44" fmla="*/ 71 w 616"/>
                      <a:gd name="T45" fmla="*/ 127 h 347"/>
                      <a:gd name="T46" fmla="*/ 40 w 616"/>
                      <a:gd name="T47" fmla="*/ 114 h 347"/>
                      <a:gd name="T48" fmla="*/ 16 w 616"/>
                      <a:gd name="T49" fmla="*/ 110 h 347"/>
                      <a:gd name="T50" fmla="*/ 0 w 616"/>
                      <a:gd name="T51" fmla="*/ 120 h 347"/>
                      <a:gd name="T52" fmla="*/ 18 w 616"/>
                      <a:gd name="T53" fmla="*/ 133 h 347"/>
                      <a:gd name="T54" fmla="*/ 59 w 616"/>
                      <a:gd name="T55" fmla="*/ 153 h 347"/>
                      <a:gd name="T56" fmla="*/ 158 w 616"/>
                      <a:gd name="T57" fmla="*/ 214 h 347"/>
                      <a:gd name="T58" fmla="*/ 234 w 616"/>
                      <a:gd name="T59" fmla="*/ 257 h 347"/>
                      <a:gd name="T60" fmla="*/ 295 w 616"/>
                      <a:gd name="T61" fmla="*/ 294 h 347"/>
                      <a:gd name="T62" fmla="*/ 349 w 616"/>
                      <a:gd name="T63" fmla="*/ 343 h 347"/>
                      <a:gd name="T64" fmla="*/ 376 w 616"/>
                      <a:gd name="T65" fmla="*/ 347 h 347"/>
                      <a:gd name="T66" fmla="*/ 400 w 616"/>
                      <a:gd name="T67" fmla="*/ 329 h 347"/>
                      <a:gd name="T68" fmla="*/ 440 w 616"/>
                      <a:gd name="T69" fmla="*/ 292 h 347"/>
                      <a:gd name="T70" fmla="*/ 503 w 616"/>
                      <a:gd name="T71" fmla="*/ 261 h 347"/>
                      <a:gd name="T72" fmla="*/ 570 w 616"/>
                      <a:gd name="T73" fmla="*/ 220 h 347"/>
                      <a:gd name="T74" fmla="*/ 616 w 616"/>
                      <a:gd name="T75" fmla="*/ 190 h 347"/>
                      <a:gd name="T76" fmla="*/ 612 w 616"/>
                      <a:gd name="T77" fmla="*/ 171 h 347"/>
                      <a:gd name="T78" fmla="*/ 606 w 616"/>
                      <a:gd name="T79" fmla="*/ 145 h 347"/>
                      <a:gd name="T80" fmla="*/ 588 w 616"/>
                      <a:gd name="T81" fmla="*/ 129 h 347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w 616"/>
                      <a:gd name="T124" fmla="*/ 0 h 347"/>
                      <a:gd name="T125" fmla="*/ 616 w 616"/>
                      <a:gd name="T126" fmla="*/ 347 h 347"/>
                    </a:gdLst>
                    <a:ahLst/>
                    <a:cxnLst>
                      <a:cxn ang="T82">
                        <a:pos x="T0" y="T1"/>
                      </a:cxn>
                      <a:cxn ang="T83">
                        <a:pos x="T2" y="T3"/>
                      </a:cxn>
                      <a:cxn ang="T84">
                        <a:pos x="T4" y="T5"/>
                      </a:cxn>
                      <a:cxn ang="T85">
                        <a:pos x="T6" y="T7"/>
                      </a:cxn>
                      <a:cxn ang="T86">
                        <a:pos x="T8" y="T9"/>
                      </a:cxn>
                      <a:cxn ang="T87">
                        <a:pos x="T10" y="T11"/>
                      </a:cxn>
                      <a:cxn ang="T88">
                        <a:pos x="T12" y="T13"/>
                      </a:cxn>
                      <a:cxn ang="T89">
                        <a:pos x="T14" y="T15"/>
                      </a:cxn>
                      <a:cxn ang="T90">
                        <a:pos x="T16" y="T17"/>
                      </a:cxn>
                      <a:cxn ang="T91">
                        <a:pos x="T18" y="T19"/>
                      </a:cxn>
                      <a:cxn ang="T92">
                        <a:pos x="T20" y="T21"/>
                      </a:cxn>
                      <a:cxn ang="T93">
                        <a:pos x="T22" y="T23"/>
                      </a:cxn>
                      <a:cxn ang="T94">
                        <a:pos x="T24" y="T25"/>
                      </a:cxn>
                      <a:cxn ang="T95">
                        <a:pos x="T26" y="T27"/>
                      </a:cxn>
                      <a:cxn ang="T96">
                        <a:pos x="T28" y="T29"/>
                      </a:cxn>
                      <a:cxn ang="T97">
                        <a:pos x="T30" y="T31"/>
                      </a:cxn>
                      <a:cxn ang="T98">
                        <a:pos x="T32" y="T33"/>
                      </a:cxn>
                      <a:cxn ang="T99">
                        <a:pos x="T34" y="T35"/>
                      </a:cxn>
                      <a:cxn ang="T100">
                        <a:pos x="T36" y="T37"/>
                      </a:cxn>
                      <a:cxn ang="T101">
                        <a:pos x="T38" y="T39"/>
                      </a:cxn>
                      <a:cxn ang="T102">
                        <a:pos x="T40" y="T41"/>
                      </a:cxn>
                      <a:cxn ang="T103">
                        <a:pos x="T42" y="T43"/>
                      </a:cxn>
                      <a:cxn ang="T104">
                        <a:pos x="T44" y="T45"/>
                      </a:cxn>
                      <a:cxn ang="T105">
                        <a:pos x="T46" y="T47"/>
                      </a:cxn>
                      <a:cxn ang="T106">
                        <a:pos x="T48" y="T49"/>
                      </a:cxn>
                      <a:cxn ang="T107">
                        <a:pos x="T50" y="T51"/>
                      </a:cxn>
                      <a:cxn ang="T108">
                        <a:pos x="T52" y="T53"/>
                      </a:cxn>
                      <a:cxn ang="T109">
                        <a:pos x="T54" y="T55"/>
                      </a:cxn>
                      <a:cxn ang="T110">
                        <a:pos x="T56" y="T57"/>
                      </a:cxn>
                      <a:cxn ang="T111">
                        <a:pos x="T58" y="T59"/>
                      </a:cxn>
                      <a:cxn ang="T112">
                        <a:pos x="T60" y="T61"/>
                      </a:cxn>
                      <a:cxn ang="T113">
                        <a:pos x="T62" y="T63"/>
                      </a:cxn>
                      <a:cxn ang="T114">
                        <a:pos x="T64" y="T65"/>
                      </a:cxn>
                      <a:cxn ang="T115">
                        <a:pos x="T66" y="T67"/>
                      </a:cxn>
                      <a:cxn ang="T116">
                        <a:pos x="T68" y="T69"/>
                      </a:cxn>
                      <a:cxn ang="T117">
                        <a:pos x="T70" y="T71"/>
                      </a:cxn>
                      <a:cxn ang="T118">
                        <a:pos x="T72" y="T73"/>
                      </a:cxn>
                      <a:cxn ang="T119">
                        <a:pos x="T74" y="T75"/>
                      </a:cxn>
                      <a:cxn ang="T120">
                        <a:pos x="T76" y="T77"/>
                      </a:cxn>
                      <a:cxn ang="T121">
                        <a:pos x="T78" y="T79"/>
                      </a:cxn>
                      <a:cxn ang="T122">
                        <a:pos x="T80" y="T81"/>
                      </a:cxn>
                    </a:cxnLst>
                    <a:rect l="T123" t="T124" r="T125" b="T126"/>
                    <a:pathLst>
                      <a:path w="616" h="347">
                        <a:moveTo>
                          <a:pt x="588" y="129"/>
                        </a:moveTo>
                        <a:lnTo>
                          <a:pt x="489" y="104"/>
                        </a:lnTo>
                        <a:lnTo>
                          <a:pt x="406" y="78"/>
                        </a:lnTo>
                        <a:lnTo>
                          <a:pt x="337" y="37"/>
                        </a:lnTo>
                        <a:lnTo>
                          <a:pt x="289" y="0"/>
                        </a:lnTo>
                        <a:lnTo>
                          <a:pt x="261" y="16"/>
                        </a:lnTo>
                        <a:lnTo>
                          <a:pt x="283" y="47"/>
                        </a:lnTo>
                        <a:lnTo>
                          <a:pt x="325" y="59"/>
                        </a:lnTo>
                        <a:lnTo>
                          <a:pt x="404" y="96"/>
                        </a:lnTo>
                        <a:lnTo>
                          <a:pt x="473" y="122"/>
                        </a:lnTo>
                        <a:lnTo>
                          <a:pt x="551" y="147"/>
                        </a:lnTo>
                        <a:lnTo>
                          <a:pt x="582" y="157"/>
                        </a:lnTo>
                        <a:lnTo>
                          <a:pt x="582" y="165"/>
                        </a:lnTo>
                        <a:lnTo>
                          <a:pt x="582" y="178"/>
                        </a:lnTo>
                        <a:lnTo>
                          <a:pt x="555" y="196"/>
                        </a:lnTo>
                        <a:lnTo>
                          <a:pt x="491" y="233"/>
                        </a:lnTo>
                        <a:lnTo>
                          <a:pt x="442" y="263"/>
                        </a:lnTo>
                        <a:lnTo>
                          <a:pt x="394" y="294"/>
                        </a:lnTo>
                        <a:lnTo>
                          <a:pt x="370" y="325"/>
                        </a:lnTo>
                        <a:lnTo>
                          <a:pt x="289" y="261"/>
                        </a:lnTo>
                        <a:lnTo>
                          <a:pt x="194" y="208"/>
                        </a:lnTo>
                        <a:lnTo>
                          <a:pt x="115" y="157"/>
                        </a:lnTo>
                        <a:lnTo>
                          <a:pt x="71" y="127"/>
                        </a:lnTo>
                        <a:lnTo>
                          <a:pt x="40" y="114"/>
                        </a:lnTo>
                        <a:lnTo>
                          <a:pt x="16" y="110"/>
                        </a:lnTo>
                        <a:lnTo>
                          <a:pt x="0" y="120"/>
                        </a:lnTo>
                        <a:lnTo>
                          <a:pt x="18" y="133"/>
                        </a:lnTo>
                        <a:lnTo>
                          <a:pt x="59" y="153"/>
                        </a:lnTo>
                        <a:lnTo>
                          <a:pt x="158" y="214"/>
                        </a:lnTo>
                        <a:lnTo>
                          <a:pt x="234" y="257"/>
                        </a:lnTo>
                        <a:lnTo>
                          <a:pt x="295" y="294"/>
                        </a:lnTo>
                        <a:lnTo>
                          <a:pt x="349" y="343"/>
                        </a:lnTo>
                        <a:lnTo>
                          <a:pt x="376" y="347"/>
                        </a:lnTo>
                        <a:lnTo>
                          <a:pt x="400" y="329"/>
                        </a:lnTo>
                        <a:lnTo>
                          <a:pt x="440" y="292"/>
                        </a:lnTo>
                        <a:lnTo>
                          <a:pt x="503" y="261"/>
                        </a:lnTo>
                        <a:lnTo>
                          <a:pt x="570" y="220"/>
                        </a:lnTo>
                        <a:lnTo>
                          <a:pt x="616" y="190"/>
                        </a:lnTo>
                        <a:lnTo>
                          <a:pt x="612" y="171"/>
                        </a:lnTo>
                        <a:lnTo>
                          <a:pt x="606" y="145"/>
                        </a:lnTo>
                        <a:lnTo>
                          <a:pt x="588" y="12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10587" name="Freeform 321"/>
                  <p:cNvSpPr>
                    <a:spLocks/>
                  </p:cNvSpPr>
                  <p:nvPr/>
                </p:nvSpPr>
                <p:spPr bwMode="auto">
                  <a:xfrm>
                    <a:off x="3283" y="2930"/>
                    <a:ext cx="281" cy="134"/>
                  </a:xfrm>
                  <a:custGeom>
                    <a:avLst/>
                    <a:gdLst>
                      <a:gd name="T0" fmla="*/ 0 w 281"/>
                      <a:gd name="T1" fmla="*/ 117 h 134"/>
                      <a:gd name="T2" fmla="*/ 61 w 281"/>
                      <a:gd name="T3" fmla="*/ 96 h 134"/>
                      <a:gd name="T4" fmla="*/ 147 w 281"/>
                      <a:gd name="T5" fmla="*/ 60 h 134"/>
                      <a:gd name="T6" fmla="*/ 224 w 281"/>
                      <a:gd name="T7" fmla="*/ 15 h 134"/>
                      <a:gd name="T8" fmla="*/ 267 w 281"/>
                      <a:gd name="T9" fmla="*/ 0 h 134"/>
                      <a:gd name="T10" fmla="*/ 279 w 281"/>
                      <a:gd name="T11" fmla="*/ 2 h 134"/>
                      <a:gd name="T12" fmla="*/ 281 w 281"/>
                      <a:gd name="T13" fmla="*/ 15 h 134"/>
                      <a:gd name="T14" fmla="*/ 238 w 281"/>
                      <a:gd name="T15" fmla="*/ 34 h 134"/>
                      <a:gd name="T16" fmla="*/ 181 w 281"/>
                      <a:gd name="T17" fmla="*/ 66 h 134"/>
                      <a:gd name="T18" fmla="*/ 92 w 281"/>
                      <a:gd name="T19" fmla="*/ 104 h 134"/>
                      <a:gd name="T20" fmla="*/ 35 w 281"/>
                      <a:gd name="T21" fmla="*/ 134 h 134"/>
                      <a:gd name="T22" fmla="*/ 0 w 281"/>
                      <a:gd name="T23" fmla="*/ 117 h 134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281"/>
                      <a:gd name="T37" fmla="*/ 0 h 134"/>
                      <a:gd name="T38" fmla="*/ 281 w 281"/>
                      <a:gd name="T39" fmla="*/ 134 h 134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281" h="134">
                        <a:moveTo>
                          <a:pt x="0" y="117"/>
                        </a:moveTo>
                        <a:lnTo>
                          <a:pt x="61" y="96"/>
                        </a:lnTo>
                        <a:lnTo>
                          <a:pt x="147" y="60"/>
                        </a:lnTo>
                        <a:lnTo>
                          <a:pt x="224" y="15"/>
                        </a:lnTo>
                        <a:lnTo>
                          <a:pt x="267" y="0"/>
                        </a:lnTo>
                        <a:lnTo>
                          <a:pt x="279" y="2"/>
                        </a:lnTo>
                        <a:lnTo>
                          <a:pt x="281" y="15"/>
                        </a:lnTo>
                        <a:lnTo>
                          <a:pt x="238" y="34"/>
                        </a:lnTo>
                        <a:lnTo>
                          <a:pt x="181" y="66"/>
                        </a:lnTo>
                        <a:lnTo>
                          <a:pt x="92" y="104"/>
                        </a:lnTo>
                        <a:lnTo>
                          <a:pt x="35" y="134"/>
                        </a:lnTo>
                        <a:lnTo>
                          <a:pt x="0" y="11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</p:grpSp>
        <p:sp>
          <p:nvSpPr>
            <p:cNvPr id="10491" name="Freeform 323"/>
            <p:cNvSpPr>
              <a:spLocks/>
            </p:cNvSpPr>
            <p:nvPr/>
          </p:nvSpPr>
          <p:spPr bwMode="auto">
            <a:xfrm>
              <a:off x="4166" y="1835"/>
              <a:ext cx="352" cy="288"/>
            </a:xfrm>
            <a:custGeom>
              <a:avLst/>
              <a:gdLst>
                <a:gd name="T0" fmla="*/ 4 w 352"/>
                <a:gd name="T1" fmla="*/ 0 h 288"/>
                <a:gd name="T2" fmla="*/ 0 w 352"/>
                <a:gd name="T3" fmla="*/ 72 h 288"/>
                <a:gd name="T4" fmla="*/ 24 w 352"/>
                <a:gd name="T5" fmla="*/ 200 h 288"/>
                <a:gd name="T6" fmla="*/ 32 w 352"/>
                <a:gd name="T7" fmla="*/ 288 h 288"/>
                <a:gd name="T8" fmla="*/ 352 w 352"/>
                <a:gd name="T9" fmla="*/ 244 h 288"/>
                <a:gd name="T10" fmla="*/ 352 w 352"/>
                <a:gd name="T11" fmla="*/ 148 h 288"/>
                <a:gd name="T12" fmla="*/ 204 w 352"/>
                <a:gd name="T13" fmla="*/ 76 h 288"/>
                <a:gd name="T14" fmla="*/ 4 w 352"/>
                <a:gd name="T15" fmla="*/ 0 h 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2"/>
                <a:gd name="T25" fmla="*/ 0 h 288"/>
                <a:gd name="T26" fmla="*/ 352 w 352"/>
                <a:gd name="T27" fmla="*/ 288 h 28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2" h="288">
                  <a:moveTo>
                    <a:pt x="4" y="0"/>
                  </a:moveTo>
                  <a:lnTo>
                    <a:pt x="0" y="72"/>
                  </a:lnTo>
                  <a:lnTo>
                    <a:pt x="24" y="200"/>
                  </a:lnTo>
                  <a:lnTo>
                    <a:pt x="32" y="288"/>
                  </a:lnTo>
                  <a:lnTo>
                    <a:pt x="352" y="244"/>
                  </a:lnTo>
                  <a:lnTo>
                    <a:pt x="352" y="148"/>
                  </a:lnTo>
                  <a:lnTo>
                    <a:pt x="204" y="7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0492" name="Group 303"/>
            <p:cNvGrpSpPr>
              <a:grpSpLocks/>
            </p:cNvGrpSpPr>
            <p:nvPr/>
          </p:nvGrpSpPr>
          <p:grpSpPr bwMode="auto">
            <a:xfrm>
              <a:off x="4188" y="1881"/>
              <a:ext cx="328" cy="353"/>
              <a:chOff x="3106" y="1750"/>
              <a:chExt cx="328" cy="353"/>
            </a:xfrm>
          </p:grpSpPr>
          <p:grpSp>
            <p:nvGrpSpPr>
              <p:cNvPr id="10552" name="Group 78"/>
              <p:cNvGrpSpPr>
                <a:grpSpLocks/>
              </p:cNvGrpSpPr>
              <p:nvPr/>
            </p:nvGrpSpPr>
            <p:grpSpPr bwMode="auto">
              <a:xfrm>
                <a:off x="3130" y="1936"/>
                <a:ext cx="304" cy="167"/>
                <a:chOff x="3810" y="2638"/>
                <a:chExt cx="496" cy="405"/>
              </a:xfrm>
            </p:grpSpPr>
            <p:grpSp>
              <p:nvGrpSpPr>
                <p:cNvPr id="10574" name="Group 79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576" name="Freeform 80"/>
                  <p:cNvSpPr>
                    <a:spLocks/>
                  </p:cNvSpPr>
                  <p:nvPr/>
                </p:nvSpPr>
                <p:spPr bwMode="auto">
                  <a:xfrm>
                    <a:off x="3820" y="2646"/>
                    <a:ext cx="474" cy="396"/>
                  </a:xfrm>
                  <a:custGeom>
                    <a:avLst/>
                    <a:gdLst>
                      <a:gd name="T0" fmla="*/ 128 w 474"/>
                      <a:gd name="T1" fmla="*/ 61 h 396"/>
                      <a:gd name="T2" fmla="*/ 180 w 474"/>
                      <a:gd name="T3" fmla="*/ 55 h 396"/>
                      <a:gd name="T4" fmla="*/ 201 w 474"/>
                      <a:gd name="T5" fmla="*/ 6 h 396"/>
                      <a:gd name="T6" fmla="*/ 261 w 474"/>
                      <a:gd name="T7" fmla="*/ 0 h 396"/>
                      <a:gd name="T8" fmla="*/ 261 w 474"/>
                      <a:gd name="T9" fmla="*/ 77 h 396"/>
                      <a:gd name="T10" fmla="*/ 296 w 474"/>
                      <a:gd name="T11" fmla="*/ 85 h 396"/>
                      <a:gd name="T12" fmla="*/ 363 w 474"/>
                      <a:gd name="T13" fmla="*/ 43 h 396"/>
                      <a:gd name="T14" fmla="*/ 423 w 474"/>
                      <a:gd name="T15" fmla="*/ 89 h 396"/>
                      <a:gd name="T16" fmla="*/ 350 w 474"/>
                      <a:gd name="T17" fmla="*/ 144 h 396"/>
                      <a:gd name="T18" fmla="*/ 365 w 474"/>
                      <a:gd name="T19" fmla="*/ 164 h 396"/>
                      <a:gd name="T20" fmla="*/ 454 w 474"/>
                      <a:gd name="T21" fmla="*/ 144 h 396"/>
                      <a:gd name="T22" fmla="*/ 474 w 474"/>
                      <a:gd name="T23" fmla="*/ 223 h 396"/>
                      <a:gd name="T24" fmla="*/ 369 w 474"/>
                      <a:gd name="T25" fmla="*/ 238 h 396"/>
                      <a:gd name="T26" fmla="*/ 363 w 474"/>
                      <a:gd name="T27" fmla="*/ 266 h 396"/>
                      <a:gd name="T28" fmla="*/ 413 w 474"/>
                      <a:gd name="T29" fmla="*/ 303 h 396"/>
                      <a:gd name="T30" fmla="*/ 350 w 474"/>
                      <a:gd name="T31" fmla="*/ 366 h 396"/>
                      <a:gd name="T32" fmla="*/ 314 w 474"/>
                      <a:gd name="T33" fmla="*/ 321 h 396"/>
                      <a:gd name="T34" fmla="*/ 296 w 474"/>
                      <a:gd name="T35" fmla="*/ 327 h 396"/>
                      <a:gd name="T36" fmla="*/ 296 w 474"/>
                      <a:gd name="T37" fmla="*/ 390 h 396"/>
                      <a:gd name="T38" fmla="*/ 219 w 474"/>
                      <a:gd name="T39" fmla="*/ 396 h 396"/>
                      <a:gd name="T40" fmla="*/ 223 w 474"/>
                      <a:gd name="T41" fmla="*/ 329 h 396"/>
                      <a:gd name="T42" fmla="*/ 164 w 474"/>
                      <a:gd name="T43" fmla="*/ 329 h 396"/>
                      <a:gd name="T44" fmla="*/ 144 w 474"/>
                      <a:gd name="T45" fmla="*/ 376 h 396"/>
                      <a:gd name="T46" fmla="*/ 65 w 474"/>
                      <a:gd name="T47" fmla="*/ 335 h 396"/>
                      <a:gd name="T48" fmla="*/ 101 w 474"/>
                      <a:gd name="T49" fmla="*/ 296 h 396"/>
                      <a:gd name="T50" fmla="*/ 71 w 474"/>
                      <a:gd name="T51" fmla="*/ 254 h 396"/>
                      <a:gd name="T52" fmla="*/ 16 w 474"/>
                      <a:gd name="T53" fmla="*/ 262 h 396"/>
                      <a:gd name="T54" fmla="*/ 0 w 474"/>
                      <a:gd name="T55" fmla="*/ 193 h 396"/>
                      <a:gd name="T56" fmla="*/ 67 w 474"/>
                      <a:gd name="T57" fmla="*/ 175 h 396"/>
                      <a:gd name="T58" fmla="*/ 73 w 474"/>
                      <a:gd name="T59" fmla="*/ 116 h 396"/>
                      <a:gd name="T60" fmla="*/ 34 w 474"/>
                      <a:gd name="T61" fmla="*/ 91 h 396"/>
                      <a:gd name="T62" fmla="*/ 89 w 474"/>
                      <a:gd name="T63" fmla="*/ 22 h 396"/>
                      <a:gd name="T64" fmla="*/ 128 w 474"/>
                      <a:gd name="T65" fmla="*/ 61 h 39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474"/>
                      <a:gd name="T100" fmla="*/ 0 h 396"/>
                      <a:gd name="T101" fmla="*/ 474 w 474"/>
                      <a:gd name="T102" fmla="*/ 396 h 39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474" h="396">
                        <a:moveTo>
                          <a:pt x="128" y="61"/>
                        </a:moveTo>
                        <a:lnTo>
                          <a:pt x="180" y="55"/>
                        </a:lnTo>
                        <a:lnTo>
                          <a:pt x="201" y="6"/>
                        </a:lnTo>
                        <a:lnTo>
                          <a:pt x="261" y="0"/>
                        </a:lnTo>
                        <a:lnTo>
                          <a:pt x="261" y="77"/>
                        </a:lnTo>
                        <a:lnTo>
                          <a:pt x="296" y="85"/>
                        </a:lnTo>
                        <a:lnTo>
                          <a:pt x="363" y="43"/>
                        </a:lnTo>
                        <a:lnTo>
                          <a:pt x="423" y="89"/>
                        </a:lnTo>
                        <a:lnTo>
                          <a:pt x="350" y="144"/>
                        </a:lnTo>
                        <a:lnTo>
                          <a:pt x="365" y="164"/>
                        </a:lnTo>
                        <a:lnTo>
                          <a:pt x="454" y="144"/>
                        </a:lnTo>
                        <a:lnTo>
                          <a:pt x="474" y="223"/>
                        </a:lnTo>
                        <a:lnTo>
                          <a:pt x="369" y="238"/>
                        </a:lnTo>
                        <a:lnTo>
                          <a:pt x="363" y="266"/>
                        </a:lnTo>
                        <a:lnTo>
                          <a:pt x="413" y="303"/>
                        </a:lnTo>
                        <a:lnTo>
                          <a:pt x="350" y="366"/>
                        </a:lnTo>
                        <a:lnTo>
                          <a:pt x="314" y="321"/>
                        </a:lnTo>
                        <a:lnTo>
                          <a:pt x="296" y="327"/>
                        </a:lnTo>
                        <a:lnTo>
                          <a:pt x="296" y="390"/>
                        </a:lnTo>
                        <a:lnTo>
                          <a:pt x="219" y="396"/>
                        </a:lnTo>
                        <a:lnTo>
                          <a:pt x="223" y="329"/>
                        </a:lnTo>
                        <a:lnTo>
                          <a:pt x="164" y="329"/>
                        </a:lnTo>
                        <a:lnTo>
                          <a:pt x="144" y="376"/>
                        </a:lnTo>
                        <a:lnTo>
                          <a:pt x="65" y="335"/>
                        </a:lnTo>
                        <a:lnTo>
                          <a:pt x="101" y="296"/>
                        </a:lnTo>
                        <a:lnTo>
                          <a:pt x="71" y="254"/>
                        </a:lnTo>
                        <a:lnTo>
                          <a:pt x="16" y="262"/>
                        </a:lnTo>
                        <a:lnTo>
                          <a:pt x="0" y="193"/>
                        </a:lnTo>
                        <a:lnTo>
                          <a:pt x="67" y="175"/>
                        </a:lnTo>
                        <a:lnTo>
                          <a:pt x="73" y="116"/>
                        </a:lnTo>
                        <a:lnTo>
                          <a:pt x="34" y="91"/>
                        </a:lnTo>
                        <a:lnTo>
                          <a:pt x="89" y="22"/>
                        </a:lnTo>
                        <a:lnTo>
                          <a:pt x="128" y="61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10577" name="Group 81"/>
                  <p:cNvGrpSpPr>
                    <a:grpSpLocks/>
                  </p:cNvGrpSpPr>
                  <p:nvPr/>
                </p:nvGrpSpPr>
                <p:grpSpPr bwMode="auto">
                  <a:xfrm>
                    <a:off x="3810" y="2638"/>
                    <a:ext cx="496" cy="405"/>
                    <a:chOff x="3810" y="2638"/>
                    <a:chExt cx="496" cy="405"/>
                  </a:xfrm>
                </p:grpSpPr>
                <p:sp>
                  <p:nvSpPr>
                    <p:cNvPr id="10578" name="Freeform 82"/>
                    <p:cNvSpPr>
                      <a:spLocks/>
                    </p:cNvSpPr>
                    <p:nvPr/>
                  </p:nvSpPr>
                  <p:spPr bwMode="auto">
                    <a:xfrm>
                      <a:off x="3810" y="2638"/>
                      <a:ext cx="496" cy="405"/>
                    </a:xfrm>
                    <a:custGeom>
                      <a:avLst/>
                      <a:gdLst>
                        <a:gd name="T0" fmla="*/ 202 w 496"/>
                        <a:gd name="T1" fmla="*/ 73 h 405"/>
                        <a:gd name="T2" fmla="*/ 264 w 496"/>
                        <a:gd name="T3" fmla="*/ 20 h 405"/>
                        <a:gd name="T4" fmla="*/ 307 w 496"/>
                        <a:gd name="T5" fmla="*/ 103 h 405"/>
                        <a:gd name="T6" fmla="*/ 414 w 496"/>
                        <a:gd name="T7" fmla="*/ 95 h 405"/>
                        <a:gd name="T8" fmla="*/ 366 w 496"/>
                        <a:gd name="T9" fmla="*/ 180 h 405"/>
                        <a:gd name="T10" fmla="*/ 474 w 496"/>
                        <a:gd name="T11" fmla="*/ 218 h 405"/>
                        <a:gd name="T12" fmla="*/ 361 w 496"/>
                        <a:gd name="T13" fmla="*/ 275 h 405"/>
                        <a:gd name="T14" fmla="*/ 361 w 496"/>
                        <a:gd name="T15" fmla="*/ 353 h 405"/>
                        <a:gd name="T16" fmla="*/ 294 w 496"/>
                        <a:gd name="T17" fmla="*/ 320 h 405"/>
                        <a:gd name="T18" fmla="*/ 242 w 496"/>
                        <a:gd name="T19" fmla="*/ 390 h 405"/>
                        <a:gd name="T20" fmla="*/ 172 w 496"/>
                        <a:gd name="T21" fmla="*/ 320 h 405"/>
                        <a:gd name="T22" fmla="*/ 92 w 496"/>
                        <a:gd name="T23" fmla="*/ 335 h 405"/>
                        <a:gd name="T24" fmla="*/ 92 w 496"/>
                        <a:gd name="T25" fmla="*/ 245 h 405"/>
                        <a:gd name="T26" fmla="*/ 30 w 496"/>
                        <a:gd name="T27" fmla="*/ 203 h 405"/>
                        <a:gd name="T28" fmla="*/ 97 w 496"/>
                        <a:gd name="T29" fmla="*/ 120 h 405"/>
                        <a:gd name="T30" fmla="*/ 107 w 496"/>
                        <a:gd name="T31" fmla="*/ 38 h 405"/>
                        <a:gd name="T32" fmla="*/ 30 w 496"/>
                        <a:gd name="T33" fmla="*/ 103 h 405"/>
                        <a:gd name="T34" fmla="*/ 67 w 496"/>
                        <a:gd name="T35" fmla="*/ 173 h 405"/>
                        <a:gd name="T36" fmla="*/ 17 w 496"/>
                        <a:gd name="T37" fmla="*/ 278 h 405"/>
                        <a:gd name="T38" fmla="*/ 97 w 496"/>
                        <a:gd name="T39" fmla="*/ 298 h 405"/>
                        <a:gd name="T40" fmla="*/ 142 w 496"/>
                        <a:gd name="T41" fmla="*/ 383 h 405"/>
                        <a:gd name="T42" fmla="*/ 187 w 496"/>
                        <a:gd name="T43" fmla="*/ 338 h 405"/>
                        <a:gd name="T44" fmla="*/ 224 w 496"/>
                        <a:gd name="T45" fmla="*/ 405 h 405"/>
                        <a:gd name="T46" fmla="*/ 317 w 496"/>
                        <a:gd name="T47" fmla="*/ 338 h 405"/>
                        <a:gd name="T48" fmla="*/ 361 w 496"/>
                        <a:gd name="T49" fmla="*/ 380 h 405"/>
                        <a:gd name="T50" fmla="*/ 426 w 496"/>
                        <a:gd name="T51" fmla="*/ 283 h 405"/>
                        <a:gd name="T52" fmla="*/ 396 w 496"/>
                        <a:gd name="T53" fmla="*/ 248 h 405"/>
                        <a:gd name="T54" fmla="*/ 466 w 496"/>
                        <a:gd name="T55" fmla="*/ 135 h 405"/>
                        <a:gd name="T56" fmla="*/ 369 w 496"/>
                        <a:gd name="T57" fmla="*/ 155 h 405"/>
                        <a:gd name="T58" fmla="*/ 374 w 496"/>
                        <a:gd name="T59" fmla="*/ 38 h 405"/>
                        <a:gd name="T60" fmla="*/ 307 w 496"/>
                        <a:gd name="T61" fmla="*/ 83 h 405"/>
                        <a:gd name="T62" fmla="*/ 279 w 496"/>
                        <a:gd name="T63" fmla="*/ 0 h 405"/>
                        <a:gd name="T64" fmla="*/ 179 w 496"/>
                        <a:gd name="T65" fmla="*/ 58 h 405"/>
                        <a:gd name="T66" fmla="*/ 135 w 496"/>
                        <a:gd name="T67" fmla="*/ 80 h 405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w 496"/>
                        <a:gd name="T103" fmla="*/ 0 h 405"/>
                        <a:gd name="T104" fmla="*/ 496 w 496"/>
                        <a:gd name="T105" fmla="*/ 405 h 405"/>
                      </a:gdLst>
                      <a:ahLst/>
                      <a:cxnLst>
                        <a:cxn ang="T68">
                          <a:pos x="T0" y="T1"/>
                        </a:cxn>
                        <a:cxn ang="T69">
                          <a:pos x="T2" y="T3"/>
                        </a:cxn>
                        <a:cxn ang="T70">
                          <a:pos x="T4" y="T5"/>
                        </a:cxn>
                        <a:cxn ang="T71">
                          <a:pos x="T6" y="T7"/>
                        </a:cxn>
                        <a:cxn ang="T72">
                          <a:pos x="T8" y="T9"/>
                        </a:cxn>
                        <a:cxn ang="T73">
                          <a:pos x="T10" y="T11"/>
                        </a:cxn>
                        <a:cxn ang="T74">
                          <a:pos x="T12" y="T13"/>
                        </a:cxn>
                        <a:cxn ang="T75">
                          <a:pos x="T14" y="T15"/>
                        </a:cxn>
                        <a:cxn ang="T76">
                          <a:pos x="T16" y="T17"/>
                        </a:cxn>
                        <a:cxn ang="T77">
                          <a:pos x="T18" y="T19"/>
                        </a:cxn>
                        <a:cxn ang="T78">
                          <a:pos x="T20" y="T21"/>
                        </a:cxn>
                        <a:cxn ang="T79">
                          <a:pos x="T22" y="T23"/>
                        </a:cxn>
                        <a:cxn ang="T80">
                          <a:pos x="T24" y="T25"/>
                        </a:cxn>
                        <a:cxn ang="T81">
                          <a:pos x="T26" y="T27"/>
                        </a:cxn>
                        <a:cxn ang="T82">
                          <a:pos x="T28" y="T29"/>
                        </a:cxn>
                        <a:cxn ang="T83">
                          <a:pos x="T30" y="T31"/>
                        </a:cxn>
                        <a:cxn ang="T84">
                          <a:pos x="T32" y="T33"/>
                        </a:cxn>
                        <a:cxn ang="T85">
                          <a:pos x="T34" y="T35"/>
                        </a:cxn>
                        <a:cxn ang="T86">
                          <a:pos x="T36" y="T37"/>
                        </a:cxn>
                        <a:cxn ang="T87">
                          <a:pos x="T38" y="T39"/>
                        </a:cxn>
                        <a:cxn ang="T88">
                          <a:pos x="T40" y="T41"/>
                        </a:cxn>
                        <a:cxn ang="T89">
                          <a:pos x="T42" y="T43"/>
                        </a:cxn>
                        <a:cxn ang="T90">
                          <a:pos x="T44" y="T45"/>
                        </a:cxn>
                        <a:cxn ang="T91">
                          <a:pos x="T46" y="T47"/>
                        </a:cxn>
                        <a:cxn ang="T92">
                          <a:pos x="T48" y="T49"/>
                        </a:cxn>
                        <a:cxn ang="T93">
                          <a:pos x="T50" y="T51"/>
                        </a:cxn>
                        <a:cxn ang="T94">
                          <a:pos x="T52" y="T53"/>
                        </a:cxn>
                        <a:cxn ang="T95">
                          <a:pos x="T54" y="T55"/>
                        </a:cxn>
                        <a:cxn ang="T96">
                          <a:pos x="T56" y="T57"/>
                        </a:cxn>
                        <a:cxn ang="T97">
                          <a:pos x="T58" y="T59"/>
                        </a:cxn>
                        <a:cxn ang="T98">
                          <a:pos x="T60" y="T61"/>
                        </a:cxn>
                        <a:cxn ang="T99">
                          <a:pos x="T62" y="T63"/>
                        </a:cxn>
                        <a:cxn ang="T100">
                          <a:pos x="T64" y="T65"/>
                        </a:cxn>
                        <a:cxn ang="T101">
                          <a:pos x="T66" y="T67"/>
                        </a:cxn>
                      </a:cxnLst>
                      <a:rect l="T102" t="T103" r="T104" b="T105"/>
                      <a:pathLst>
                        <a:path w="496" h="405">
                          <a:moveTo>
                            <a:pt x="135" y="80"/>
                          </a:moveTo>
                          <a:lnTo>
                            <a:pt x="202" y="73"/>
                          </a:lnTo>
                          <a:lnTo>
                            <a:pt x="219" y="23"/>
                          </a:lnTo>
                          <a:lnTo>
                            <a:pt x="264" y="20"/>
                          </a:lnTo>
                          <a:lnTo>
                            <a:pt x="262" y="90"/>
                          </a:lnTo>
                          <a:lnTo>
                            <a:pt x="307" y="103"/>
                          </a:lnTo>
                          <a:lnTo>
                            <a:pt x="376" y="68"/>
                          </a:lnTo>
                          <a:lnTo>
                            <a:pt x="414" y="95"/>
                          </a:lnTo>
                          <a:lnTo>
                            <a:pt x="354" y="148"/>
                          </a:lnTo>
                          <a:lnTo>
                            <a:pt x="366" y="180"/>
                          </a:lnTo>
                          <a:lnTo>
                            <a:pt x="456" y="165"/>
                          </a:lnTo>
                          <a:lnTo>
                            <a:pt x="474" y="218"/>
                          </a:lnTo>
                          <a:lnTo>
                            <a:pt x="369" y="238"/>
                          </a:lnTo>
                          <a:lnTo>
                            <a:pt x="361" y="275"/>
                          </a:lnTo>
                          <a:lnTo>
                            <a:pt x="411" y="308"/>
                          </a:lnTo>
                          <a:lnTo>
                            <a:pt x="361" y="353"/>
                          </a:lnTo>
                          <a:lnTo>
                            <a:pt x="324" y="305"/>
                          </a:lnTo>
                          <a:lnTo>
                            <a:pt x="294" y="320"/>
                          </a:lnTo>
                          <a:lnTo>
                            <a:pt x="299" y="388"/>
                          </a:lnTo>
                          <a:lnTo>
                            <a:pt x="242" y="390"/>
                          </a:lnTo>
                          <a:lnTo>
                            <a:pt x="239" y="328"/>
                          </a:lnTo>
                          <a:lnTo>
                            <a:pt x="172" y="320"/>
                          </a:lnTo>
                          <a:lnTo>
                            <a:pt x="150" y="365"/>
                          </a:lnTo>
                          <a:lnTo>
                            <a:pt x="92" y="335"/>
                          </a:lnTo>
                          <a:lnTo>
                            <a:pt x="122" y="300"/>
                          </a:lnTo>
                          <a:lnTo>
                            <a:pt x="92" y="245"/>
                          </a:lnTo>
                          <a:lnTo>
                            <a:pt x="37" y="255"/>
                          </a:lnTo>
                          <a:lnTo>
                            <a:pt x="30" y="203"/>
                          </a:lnTo>
                          <a:lnTo>
                            <a:pt x="90" y="193"/>
                          </a:lnTo>
                          <a:lnTo>
                            <a:pt x="97" y="120"/>
                          </a:lnTo>
                          <a:lnTo>
                            <a:pt x="62" y="95"/>
                          </a:lnTo>
                          <a:lnTo>
                            <a:pt x="107" y="38"/>
                          </a:lnTo>
                          <a:lnTo>
                            <a:pt x="85" y="23"/>
                          </a:lnTo>
                          <a:lnTo>
                            <a:pt x="30" y="103"/>
                          </a:lnTo>
                          <a:lnTo>
                            <a:pt x="75" y="133"/>
                          </a:lnTo>
                          <a:lnTo>
                            <a:pt x="67" y="173"/>
                          </a:lnTo>
                          <a:lnTo>
                            <a:pt x="0" y="193"/>
                          </a:lnTo>
                          <a:lnTo>
                            <a:pt x="17" y="278"/>
                          </a:lnTo>
                          <a:lnTo>
                            <a:pt x="82" y="275"/>
                          </a:lnTo>
                          <a:lnTo>
                            <a:pt x="97" y="298"/>
                          </a:lnTo>
                          <a:lnTo>
                            <a:pt x="60" y="345"/>
                          </a:lnTo>
                          <a:lnTo>
                            <a:pt x="142" y="383"/>
                          </a:lnTo>
                          <a:lnTo>
                            <a:pt x="165" y="388"/>
                          </a:lnTo>
                          <a:lnTo>
                            <a:pt x="187" y="338"/>
                          </a:lnTo>
                          <a:lnTo>
                            <a:pt x="212" y="353"/>
                          </a:lnTo>
                          <a:lnTo>
                            <a:pt x="224" y="405"/>
                          </a:lnTo>
                          <a:lnTo>
                            <a:pt x="317" y="403"/>
                          </a:lnTo>
                          <a:lnTo>
                            <a:pt x="317" y="338"/>
                          </a:lnTo>
                          <a:lnTo>
                            <a:pt x="324" y="335"/>
                          </a:lnTo>
                          <a:lnTo>
                            <a:pt x="361" y="380"/>
                          </a:lnTo>
                          <a:lnTo>
                            <a:pt x="441" y="305"/>
                          </a:lnTo>
                          <a:lnTo>
                            <a:pt x="426" y="283"/>
                          </a:lnTo>
                          <a:lnTo>
                            <a:pt x="381" y="260"/>
                          </a:lnTo>
                          <a:lnTo>
                            <a:pt x="396" y="248"/>
                          </a:lnTo>
                          <a:lnTo>
                            <a:pt x="496" y="233"/>
                          </a:lnTo>
                          <a:lnTo>
                            <a:pt x="466" y="135"/>
                          </a:lnTo>
                          <a:lnTo>
                            <a:pt x="374" y="158"/>
                          </a:lnTo>
                          <a:lnTo>
                            <a:pt x="369" y="155"/>
                          </a:lnTo>
                          <a:lnTo>
                            <a:pt x="444" y="95"/>
                          </a:lnTo>
                          <a:lnTo>
                            <a:pt x="374" y="38"/>
                          </a:lnTo>
                          <a:lnTo>
                            <a:pt x="354" y="50"/>
                          </a:lnTo>
                          <a:lnTo>
                            <a:pt x="307" y="83"/>
                          </a:lnTo>
                          <a:lnTo>
                            <a:pt x="279" y="75"/>
                          </a:lnTo>
                          <a:lnTo>
                            <a:pt x="279" y="0"/>
                          </a:lnTo>
                          <a:lnTo>
                            <a:pt x="204" y="5"/>
                          </a:lnTo>
                          <a:lnTo>
                            <a:pt x="179" y="58"/>
                          </a:lnTo>
                          <a:lnTo>
                            <a:pt x="135" y="58"/>
                          </a:lnTo>
                          <a:lnTo>
                            <a:pt x="135" y="8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579" name="Freeform 83"/>
                    <p:cNvSpPr>
                      <a:spLocks/>
                    </p:cNvSpPr>
                    <p:nvPr/>
                  </p:nvSpPr>
                  <p:spPr bwMode="auto">
                    <a:xfrm>
                      <a:off x="3897" y="2658"/>
                      <a:ext cx="83" cy="63"/>
                    </a:xfrm>
                    <a:custGeom>
                      <a:avLst/>
                      <a:gdLst>
                        <a:gd name="T0" fmla="*/ 53 w 83"/>
                        <a:gd name="T1" fmla="*/ 63 h 63"/>
                        <a:gd name="T2" fmla="*/ 0 w 83"/>
                        <a:gd name="T3" fmla="*/ 11 h 63"/>
                        <a:gd name="T4" fmla="*/ 11 w 83"/>
                        <a:gd name="T5" fmla="*/ 0 h 63"/>
                        <a:gd name="T6" fmla="*/ 83 w 83"/>
                        <a:gd name="T7" fmla="*/ 54 h 63"/>
                        <a:gd name="T8" fmla="*/ 53 w 83"/>
                        <a:gd name="T9" fmla="*/ 63 h 6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3"/>
                        <a:gd name="T16" fmla="*/ 0 h 63"/>
                        <a:gd name="T17" fmla="*/ 83 w 83"/>
                        <a:gd name="T18" fmla="*/ 63 h 6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3" h="63">
                          <a:moveTo>
                            <a:pt x="53" y="63"/>
                          </a:moveTo>
                          <a:lnTo>
                            <a:pt x="0" y="11"/>
                          </a:lnTo>
                          <a:lnTo>
                            <a:pt x="11" y="0"/>
                          </a:lnTo>
                          <a:lnTo>
                            <a:pt x="83" y="54"/>
                          </a:lnTo>
                          <a:lnTo>
                            <a:pt x="53" y="63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</p:grpSp>
            </p:grpSp>
            <p:sp>
              <p:nvSpPr>
                <p:cNvPr id="10575" name="Oval 84"/>
                <p:cNvSpPr>
                  <a:spLocks noChangeArrowheads="1"/>
                </p:cNvSpPr>
                <p:nvPr/>
              </p:nvSpPr>
              <p:spPr bwMode="auto">
                <a:xfrm>
                  <a:off x="3999" y="2811"/>
                  <a:ext cx="81" cy="53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altLang="tr-TR" sz="240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553" name="Group 282"/>
              <p:cNvGrpSpPr>
                <a:grpSpLocks/>
              </p:cNvGrpSpPr>
              <p:nvPr/>
            </p:nvGrpSpPr>
            <p:grpSpPr bwMode="auto">
              <a:xfrm>
                <a:off x="3124" y="1882"/>
                <a:ext cx="304" cy="167"/>
                <a:chOff x="3810" y="2638"/>
                <a:chExt cx="496" cy="405"/>
              </a:xfrm>
            </p:grpSpPr>
            <p:grpSp>
              <p:nvGrpSpPr>
                <p:cNvPr id="10568" name="Group 283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570" name="Freeform 284"/>
                  <p:cNvSpPr>
                    <a:spLocks/>
                  </p:cNvSpPr>
                  <p:nvPr/>
                </p:nvSpPr>
                <p:spPr bwMode="auto">
                  <a:xfrm>
                    <a:off x="3820" y="2646"/>
                    <a:ext cx="474" cy="396"/>
                  </a:xfrm>
                  <a:custGeom>
                    <a:avLst/>
                    <a:gdLst>
                      <a:gd name="T0" fmla="*/ 128 w 474"/>
                      <a:gd name="T1" fmla="*/ 61 h 396"/>
                      <a:gd name="T2" fmla="*/ 180 w 474"/>
                      <a:gd name="T3" fmla="*/ 55 h 396"/>
                      <a:gd name="T4" fmla="*/ 201 w 474"/>
                      <a:gd name="T5" fmla="*/ 6 h 396"/>
                      <a:gd name="T6" fmla="*/ 261 w 474"/>
                      <a:gd name="T7" fmla="*/ 0 h 396"/>
                      <a:gd name="T8" fmla="*/ 261 w 474"/>
                      <a:gd name="T9" fmla="*/ 77 h 396"/>
                      <a:gd name="T10" fmla="*/ 296 w 474"/>
                      <a:gd name="T11" fmla="*/ 85 h 396"/>
                      <a:gd name="T12" fmla="*/ 363 w 474"/>
                      <a:gd name="T13" fmla="*/ 43 h 396"/>
                      <a:gd name="T14" fmla="*/ 423 w 474"/>
                      <a:gd name="T15" fmla="*/ 89 h 396"/>
                      <a:gd name="T16" fmla="*/ 350 w 474"/>
                      <a:gd name="T17" fmla="*/ 144 h 396"/>
                      <a:gd name="T18" fmla="*/ 365 w 474"/>
                      <a:gd name="T19" fmla="*/ 164 h 396"/>
                      <a:gd name="T20" fmla="*/ 454 w 474"/>
                      <a:gd name="T21" fmla="*/ 144 h 396"/>
                      <a:gd name="T22" fmla="*/ 474 w 474"/>
                      <a:gd name="T23" fmla="*/ 223 h 396"/>
                      <a:gd name="T24" fmla="*/ 369 w 474"/>
                      <a:gd name="T25" fmla="*/ 238 h 396"/>
                      <a:gd name="T26" fmla="*/ 363 w 474"/>
                      <a:gd name="T27" fmla="*/ 266 h 396"/>
                      <a:gd name="T28" fmla="*/ 413 w 474"/>
                      <a:gd name="T29" fmla="*/ 303 h 396"/>
                      <a:gd name="T30" fmla="*/ 350 w 474"/>
                      <a:gd name="T31" fmla="*/ 366 h 396"/>
                      <a:gd name="T32" fmla="*/ 314 w 474"/>
                      <a:gd name="T33" fmla="*/ 321 h 396"/>
                      <a:gd name="T34" fmla="*/ 296 w 474"/>
                      <a:gd name="T35" fmla="*/ 327 h 396"/>
                      <a:gd name="T36" fmla="*/ 296 w 474"/>
                      <a:gd name="T37" fmla="*/ 390 h 396"/>
                      <a:gd name="T38" fmla="*/ 219 w 474"/>
                      <a:gd name="T39" fmla="*/ 396 h 396"/>
                      <a:gd name="T40" fmla="*/ 223 w 474"/>
                      <a:gd name="T41" fmla="*/ 329 h 396"/>
                      <a:gd name="T42" fmla="*/ 164 w 474"/>
                      <a:gd name="T43" fmla="*/ 329 h 396"/>
                      <a:gd name="T44" fmla="*/ 144 w 474"/>
                      <a:gd name="T45" fmla="*/ 376 h 396"/>
                      <a:gd name="T46" fmla="*/ 65 w 474"/>
                      <a:gd name="T47" fmla="*/ 335 h 396"/>
                      <a:gd name="T48" fmla="*/ 101 w 474"/>
                      <a:gd name="T49" fmla="*/ 296 h 396"/>
                      <a:gd name="T50" fmla="*/ 71 w 474"/>
                      <a:gd name="T51" fmla="*/ 254 h 396"/>
                      <a:gd name="T52" fmla="*/ 16 w 474"/>
                      <a:gd name="T53" fmla="*/ 262 h 396"/>
                      <a:gd name="T54" fmla="*/ 0 w 474"/>
                      <a:gd name="T55" fmla="*/ 193 h 396"/>
                      <a:gd name="T56" fmla="*/ 67 w 474"/>
                      <a:gd name="T57" fmla="*/ 175 h 396"/>
                      <a:gd name="T58" fmla="*/ 73 w 474"/>
                      <a:gd name="T59" fmla="*/ 116 h 396"/>
                      <a:gd name="T60" fmla="*/ 34 w 474"/>
                      <a:gd name="T61" fmla="*/ 91 h 396"/>
                      <a:gd name="T62" fmla="*/ 89 w 474"/>
                      <a:gd name="T63" fmla="*/ 22 h 396"/>
                      <a:gd name="T64" fmla="*/ 128 w 474"/>
                      <a:gd name="T65" fmla="*/ 61 h 39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474"/>
                      <a:gd name="T100" fmla="*/ 0 h 396"/>
                      <a:gd name="T101" fmla="*/ 474 w 474"/>
                      <a:gd name="T102" fmla="*/ 396 h 39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474" h="396">
                        <a:moveTo>
                          <a:pt x="128" y="61"/>
                        </a:moveTo>
                        <a:lnTo>
                          <a:pt x="180" y="55"/>
                        </a:lnTo>
                        <a:lnTo>
                          <a:pt x="201" y="6"/>
                        </a:lnTo>
                        <a:lnTo>
                          <a:pt x="261" y="0"/>
                        </a:lnTo>
                        <a:lnTo>
                          <a:pt x="261" y="77"/>
                        </a:lnTo>
                        <a:lnTo>
                          <a:pt x="296" y="85"/>
                        </a:lnTo>
                        <a:lnTo>
                          <a:pt x="363" y="43"/>
                        </a:lnTo>
                        <a:lnTo>
                          <a:pt x="423" y="89"/>
                        </a:lnTo>
                        <a:lnTo>
                          <a:pt x="350" y="144"/>
                        </a:lnTo>
                        <a:lnTo>
                          <a:pt x="365" y="164"/>
                        </a:lnTo>
                        <a:lnTo>
                          <a:pt x="454" y="144"/>
                        </a:lnTo>
                        <a:lnTo>
                          <a:pt x="474" y="223"/>
                        </a:lnTo>
                        <a:lnTo>
                          <a:pt x="369" y="238"/>
                        </a:lnTo>
                        <a:lnTo>
                          <a:pt x="363" y="266"/>
                        </a:lnTo>
                        <a:lnTo>
                          <a:pt x="413" y="303"/>
                        </a:lnTo>
                        <a:lnTo>
                          <a:pt x="350" y="366"/>
                        </a:lnTo>
                        <a:lnTo>
                          <a:pt x="314" y="321"/>
                        </a:lnTo>
                        <a:lnTo>
                          <a:pt x="296" y="327"/>
                        </a:lnTo>
                        <a:lnTo>
                          <a:pt x="296" y="390"/>
                        </a:lnTo>
                        <a:lnTo>
                          <a:pt x="219" y="396"/>
                        </a:lnTo>
                        <a:lnTo>
                          <a:pt x="223" y="329"/>
                        </a:lnTo>
                        <a:lnTo>
                          <a:pt x="164" y="329"/>
                        </a:lnTo>
                        <a:lnTo>
                          <a:pt x="144" y="376"/>
                        </a:lnTo>
                        <a:lnTo>
                          <a:pt x="65" y="335"/>
                        </a:lnTo>
                        <a:lnTo>
                          <a:pt x="101" y="296"/>
                        </a:lnTo>
                        <a:lnTo>
                          <a:pt x="71" y="254"/>
                        </a:lnTo>
                        <a:lnTo>
                          <a:pt x="16" y="262"/>
                        </a:lnTo>
                        <a:lnTo>
                          <a:pt x="0" y="193"/>
                        </a:lnTo>
                        <a:lnTo>
                          <a:pt x="67" y="175"/>
                        </a:lnTo>
                        <a:lnTo>
                          <a:pt x="73" y="116"/>
                        </a:lnTo>
                        <a:lnTo>
                          <a:pt x="34" y="91"/>
                        </a:lnTo>
                        <a:lnTo>
                          <a:pt x="89" y="22"/>
                        </a:lnTo>
                        <a:lnTo>
                          <a:pt x="128" y="61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10571" name="Group 285"/>
                  <p:cNvGrpSpPr>
                    <a:grpSpLocks/>
                  </p:cNvGrpSpPr>
                  <p:nvPr/>
                </p:nvGrpSpPr>
                <p:grpSpPr bwMode="auto">
                  <a:xfrm>
                    <a:off x="3810" y="2638"/>
                    <a:ext cx="496" cy="405"/>
                    <a:chOff x="3810" y="2638"/>
                    <a:chExt cx="496" cy="405"/>
                  </a:xfrm>
                </p:grpSpPr>
                <p:sp>
                  <p:nvSpPr>
                    <p:cNvPr id="10572" name="Freeform 286"/>
                    <p:cNvSpPr>
                      <a:spLocks/>
                    </p:cNvSpPr>
                    <p:nvPr/>
                  </p:nvSpPr>
                  <p:spPr bwMode="auto">
                    <a:xfrm>
                      <a:off x="3810" y="2638"/>
                      <a:ext cx="496" cy="405"/>
                    </a:xfrm>
                    <a:custGeom>
                      <a:avLst/>
                      <a:gdLst>
                        <a:gd name="T0" fmla="*/ 202 w 496"/>
                        <a:gd name="T1" fmla="*/ 73 h 405"/>
                        <a:gd name="T2" fmla="*/ 264 w 496"/>
                        <a:gd name="T3" fmla="*/ 20 h 405"/>
                        <a:gd name="T4" fmla="*/ 307 w 496"/>
                        <a:gd name="T5" fmla="*/ 103 h 405"/>
                        <a:gd name="T6" fmla="*/ 414 w 496"/>
                        <a:gd name="T7" fmla="*/ 95 h 405"/>
                        <a:gd name="T8" fmla="*/ 366 w 496"/>
                        <a:gd name="T9" fmla="*/ 180 h 405"/>
                        <a:gd name="T10" fmla="*/ 474 w 496"/>
                        <a:gd name="T11" fmla="*/ 218 h 405"/>
                        <a:gd name="T12" fmla="*/ 361 w 496"/>
                        <a:gd name="T13" fmla="*/ 275 h 405"/>
                        <a:gd name="T14" fmla="*/ 361 w 496"/>
                        <a:gd name="T15" fmla="*/ 353 h 405"/>
                        <a:gd name="T16" fmla="*/ 294 w 496"/>
                        <a:gd name="T17" fmla="*/ 320 h 405"/>
                        <a:gd name="T18" fmla="*/ 242 w 496"/>
                        <a:gd name="T19" fmla="*/ 390 h 405"/>
                        <a:gd name="T20" fmla="*/ 172 w 496"/>
                        <a:gd name="T21" fmla="*/ 320 h 405"/>
                        <a:gd name="T22" fmla="*/ 92 w 496"/>
                        <a:gd name="T23" fmla="*/ 335 h 405"/>
                        <a:gd name="T24" fmla="*/ 92 w 496"/>
                        <a:gd name="T25" fmla="*/ 245 h 405"/>
                        <a:gd name="T26" fmla="*/ 30 w 496"/>
                        <a:gd name="T27" fmla="*/ 203 h 405"/>
                        <a:gd name="T28" fmla="*/ 97 w 496"/>
                        <a:gd name="T29" fmla="*/ 120 h 405"/>
                        <a:gd name="T30" fmla="*/ 107 w 496"/>
                        <a:gd name="T31" fmla="*/ 38 h 405"/>
                        <a:gd name="T32" fmla="*/ 30 w 496"/>
                        <a:gd name="T33" fmla="*/ 103 h 405"/>
                        <a:gd name="T34" fmla="*/ 67 w 496"/>
                        <a:gd name="T35" fmla="*/ 173 h 405"/>
                        <a:gd name="T36" fmla="*/ 17 w 496"/>
                        <a:gd name="T37" fmla="*/ 278 h 405"/>
                        <a:gd name="T38" fmla="*/ 97 w 496"/>
                        <a:gd name="T39" fmla="*/ 298 h 405"/>
                        <a:gd name="T40" fmla="*/ 142 w 496"/>
                        <a:gd name="T41" fmla="*/ 383 h 405"/>
                        <a:gd name="T42" fmla="*/ 187 w 496"/>
                        <a:gd name="T43" fmla="*/ 338 h 405"/>
                        <a:gd name="T44" fmla="*/ 224 w 496"/>
                        <a:gd name="T45" fmla="*/ 405 h 405"/>
                        <a:gd name="T46" fmla="*/ 317 w 496"/>
                        <a:gd name="T47" fmla="*/ 338 h 405"/>
                        <a:gd name="T48" fmla="*/ 361 w 496"/>
                        <a:gd name="T49" fmla="*/ 380 h 405"/>
                        <a:gd name="T50" fmla="*/ 426 w 496"/>
                        <a:gd name="T51" fmla="*/ 283 h 405"/>
                        <a:gd name="T52" fmla="*/ 396 w 496"/>
                        <a:gd name="T53" fmla="*/ 248 h 405"/>
                        <a:gd name="T54" fmla="*/ 466 w 496"/>
                        <a:gd name="T55" fmla="*/ 135 h 405"/>
                        <a:gd name="T56" fmla="*/ 369 w 496"/>
                        <a:gd name="T57" fmla="*/ 155 h 405"/>
                        <a:gd name="T58" fmla="*/ 374 w 496"/>
                        <a:gd name="T59" fmla="*/ 38 h 405"/>
                        <a:gd name="T60" fmla="*/ 307 w 496"/>
                        <a:gd name="T61" fmla="*/ 83 h 405"/>
                        <a:gd name="T62" fmla="*/ 279 w 496"/>
                        <a:gd name="T63" fmla="*/ 0 h 405"/>
                        <a:gd name="T64" fmla="*/ 179 w 496"/>
                        <a:gd name="T65" fmla="*/ 58 h 405"/>
                        <a:gd name="T66" fmla="*/ 135 w 496"/>
                        <a:gd name="T67" fmla="*/ 80 h 405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w 496"/>
                        <a:gd name="T103" fmla="*/ 0 h 405"/>
                        <a:gd name="T104" fmla="*/ 496 w 496"/>
                        <a:gd name="T105" fmla="*/ 405 h 405"/>
                      </a:gdLst>
                      <a:ahLst/>
                      <a:cxnLst>
                        <a:cxn ang="T68">
                          <a:pos x="T0" y="T1"/>
                        </a:cxn>
                        <a:cxn ang="T69">
                          <a:pos x="T2" y="T3"/>
                        </a:cxn>
                        <a:cxn ang="T70">
                          <a:pos x="T4" y="T5"/>
                        </a:cxn>
                        <a:cxn ang="T71">
                          <a:pos x="T6" y="T7"/>
                        </a:cxn>
                        <a:cxn ang="T72">
                          <a:pos x="T8" y="T9"/>
                        </a:cxn>
                        <a:cxn ang="T73">
                          <a:pos x="T10" y="T11"/>
                        </a:cxn>
                        <a:cxn ang="T74">
                          <a:pos x="T12" y="T13"/>
                        </a:cxn>
                        <a:cxn ang="T75">
                          <a:pos x="T14" y="T15"/>
                        </a:cxn>
                        <a:cxn ang="T76">
                          <a:pos x="T16" y="T17"/>
                        </a:cxn>
                        <a:cxn ang="T77">
                          <a:pos x="T18" y="T19"/>
                        </a:cxn>
                        <a:cxn ang="T78">
                          <a:pos x="T20" y="T21"/>
                        </a:cxn>
                        <a:cxn ang="T79">
                          <a:pos x="T22" y="T23"/>
                        </a:cxn>
                        <a:cxn ang="T80">
                          <a:pos x="T24" y="T25"/>
                        </a:cxn>
                        <a:cxn ang="T81">
                          <a:pos x="T26" y="T27"/>
                        </a:cxn>
                        <a:cxn ang="T82">
                          <a:pos x="T28" y="T29"/>
                        </a:cxn>
                        <a:cxn ang="T83">
                          <a:pos x="T30" y="T31"/>
                        </a:cxn>
                        <a:cxn ang="T84">
                          <a:pos x="T32" y="T33"/>
                        </a:cxn>
                        <a:cxn ang="T85">
                          <a:pos x="T34" y="T35"/>
                        </a:cxn>
                        <a:cxn ang="T86">
                          <a:pos x="T36" y="T37"/>
                        </a:cxn>
                        <a:cxn ang="T87">
                          <a:pos x="T38" y="T39"/>
                        </a:cxn>
                        <a:cxn ang="T88">
                          <a:pos x="T40" y="T41"/>
                        </a:cxn>
                        <a:cxn ang="T89">
                          <a:pos x="T42" y="T43"/>
                        </a:cxn>
                        <a:cxn ang="T90">
                          <a:pos x="T44" y="T45"/>
                        </a:cxn>
                        <a:cxn ang="T91">
                          <a:pos x="T46" y="T47"/>
                        </a:cxn>
                        <a:cxn ang="T92">
                          <a:pos x="T48" y="T49"/>
                        </a:cxn>
                        <a:cxn ang="T93">
                          <a:pos x="T50" y="T51"/>
                        </a:cxn>
                        <a:cxn ang="T94">
                          <a:pos x="T52" y="T53"/>
                        </a:cxn>
                        <a:cxn ang="T95">
                          <a:pos x="T54" y="T55"/>
                        </a:cxn>
                        <a:cxn ang="T96">
                          <a:pos x="T56" y="T57"/>
                        </a:cxn>
                        <a:cxn ang="T97">
                          <a:pos x="T58" y="T59"/>
                        </a:cxn>
                        <a:cxn ang="T98">
                          <a:pos x="T60" y="T61"/>
                        </a:cxn>
                        <a:cxn ang="T99">
                          <a:pos x="T62" y="T63"/>
                        </a:cxn>
                        <a:cxn ang="T100">
                          <a:pos x="T64" y="T65"/>
                        </a:cxn>
                        <a:cxn ang="T101">
                          <a:pos x="T66" y="T67"/>
                        </a:cxn>
                      </a:cxnLst>
                      <a:rect l="T102" t="T103" r="T104" b="T105"/>
                      <a:pathLst>
                        <a:path w="496" h="405">
                          <a:moveTo>
                            <a:pt x="135" y="80"/>
                          </a:moveTo>
                          <a:lnTo>
                            <a:pt x="202" y="73"/>
                          </a:lnTo>
                          <a:lnTo>
                            <a:pt x="219" y="23"/>
                          </a:lnTo>
                          <a:lnTo>
                            <a:pt x="264" y="20"/>
                          </a:lnTo>
                          <a:lnTo>
                            <a:pt x="262" y="90"/>
                          </a:lnTo>
                          <a:lnTo>
                            <a:pt x="307" y="103"/>
                          </a:lnTo>
                          <a:lnTo>
                            <a:pt x="376" y="68"/>
                          </a:lnTo>
                          <a:lnTo>
                            <a:pt x="414" y="95"/>
                          </a:lnTo>
                          <a:lnTo>
                            <a:pt x="354" y="148"/>
                          </a:lnTo>
                          <a:lnTo>
                            <a:pt x="366" y="180"/>
                          </a:lnTo>
                          <a:lnTo>
                            <a:pt x="456" y="165"/>
                          </a:lnTo>
                          <a:lnTo>
                            <a:pt x="474" y="218"/>
                          </a:lnTo>
                          <a:lnTo>
                            <a:pt x="369" y="238"/>
                          </a:lnTo>
                          <a:lnTo>
                            <a:pt x="361" y="275"/>
                          </a:lnTo>
                          <a:lnTo>
                            <a:pt x="411" y="308"/>
                          </a:lnTo>
                          <a:lnTo>
                            <a:pt x="361" y="353"/>
                          </a:lnTo>
                          <a:lnTo>
                            <a:pt x="324" y="305"/>
                          </a:lnTo>
                          <a:lnTo>
                            <a:pt x="294" y="320"/>
                          </a:lnTo>
                          <a:lnTo>
                            <a:pt x="299" y="388"/>
                          </a:lnTo>
                          <a:lnTo>
                            <a:pt x="242" y="390"/>
                          </a:lnTo>
                          <a:lnTo>
                            <a:pt x="239" y="328"/>
                          </a:lnTo>
                          <a:lnTo>
                            <a:pt x="172" y="320"/>
                          </a:lnTo>
                          <a:lnTo>
                            <a:pt x="150" y="365"/>
                          </a:lnTo>
                          <a:lnTo>
                            <a:pt x="92" y="335"/>
                          </a:lnTo>
                          <a:lnTo>
                            <a:pt x="122" y="300"/>
                          </a:lnTo>
                          <a:lnTo>
                            <a:pt x="92" y="245"/>
                          </a:lnTo>
                          <a:lnTo>
                            <a:pt x="37" y="255"/>
                          </a:lnTo>
                          <a:lnTo>
                            <a:pt x="30" y="203"/>
                          </a:lnTo>
                          <a:lnTo>
                            <a:pt x="90" y="193"/>
                          </a:lnTo>
                          <a:lnTo>
                            <a:pt x="97" y="120"/>
                          </a:lnTo>
                          <a:lnTo>
                            <a:pt x="62" y="95"/>
                          </a:lnTo>
                          <a:lnTo>
                            <a:pt x="107" y="38"/>
                          </a:lnTo>
                          <a:lnTo>
                            <a:pt x="85" y="23"/>
                          </a:lnTo>
                          <a:lnTo>
                            <a:pt x="30" y="103"/>
                          </a:lnTo>
                          <a:lnTo>
                            <a:pt x="75" y="133"/>
                          </a:lnTo>
                          <a:lnTo>
                            <a:pt x="67" y="173"/>
                          </a:lnTo>
                          <a:lnTo>
                            <a:pt x="0" y="193"/>
                          </a:lnTo>
                          <a:lnTo>
                            <a:pt x="17" y="278"/>
                          </a:lnTo>
                          <a:lnTo>
                            <a:pt x="82" y="275"/>
                          </a:lnTo>
                          <a:lnTo>
                            <a:pt x="97" y="298"/>
                          </a:lnTo>
                          <a:lnTo>
                            <a:pt x="60" y="345"/>
                          </a:lnTo>
                          <a:lnTo>
                            <a:pt x="142" y="383"/>
                          </a:lnTo>
                          <a:lnTo>
                            <a:pt x="165" y="388"/>
                          </a:lnTo>
                          <a:lnTo>
                            <a:pt x="187" y="338"/>
                          </a:lnTo>
                          <a:lnTo>
                            <a:pt x="212" y="353"/>
                          </a:lnTo>
                          <a:lnTo>
                            <a:pt x="224" y="405"/>
                          </a:lnTo>
                          <a:lnTo>
                            <a:pt x="317" y="403"/>
                          </a:lnTo>
                          <a:lnTo>
                            <a:pt x="317" y="338"/>
                          </a:lnTo>
                          <a:lnTo>
                            <a:pt x="324" y="335"/>
                          </a:lnTo>
                          <a:lnTo>
                            <a:pt x="361" y="380"/>
                          </a:lnTo>
                          <a:lnTo>
                            <a:pt x="441" y="305"/>
                          </a:lnTo>
                          <a:lnTo>
                            <a:pt x="426" y="283"/>
                          </a:lnTo>
                          <a:lnTo>
                            <a:pt x="381" y="260"/>
                          </a:lnTo>
                          <a:lnTo>
                            <a:pt x="396" y="248"/>
                          </a:lnTo>
                          <a:lnTo>
                            <a:pt x="496" y="233"/>
                          </a:lnTo>
                          <a:lnTo>
                            <a:pt x="466" y="135"/>
                          </a:lnTo>
                          <a:lnTo>
                            <a:pt x="374" y="158"/>
                          </a:lnTo>
                          <a:lnTo>
                            <a:pt x="369" y="155"/>
                          </a:lnTo>
                          <a:lnTo>
                            <a:pt x="444" y="95"/>
                          </a:lnTo>
                          <a:lnTo>
                            <a:pt x="374" y="38"/>
                          </a:lnTo>
                          <a:lnTo>
                            <a:pt x="354" y="50"/>
                          </a:lnTo>
                          <a:lnTo>
                            <a:pt x="307" y="83"/>
                          </a:lnTo>
                          <a:lnTo>
                            <a:pt x="279" y="75"/>
                          </a:lnTo>
                          <a:lnTo>
                            <a:pt x="279" y="0"/>
                          </a:lnTo>
                          <a:lnTo>
                            <a:pt x="204" y="5"/>
                          </a:lnTo>
                          <a:lnTo>
                            <a:pt x="179" y="58"/>
                          </a:lnTo>
                          <a:lnTo>
                            <a:pt x="135" y="58"/>
                          </a:lnTo>
                          <a:lnTo>
                            <a:pt x="135" y="8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573" name="Freeform 287"/>
                    <p:cNvSpPr>
                      <a:spLocks/>
                    </p:cNvSpPr>
                    <p:nvPr/>
                  </p:nvSpPr>
                  <p:spPr bwMode="auto">
                    <a:xfrm>
                      <a:off x="3897" y="2658"/>
                      <a:ext cx="83" cy="63"/>
                    </a:xfrm>
                    <a:custGeom>
                      <a:avLst/>
                      <a:gdLst>
                        <a:gd name="T0" fmla="*/ 53 w 83"/>
                        <a:gd name="T1" fmla="*/ 63 h 63"/>
                        <a:gd name="T2" fmla="*/ 0 w 83"/>
                        <a:gd name="T3" fmla="*/ 11 h 63"/>
                        <a:gd name="T4" fmla="*/ 11 w 83"/>
                        <a:gd name="T5" fmla="*/ 0 h 63"/>
                        <a:gd name="T6" fmla="*/ 83 w 83"/>
                        <a:gd name="T7" fmla="*/ 54 h 63"/>
                        <a:gd name="T8" fmla="*/ 53 w 83"/>
                        <a:gd name="T9" fmla="*/ 63 h 6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3"/>
                        <a:gd name="T16" fmla="*/ 0 h 63"/>
                        <a:gd name="T17" fmla="*/ 83 w 83"/>
                        <a:gd name="T18" fmla="*/ 63 h 6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3" h="63">
                          <a:moveTo>
                            <a:pt x="53" y="63"/>
                          </a:moveTo>
                          <a:lnTo>
                            <a:pt x="0" y="11"/>
                          </a:lnTo>
                          <a:lnTo>
                            <a:pt x="11" y="0"/>
                          </a:lnTo>
                          <a:lnTo>
                            <a:pt x="83" y="54"/>
                          </a:lnTo>
                          <a:lnTo>
                            <a:pt x="53" y="63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</p:grpSp>
            </p:grpSp>
            <p:sp>
              <p:nvSpPr>
                <p:cNvPr id="10569" name="Oval 288"/>
                <p:cNvSpPr>
                  <a:spLocks noChangeArrowheads="1"/>
                </p:cNvSpPr>
                <p:nvPr/>
              </p:nvSpPr>
              <p:spPr bwMode="auto">
                <a:xfrm>
                  <a:off x="3999" y="2811"/>
                  <a:ext cx="81" cy="53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altLang="tr-TR" sz="240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554" name="Group 289"/>
              <p:cNvGrpSpPr>
                <a:grpSpLocks/>
              </p:cNvGrpSpPr>
              <p:nvPr/>
            </p:nvGrpSpPr>
            <p:grpSpPr bwMode="auto">
              <a:xfrm>
                <a:off x="3124" y="1810"/>
                <a:ext cx="304" cy="167"/>
                <a:chOff x="3810" y="2638"/>
                <a:chExt cx="496" cy="405"/>
              </a:xfrm>
            </p:grpSpPr>
            <p:grpSp>
              <p:nvGrpSpPr>
                <p:cNvPr id="10562" name="Group 290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564" name="Freeform 291"/>
                  <p:cNvSpPr>
                    <a:spLocks/>
                  </p:cNvSpPr>
                  <p:nvPr/>
                </p:nvSpPr>
                <p:spPr bwMode="auto">
                  <a:xfrm>
                    <a:off x="3820" y="2646"/>
                    <a:ext cx="474" cy="396"/>
                  </a:xfrm>
                  <a:custGeom>
                    <a:avLst/>
                    <a:gdLst>
                      <a:gd name="T0" fmla="*/ 128 w 474"/>
                      <a:gd name="T1" fmla="*/ 61 h 396"/>
                      <a:gd name="T2" fmla="*/ 180 w 474"/>
                      <a:gd name="T3" fmla="*/ 55 h 396"/>
                      <a:gd name="T4" fmla="*/ 201 w 474"/>
                      <a:gd name="T5" fmla="*/ 6 h 396"/>
                      <a:gd name="T6" fmla="*/ 261 w 474"/>
                      <a:gd name="T7" fmla="*/ 0 h 396"/>
                      <a:gd name="T8" fmla="*/ 261 w 474"/>
                      <a:gd name="T9" fmla="*/ 77 h 396"/>
                      <a:gd name="T10" fmla="*/ 296 w 474"/>
                      <a:gd name="T11" fmla="*/ 85 h 396"/>
                      <a:gd name="T12" fmla="*/ 363 w 474"/>
                      <a:gd name="T13" fmla="*/ 43 h 396"/>
                      <a:gd name="T14" fmla="*/ 423 w 474"/>
                      <a:gd name="T15" fmla="*/ 89 h 396"/>
                      <a:gd name="T16" fmla="*/ 350 w 474"/>
                      <a:gd name="T17" fmla="*/ 144 h 396"/>
                      <a:gd name="T18" fmla="*/ 365 w 474"/>
                      <a:gd name="T19" fmla="*/ 164 h 396"/>
                      <a:gd name="T20" fmla="*/ 454 w 474"/>
                      <a:gd name="T21" fmla="*/ 144 h 396"/>
                      <a:gd name="T22" fmla="*/ 474 w 474"/>
                      <a:gd name="T23" fmla="*/ 223 h 396"/>
                      <a:gd name="T24" fmla="*/ 369 w 474"/>
                      <a:gd name="T25" fmla="*/ 238 h 396"/>
                      <a:gd name="T26" fmla="*/ 363 w 474"/>
                      <a:gd name="T27" fmla="*/ 266 h 396"/>
                      <a:gd name="T28" fmla="*/ 413 w 474"/>
                      <a:gd name="T29" fmla="*/ 303 h 396"/>
                      <a:gd name="T30" fmla="*/ 350 w 474"/>
                      <a:gd name="T31" fmla="*/ 366 h 396"/>
                      <a:gd name="T32" fmla="*/ 314 w 474"/>
                      <a:gd name="T33" fmla="*/ 321 h 396"/>
                      <a:gd name="T34" fmla="*/ 296 w 474"/>
                      <a:gd name="T35" fmla="*/ 327 h 396"/>
                      <a:gd name="T36" fmla="*/ 296 w 474"/>
                      <a:gd name="T37" fmla="*/ 390 h 396"/>
                      <a:gd name="T38" fmla="*/ 219 w 474"/>
                      <a:gd name="T39" fmla="*/ 396 h 396"/>
                      <a:gd name="T40" fmla="*/ 223 w 474"/>
                      <a:gd name="T41" fmla="*/ 329 h 396"/>
                      <a:gd name="T42" fmla="*/ 164 w 474"/>
                      <a:gd name="T43" fmla="*/ 329 h 396"/>
                      <a:gd name="T44" fmla="*/ 144 w 474"/>
                      <a:gd name="T45" fmla="*/ 376 h 396"/>
                      <a:gd name="T46" fmla="*/ 65 w 474"/>
                      <a:gd name="T47" fmla="*/ 335 h 396"/>
                      <a:gd name="T48" fmla="*/ 101 w 474"/>
                      <a:gd name="T49" fmla="*/ 296 h 396"/>
                      <a:gd name="T50" fmla="*/ 71 w 474"/>
                      <a:gd name="T51" fmla="*/ 254 h 396"/>
                      <a:gd name="T52" fmla="*/ 16 w 474"/>
                      <a:gd name="T53" fmla="*/ 262 h 396"/>
                      <a:gd name="T54" fmla="*/ 0 w 474"/>
                      <a:gd name="T55" fmla="*/ 193 h 396"/>
                      <a:gd name="T56" fmla="*/ 67 w 474"/>
                      <a:gd name="T57" fmla="*/ 175 h 396"/>
                      <a:gd name="T58" fmla="*/ 73 w 474"/>
                      <a:gd name="T59" fmla="*/ 116 h 396"/>
                      <a:gd name="T60" fmla="*/ 34 w 474"/>
                      <a:gd name="T61" fmla="*/ 91 h 396"/>
                      <a:gd name="T62" fmla="*/ 89 w 474"/>
                      <a:gd name="T63" fmla="*/ 22 h 396"/>
                      <a:gd name="T64" fmla="*/ 128 w 474"/>
                      <a:gd name="T65" fmla="*/ 61 h 39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474"/>
                      <a:gd name="T100" fmla="*/ 0 h 396"/>
                      <a:gd name="T101" fmla="*/ 474 w 474"/>
                      <a:gd name="T102" fmla="*/ 396 h 39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474" h="396">
                        <a:moveTo>
                          <a:pt x="128" y="61"/>
                        </a:moveTo>
                        <a:lnTo>
                          <a:pt x="180" y="55"/>
                        </a:lnTo>
                        <a:lnTo>
                          <a:pt x="201" y="6"/>
                        </a:lnTo>
                        <a:lnTo>
                          <a:pt x="261" y="0"/>
                        </a:lnTo>
                        <a:lnTo>
                          <a:pt x="261" y="77"/>
                        </a:lnTo>
                        <a:lnTo>
                          <a:pt x="296" y="85"/>
                        </a:lnTo>
                        <a:lnTo>
                          <a:pt x="363" y="43"/>
                        </a:lnTo>
                        <a:lnTo>
                          <a:pt x="423" y="89"/>
                        </a:lnTo>
                        <a:lnTo>
                          <a:pt x="350" y="144"/>
                        </a:lnTo>
                        <a:lnTo>
                          <a:pt x="365" y="164"/>
                        </a:lnTo>
                        <a:lnTo>
                          <a:pt x="454" y="144"/>
                        </a:lnTo>
                        <a:lnTo>
                          <a:pt x="474" y="223"/>
                        </a:lnTo>
                        <a:lnTo>
                          <a:pt x="369" y="238"/>
                        </a:lnTo>
                        <a:lnTo>
                          <a:pt x="363" y="266"/>
                        </a:lnTo>
                        <a:lnTo>
                          <a:pt x="413" y="303"/>
                        </a:lnTo>
                        <a:lnTo>
                          <a:pt x="350" y="366"/>
                        </a:lnTo>
                        <a:lnTo>
                          <a:pt x="314" y="321"/>
                        </a:lnTo>
                        <a:lnTo>
                          <a:pt x="296" y="327"/>
                        </a:lnTo>
                        <a:lnTo>
                          <a:pt x="296" y="390"/>
                        </a:lnTo>
                        <a:lnTo>
                          <a:pt x="219" y="396"/>
                        </a:lnTo>
                        <a:lnTo>
                          <a:pt x="223" y="329"/>
                        </a:lnTo>
                        <a:lnTo>
                          <a:pt x="164" y="329"/>
                        </a:lnTo>
                        <a:lnTo>
                          <a:pt x="144" y="376"/>
                        </a:lnTo>
                        <a:lnTo>
                          <a:pt x="65" y="335"/>
                        </a:lnTo>
                        <a:lnTo>
                          <a:pt x="101" y="296"/>
                        </a:lnTo>
                        <a:lnTo>
                          <a:pt x="71" y="254"/>
                        </a:lnTo>
                        <a:lnTo>
                          <a:pt x="16" y="262"/>
                        </a:lnTo>
                        <a:lnTo>
                          <a:pt x="0" y="193"/>
                        </a:lnTo>
                        <a:lnTo>
                          <a:pt x="67" y="175"/>
                        </a:lnTo>
                        <a:lnTo>
                          <a:pt x="73" y="116"/>
                        </a:lnTo>
                        <a:lnTo>
                          <a:pt x="34" y="91"/>
                        </a:lnTo>
                        <a:lnTo>
                          <a:pt x="89" y="22"/>
                        </a:lnTo>
                        <a:lnTo>
                          <a:pt x="128" y="61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10565" name="Group 292"/>
                  <p:cNvGrpSpPr>
                    <a:grpSpLocks/>
                  </p:cNvGrpSpPr>
                  <p:nvPr/>
                </p:nvGrpSpPr>
                <p:grpSpPr bwMode="auto">
                  <a:xfrm>
                    <a:off x="3810" y="2638"/>
                    <a:ext cx="496" cy="405"/>
                    <a:chOff x="3810" y="2638"/>
                    <a:chExt cx="496" cy="405"/>
                  </a:xfrm>
                </p:grpSpPr>
                <p:sp>
                  <p:nvSpPr>
                    <p:cNvPr id="10566" name="Freeform 293"/>
                    <p:cNvSpPr>
                      <a:spLocks/>
                    </p:cNvSpPr>
                    <p:nvPr/>
                  </p:nvSpPr>
                  <p:spPr bwMode="auto">
                    <a:xfrm>
                      <a:off x="3810" y="2638"/>
                      <a:ext cx="496" cy="405"/>
                    </a:xfrm>
                    <a:custGeom>
                      <a:avLst/>
                      <a:gdLst>
                        <a:gd name="T0" fmla="*/ 202 w 496"/>
                        <a:gd name="T1" fmla="*/ 73 h 405"/>
                        <a:gd name="T2" fmla="*/ 264 w 496"/>
                        <a:gd name="T3" fmla="*/ 20 h 405"/>
                        <a:gd name="T4" fmla="*/ 307 w 496"/>
                        <a:gd name="T5" fmla="*/ 103 h 405"/>
                        <a:gd name="T6" fmla="*/ 414 w 496"/>
                        <a:gd name="T7" fmla="*/ 95 h 405"/>
                        <a:gd name="T8" fmla="*/ 366 w 496"/>
                        <a:gd name="T9" fmla="*/ 180 h 405"/>
                        <a:gd name="T10" fmla="*/ 474 w 496"/>
                        <a:gd name="T11" fmla="*/ 218 h 405"/>
                        <a:gd name="T12" fmla="*/ 361 w 496"/>
                        <a:gd name="T13" fmla="*/ 275 h 405"/>
                        <a:gd name="T14" fmla="*/ 361 w 496"/>
                        <a:gd name="T15" fmla="*/ 353 h 405"/>
                        <a:gd name="T16" fmla="*/ 294 w 496"/>
                        <a:gd name="T17" fmla="*/ 320 h 405"/>
                        <a:gd name="T18" fmla="*/ 242 w 496"/>
                        <a:gd name="T19" fmla="*/ 390 h 405"/>
                        <a:gd name="T20" fmla="*/ 172 w 496"/>
                        <a:gd name="T21" fmla="*/ 320 h 405"/>
                        <a:gd name="T22" fmla="*/ 92 w 496"/>
                        <a:gd name="T23" fmla="*/ 335 h 405"/>
                        <a:gd name="T24" fmla="*/ 92 w 496"/>
                        <a:gd name="T25" fmla="*/ 245 h 405"/>
                        <a:gd name="T26" fmla="*/ 30 w 496"/>
                        <a:gd name="T27" fmla="*/ 203 h 405"/>
                        <a:gd name="T28" fmla="*/ 97 w 496"/>
                        <a:gd name="T29" fmla="*/ 120 h 405"/>
                        <a:gd name="T30" fmla="*/ 107 w 496"/>
                        <a:gd name="T31" fmla="*/ 38 h 405"/>
                        <a:gd name="T32" fmla="*/ 30 w 496"/>
                        <a:gd name="T33" fmla="*/ 103 h 405"/>
                        <a:gd name="T34" fmla="*/ 67 w 496"/>
                        <a:gd name="T35" fmla="*/ 173 h 405"/>
                        <a:gd name="T36" fmla="*/ 17 w 496"/>
                        <a:gd name="T37" fmla="*/ 278 h 405"/>
                        <a:gd name="T38" fmla="*/ 97 w 496"/>
                        <a:gd name="T39" fmla="*/ 298 h 405"/>
                        <a:gd name="T40" fmla="*/ 142 w 496"/>
                        <a:gd name="T41" fmla="*/ 383 h 405"/>
                        <a:gd name="T42" fmla="*/ 187 w 496"/>
                        <a:gd name="T43" fmla="*/ 338 h 405"/>
                        <a:gd name="T44" fmla="*/ 224 w 496"/>
                        <a:gd name="T45" fmla="*/ 405 h 405"/>
                        <a:gd name="T46" fmla="*/ 317 w 496"/>
                        <a:gd name="T47" fmla="*/ 338 h 405"/>
                        <a:gd name="T48" fmla="*/ 361 w 496"/>
                        <a:gd name="T49" fmla="*/ 380 h 405"/>
                        <a:gd name="T50" fmla="*/ 426 w 496"/>
                        <a:gd name="T51" fmla="*/ 283 h 405"/>
                        <a:gd name="T52" fmla="*/ 396 w 496"/>
                        <a:gd name="T53" fmla="*/ 248 h 405"/>
                        <a:gd name="T54" fmla="*/ 466 w 496"/>
                        <a:gd name="T55" fmla="*/ 135 h 405"/>
                        <a:gd name="T56" fmla="*/ 369 w 496"/>
                        <a:gd name="T57" fmla="*/ 155 h 405"/>
                        <a:gd name="T58" fmla="*/ 374 w 496"/>
                        <a:gd name="T59" fmla="*/ 38 h 405"/>
                        <a:gd name="T60" fmla="*/ 307 w 496"/>
                        <a:gd name="T61" fmla="*/ 83 h 405"/>
                        <a:gd name="T62" fmla="*/ 279 w 496"/>
                        <a:gd name="T63" fmla="*/ 0 h 405"/>
                        <a:gd name="T64" fmla="*/ 179 w 496"/>
                        <a:gd name="T65" fmla="*/ 58 h 405"/>
                        <a:gd name="T66" fmla="*/ 135 w 496"/>
                        <a:gd name="T67" fmla="*/ 80 h 405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w 496"/>
                        <a:gd name="T103" fmla="*/ 0 h 405"/>
                        <a:gd name="T104" fmla="*/ 496 w 496"/>
                        <a:gd name="T105" fmla="*/ 405 h 405"/>
                      </a:gdLst>
                      <a:ahLst/>
                      <a:cxnLst>
                        <a:cxn ang="T68">
                          <a:pos x="T0" y="T1"/>
                        </a:cxn>
                        <a:cxn ang="T69">
                          <a:pos x="T2" y="T3"/>
                        </a:cxn>
                        <a:cxn ang="T70">
                          <a:pos x="T4" y="T5"/>
                        </a:cxn>
                        <a:cxn ang="T71">
                          <a:pos x="T6" y="T7"/>
                        </a:cxn>
                        <a:cxn ang="T72">
                          <a:pos x="T8" y="T9"/>
                        </a:cxn>
                        <a:cxn ang="T73">
                          <a:pos x="T10" y="T11"/>
                        </a:cxn>
                        <a:cxn ang="T74">
                          <a:pos x="T12" y="T13"/>
                        </a:cxn>
                        <a:cxn ang="T75">
                          <a:pos x="T14" y="T15"/>
                        </a:cxn>
                        <a:cxn ang="T76">
                          <a:pos x="T16" y="T17"/>
                        </a:cxn>
                        <a:cxn ang="T77">
                          <a:pos x="T18" y="T19"/>
                        </a:cxn>
                        <a:cxn ang="T78">
                          <a:pos x="T20" y="T21"/>
                        </a:cxn>
                        <a:cxn ang="T79">
                          <a:pos x="T22" y="T23"/>
                        </a:cxn>
                        <a:cxn ang="T80">
                          <a:pos x="T24" y="T25"/>
                        </a:cxn>
                        <a:cxn ang="T81">
                          <a:pos x="T26" y="T27"/>
                        </a:cxn>
                        <a:cxn ang="T82">
                          <a:pos x="T28" y="T29"/>
                        </a:cxn>
                        <a:cxn ang="T83">
                          <a:pos x="T30" y="T31"/>
                        </a:cxn>
                        <a:cxn ang="T84">
                          <a:pos x="T32" y="T33"/>
                        </a:cxn>
                        <a:cxn ang="T85">
                          <a:pos x="T34" y="T35"/>
                        </a:cxn>
                        <a:cxn ang="T86">
                          <a:pos x="T36" y="T37"/>
                        </a:cxn>
                        <a:cxn ang="T87">
                          <a:pos x="T38" y="T39"/>
                        </a:cxn>
                        <a:cxn ang="T88">
                          <a:pos x="T40" y="T41"/>
                        </a:cxn>
                        <a:cxn ang="T89">
                          <a:pos x="T42" y="T43"/>
                        </a:cxn>
                        <a:cxn ang="T90">
                          <a:pos x="T44" y="T45"/>
                        </a:cxn>
                        <a:cxn ang="T91">
                          <a:pos x="T46" y="T47"/>
                        </a:cxn>
                        <a:cxn ang="T92">
                          <a:pos x="T48" y="T49"/>
                        </a:cxn>
                        <a:cxn ang="T93">
                          <a:pos x="T50" y="T51"/>
                        </a:cxn>
                        <a:cxn ang="T94">
                          <a:pos x="T52" y="T53"/>
                        </a:cxn>
                        <a:cxn ang="T95">
                          <a:pos x="T54" y="T55"/>
                        </a:cxn>
                        <a:cxn ang="T96">
                          <a:pos x="T56" y="T57"/>
                        </a:cxn>
                        <a:cxn ang="T97">
                          <a:pos x="T58" y="T59"/>
                        </a:cxn>
                        <a:cxn ang="T98">
                          <a:pos x="T60" y="T61"/>
                        </a:cxn>
                        <a:cxn ang="T99">
                          <a:pos x="T62" y="T63"/>
                        </a:cxn>
                        <a:cxn ang="T100">
                          <a:pos x="T64" y="T65"/>
                        </a:cxn>
                        <a:cxn ang="T101">
                          <a:pos x="T66" y="T67"/>
                        </a:cxn>
                      </a:cxnLst>
                      <a:rect l="T102" t="T103" r="T104" b="T105"/>
                      <a:pathLst>
                        <a:path w="496" h="405">
                          <a:moveTo>
                            <a:pt x="135" y="80"/>
                          </a:moveTo>
                          <a:lnTo>
                            <a:pt x="202" y="73"/>
                          </a:lnTo>
                          <a:lnTo>
                            <a:pt x="219" y="23"/>
                          </a:lnTo>
                          <a:lnTo>
                            <a:pt x="264" y="20"/>
                          </a:lnTo>
                          <a:lnTo>
                            <a:pt x="262" y="90"/>
                          </a:lnTo>
                          <a:lnTo>
                            <a:pt x="307" y="103"/>
                          </a:lnTo>
                          <a:lnTo>
                            <a:pt x="376" y="68"/>
                          </a:lnTo>
                          <a:lnTo>
                            <a:pt x="414" y="95"/>
                          </a:lnTo>
                          <a:lnTo>
                            <a:pt x="354" y="148"/>
                          </a:lnTo>
                          <a:lnTo>
                            <a:pt x="366" y="180"/>
                          </a:lnTo>
                          <a:lnTo>
                            <a:pt x="456" y="165"/>
                          </a:lnTo>
                          <a:lnTo>
                            <a:pt x="474" y="218"/>
                          </a:lnTo>
                          <a:lnTo>
                            <a:pt x="369" y="238"/>
                          </a:lnTo>
                          <a:lnTo>
                            <a:pt x="361" y="275"/>
                          </a:lnTo>
                          <a:lnTo>
                            <a:pt x="411" y="308"/>
                          </a:lnTo>
                          <a:lnTo>
                            <a:pt x="361" y="353"/>
                          </a:lnTo>
                          <a:lnTo>
                            <a:pt x="324" y="305"/>
                          </a:lnTo>
                          <a:lnTo>
                            <a:pt x="294" y="320"/>
                          </a:lnTo>
                          <a:lnTo>
                            <a:pt x="299" y="388"/>
                          </a:lnTo>
                          <a:lnTo>
                            <a:pt x="242" y="390"/>
                          </a:lnTo>
                          <a:lnTo>
                            <a:pt x="239" y="328"/>
                          </a:lnTo>
                          <a:lnTo>
                            <a:pt x="172" y="320"/>
                          </a:lnTo>
                          <a:lnTo>
                            <a:pt x="150" y="365"/>
                          </a:lnTo>
                          <a:lnTo>
                            <a:pt x="92" y="335"/>
                          </a:lnTo>
                          <a:lnTo>
                            <a:pt x="122" y="300"/>
                          </a:lnTo>
                          <a:lnTo>
                            <a:pt x="92" y="245"/>
                          </a:lnTo>
                          <a:lnTo>
                            <a:pt x="37" y="255"/>
                          </a:lnTo>
                          <a:lnTo>
                            <a:pt x="30" y="203"/>
                          </a:lnTo>
                          <a:lnTo>
                            <a:pt x="90" y="193"/>
                          </a:lnTo>
                          <a:lnTo>
                            <a:pt x="97" y="120"/>
                          </a:lnTo>
                          <a:lnTo>
                            <a:pt x="62" y="95"/>
                          </a:lnTo>
                          <a:lnTo>
                            <a:pt x="107" y="38"/>
                          </a:lnTo>
                          <a:lnTo>
                            <a:pt x="85" y="23"/>
                          </a:lnTo>
                          <a:lnTo>
                            <a:pt x="30" y="103"/>
                          </a:lnTo>
                          <a:lnTo>
                            <a:pt x="75" y="133"/>
                          </a:lnTo>
                          <a:lnTo>
                            <a:pt x="67" y="173"/>
                          </a:lnTo>
                          <a:lnTo>
                            <a:pt x="0" y="193"/>
                          </a:lnTo>
                          <a:lnTo>
                            <a:pt x="17" y="278"/>
                          </a:lnTo>
                          <a:lnTo>
                            <a:pt x="82" y="275"/>
                          </a:lnTo>
                          <a:lnTo>
                            <a:pt x="97" y="298"/>
                          </a:lnTo>
                          <a:lnTo>
                            <a:pt x="60" y="345"/>
                          </a:lnTo>
                          <a:lnTo>
                            <a:pt x="142" y="383"/>
                          </a:lnTo>
                          <a:lnTo>
                            <a:pt x="165" y="388"/>
                          </a:lnTo>
                          <a:lnTo>
                            <a:pt x="187" y="338"/>
                          </a:lnTo>
                          <a:lnTo>
                            <a:pt x="212" y="353"/>
                          </a:lnTo>
                          <a:lnTo>
                            <a:pt x="224" y="405"/>
                          </a:lnTo>
                          <a:lnTo>
                            <a:pt x="317" y="403"/>
                          </a:lnTo>
                          <a:lnTo>
                            <a:pt x="317" y="338"/>
                          </a:lnTo>
                          <a:lnTo>
                            <a:pt x="324" y="335"/>
                          </a:lnTo>
                          <a:lnTo>
                            <a:pt x="361" y="380"/>
                          </a:lnTo>
                          <a:lnTo>
                            <a:pt x="441" y="305"/>
                          </a:lnTo>
                          <a:lnTo>
                            <a:pt x="426" y="283"/>
                          </a:lnTo>
                          <a:lnTo>
                            <a:pt x="381" y="260"/>
                          </a:lnTo>
                          <a:lnTo>
                            <a:pt x="396" y="248"/>
                          </a:lnTo>
                          <a:lnTo>
                            <a:pt x="496" y="233"/>
                          </a:lnTo>
                          <a:lnTo>
                            <a:pt x="466" y="135"/>
                          </a:lnTo>
                          <a:lnTo>
                            <a:pt x="374" y="158"/>
                          </a:lnTo>
                          <a:lnTo>
                            <a:pt x="369" y="155"/>
                          </a:lnTo>
                          <a:lnTo>
                            <a:pt x="444" y="95"/>
                          </a:lnTo>
                          <a:lnTo>
                            <a:pt x="374" y="38"/>
                          </a:lnTo>
                          <a:lnTo>
                            <a:pt x="354" y="50"/>
                          </a:lnTo>
                          <a:lnTo>
                            <a:pt x="307" y="83"/>
                          </a:lnTo>
                          <a:lnTo>
                            <a:pt x="279" y="75"/>
                          </a:lnTo>
                          <a:lnTo>
                            <a:pt x="279" y="0"/>
                          </a:lnTo>
                          <a:lnTo>
                            <a:pt x="204" y="5"/>
                          </a:lnTo>
                          <a:lnTo>
                            <a:pt x="179" y="58"/>
                          </a:lnTo>
                          <a:lnTo>
                            <a:pt x="135" y="58"/>
                          </a:lnTo>
                          <a:lnTo>
                            <a:pt x="135" y="8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567" name="Freeform 294"/>
                    <p:cNvSpPr>
                      <a:spLocks/>
                    </p:cNvSpPr>
                    <p:nvPr/>
                  </p:nvSpPr>
                  <p:spPr bwMode="auto">
                    <a:xfrm>
                      <a:off x="3897" y="2658"/>
                      <a:ext cx="83" cy="63"/>
                    </a:xfrm>
                    <a:custGeom>
                      <a:avLst/>
                      <a:gdLst>
                        <a:gd name="T0" fmla="*/ 53 w 83"/>
                        <a:gd name="T1" fmla="*/ 63 h 63"/>
                        <a:gd name="T2" fmla="*/ 0 w 83"/>
                        <a:gd name="T3" fmla="*/ 11 h 63"/>
                        <a:gd name="T4" fmla="*/ 11 w 83"/>
                        <a:gd name="T5" fmla="*/ 0 h 63"/>
                        <a:gd name="T6" fmla="*/ 83 w 83"/>
                        <a:gd name="T7" fmla="*/ 54 h 63"/>
                        <a:gd name="T8" fmla="*/ 53 w 83"/>
                        <a:gd name="T9" fmla="*/ 63 h 6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3"/>
                        <a:gd name="T16" fmla="*/ 0 h 63"/>
                        <a:gd name="T17" fmla="*/ 83 w 83"/>
                        <a:gd name="T18" fmla="*/ 63 h 6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3" h="63">
                          <a:moveTo>
                            <a:pt x="53" y="63"/>
                          </a:moveTo>
                          <a:lnTo>
                            <a:pt x="0" y="11"/>
                          </a:lnTo>
                          <a:lnTo>
                            <a:pt x="11" y="0"/>
                          </a:lnTo>
                          <a:lnTo>
                            <a:pt x="83" y="54"/>
                          </a:lnTo>
                          <a:lnTo>
                            <a:pt x="53" y="63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</p:grpSp>
            </p:grpSp>
            <p:sp>
              <p:nvSpPr>
                <p:cNvPr id="10563" name="Oval 295"/>
                <p:cNvSpPr>
                  <a:spLocks noChangeArrowheads="1"/>
                </p:cNvSpPr>
                <p:nvPr/>
              </p:nvSpPr>
              <p:spPr bwMode="auto">
                <a:xfrm>
                  <a:off x="3999" y="2811"/>
                  <a:ext cx="81" cy="53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altLang="tr-TR" sz="240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555" name="Group 296"/>
              <p:cNvGrpSpPr>
                <a:grpSpLocks/>
              </p:cNvGrpSpPr>
              <p:nvPr/>
            </p:nvGrpSpPr>
            <p:grpSpPr bwMode="auto">
              <a:xfrm>
                <a:off x="3106" y="1750"/>
                <a:ext cx="304" cy="167"/>
                <a:chOff x="3810" y="2638"/>
                <a:chExt cx="496" cy="405"/>
              </a:xfrm>
            </p:grpSpPr>
            <p:grpSp>
              <p:nvGrpSpPr>
                <p:cNvPr id="10556" name="Group 297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558" name="Freeform 298"/>
                  <p:cNvSpPr>
                    <a:spLocks/>
                  </p:cNvSpPr>
                  <p:nvPr/>
                </p:nvSpPr>
                <p:spPr bwMode="auto">
                  <a:xfrm>
                    <a:off x="3820" y="2646"/>
                    <a:ext cx="474" cy="396"/>
                  </a:xfrm>
                  <a:custGeom>
                    <a:avLst/>
                    <a:gdLst>
                      <a:gd name="T0" fmla="*/ 128 w 474"/>
                      <a:gd name="T1" fmla="*/ 61 h 396"/>
                      <a:gd name="T2" fmla="*/ 180 w 474"/>
                      <a:gd name="T3" fmla="*/ 55 h 396"/>
                      <a:gd name="T4" fmla="*/ 201 w 474"/>
                      <a:gd name="T5" fmla="*/ 6 h 396"/>
                      <a:gd name="T6" fmla="*/ 261 w 474"/>
                      <a:gd name="T7" fmla="*/ 0 h 396"/>
                      <a:gd name="T8" fmla="*/ 261 w 474"/>
                      <a:gd name="T9" fmla="*/ 77 h 396"/>
                      <a:gd name="T10" fmla="*/ 296 w 474"/>
                      <a:gd name="T11" fmla="*/ 85 h 396"/>
                      <a:gd name="T12" fmla="*/ 363 w 474"/>
                      <a:gd name="T13" fmla="*/ 43 h 396"/>
                      <a:gd name="T14" fmla="*/ 423 w 474"/>
                      <a:gd name="T15" fmla="*/ 89 h 396"/>
                      <a:gd name="T16" fmla="*/ 350 w 474"/>
                      <a:gd name="T17" fmla="*/ 144 h 396"/>
                      <a:gd name="T18" fmla="*/ 365 w 474"/>
                      <a:gd name="T19" fmla="*/ 164 h 396"/>
                      <a:gd name="T20" fmla="*/ 454 w 474"/>
                      <a:gd name="T21" fmla="*/ 144 h 396"/>
                      <a:gd name="T22" fmla="*/ 474 w 474"/>
                      <a:gd name="T23" fmla="*/ 223 h 396"/>
                      <a:gd name="T24" fmla="*/ 369 w 474"/>
                      <a:gd name="T25" fmla="*/ 238 h 396"/>
                      <a:gd name="T26" fmla="*/ 363 w 474"/>
                      <a:gd name="T27" fmla="*/ 266 h 396"/>
                      <a:gd name="T28" fmla="*/ 413 w 474"/>
                      <a:gd name="T29" fmla="*/ 303 h 396"/>
                      <a:gd name="T30" fmla="*/ 350 w 474"/>
                      <a:gd name="T31" fmla="*/ 366 h 396"/>
                      <a:gd name="T32" fmla="*/ 314 w 474"/>
                      <a:gd name="T33" fmla="*/ 321 h 396"/>
                      <a:gd name="T34" fmla="*/ 296 w 474"/>
                      <a:gd name="T35" fmla="*/ 327 h 396"/>
                      <a:gd name="T36" fmla="*/ 296 w 474"/>
                      <a:gd name="T37" fmla="*/ 390 h 396"/>
                      <a:gd name="T38" fmla="*/ 219 w 474"/>
                      <a:gd name="T39" fmla="*/ 396 h 396"/>
                      <a:gd name="T40" fmla="*/ 223 w 474"/>
                      <a:gd name="T41" fmla="*/ 329 h 396"/>
                      <a:gd name="T42" fmla="*/ 164 w 474"/>
                      <a:gd name="T43" fmla="*/ 329 h 396"/>
                      <a:gd name="T44" fmla="*/ 144 w 474"/>
                      <a:gd name="T45" fmla="*/ 376 h 396"/>
                      <a:gd name="T46" fmla="*/ 65 w 474"/>
                      <a:gd name="T47" fmla="*/ 335 h 396"/>
                      <a:gd name="T48" fmla="*/ 101 w 474"/>
                      <a:gd name="T49" fmla="*/ 296 h 396"/>
                      <a:gd name="T50" fmla="*/ 71 w 474"/>
                      <a:gd name="T51" fmla="*/ 254 h 396"/>
                      <a:gd name="T52" fmla="*/ 16 w 474"/>
                      <a:gd name="T53" fmla="*/ 262 h 396"/>
                      <a:gd name="T54" fmla="*/ 0 w 474"/>
                      <a:gd name="T55" fmla="*/ 193 h 396"/>
                      <a:gd name="T56" fmla="*/ 67 w 474"/>
                      <a:gd name="T57" fmla="*/ 175 h 396"/>
                      <a:gd name="T58" fmla="*/ 73 w 474"/>
                      <a:gd name="T59" fmla="*/ 116 h 396"/>
                      <a:gd name="T60" fmla="*/ 34 w 474"/>
                      <a:gd name="T61" fmla="*/ 91 h 396"/>
                      <a:gd name="T62" fmla="*/ 89 w 474"/>
                      <a:gd name="T63" fmla="*/ 22 h 396"/>
                      <a:gd name="T64" fmla="*/ 128 w 474"/>
                      <a:gd name="T65" fmla="*/ 61 h 39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474"/>
                      <a:gd name="T100" fmla="*/ 0 h 396"/>
                      <a:gd name="T101" fmla="*/ 474 w 474"/>
                      <a:gd name="T102" fmla="*/ 396 h 39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474" h="396">
                        <a:moveTo>
                          <a:pt x="128" y="61"/>
                        </a:moveTo>
                        <a:lnTo>
                          <a:pt x="180" y="55"/>
                        </a:lnTo>
                        <a:lnTo>
                          <a:pt x="201" y="6"/>
                        </a:lnTo>
                        <a:lnTo>
                          <a:pt x="261" y="0"/>
                        </a:lnTo>
                        <a:lnTo>
                          <a:pt x="261" y="77"/>
                        </a:lnTo>
                        <a:lnTo>
                          <a:pt x="296" y="85"/>
                        </a:lnTo>
                        <a:lnTo>
                          <a:pt x="363" y="43"/>
                        </a:lnTo>
                        <a:lnTo>
                          <a:pt x="423" y="89"/>
                        </a:lnTo>
                        <a:lnTo>
                          <a:pt x="350" y="144"/>
                        </a:lnTo>
                        <a:lnTo>
                          <a:pt x="365" y="164"/>
                        </a:lnTo>
                        <a:lnTo>
                          <a:pt x="454" y="144"/>
                        </a:lnTo>
                        <a:lnTo>
                          <a:pt x="474" y="223"/>
                        </a:lnTo>
                        <a:lnTo>
                          <a:pt x="369" y="238"/>
                        </a:lnTo>
                        <a:lnTo>
                          <a:pt x="363" y="266"/>
                        </a:lnTo>
                        <a:lnTo>
                          <a:pt x="413" y="303"/>
                        </a:lnTo>
                        <a:lnTo>
                          <a:pt x="350" y="366"/>
                        </a:lnTo>
                        <a:lnTo>
                          <a:pt x="314" y="321"/>
                        </a:lnTo>
                        <a:lnTo>
                          <a:pt x="296" y="327"/>
                        </a:lnTo>
                        <a:lnTo>
                          <a:pt x="296" y="390"/>
                        </a:lnTo>
                        <a:lnTo>
                          <a:pt x="219" y="396"/>
                        </a:lnTo>
                        <a:lnTo>
                          <a:pt x="223" y="329"/>
                        </a:lnTo>
                        <a:lnTo>
                          <a:pt x="164" y="329"/>
                        </a:lnTo>
                        <a:lnTo>
                          <a:pt x="144" y="376"/>
                        </a:lnTo>
                        <a:lnTo>
                          <a:pt x="65" y="335"/>
                        </a:lnTo>
                        <a:lnTo>
                          <a:pt x="101" y="296"/>
                        </a:lnTo>
                        <a:lnTo>
                          <a:pt x="71" y="254"/>
                        </a:lnTo>
                        <a:lnTo>
                          <a:pt x="16" y="262"/>
                        </a:lnTo>
                        <a:lnTo>
                          <a:pt x="0" y="193"/>
                        </a:lnTo>
                        <a:lnTo>
                          <a:pt x="67" y="175"/>
                        </a:lnTo>
                        <a:lnTo>
                          <a:pt x="73" y="116"/>
                        </a:lnTo>
                        <a:lnTo>
                          <a:pt x="34" y="91"/>
                        </a:lnTo>
                        <a:lnTo>
                          <a:pt x="89" y="22"/>
                        </a:lnTo>
                        <a:lnTo>
                          <a:pt x="128" y="61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10559" name="Group 299"/>
                  <p:cNvGrpSpPr>
                    <a:grpSpLocks/>
                  </p:cNvGrpSpPr>
                  <p:nvPr/>
                </p:nvGrpSpPr>
                <p:grpSpPr bwMode="auto">
                  <a:xfrm>
                    <a:off x="3810" y="2638"/>
                    <a:ext cx="496" cy="405"/>
                    <a:chOff x="3810" y="2638"/>
                    <a:chExt cx="496" cy="405"/>
                  </a:xfrm>
                </p:grpSpPr>
                <p:sp>
                  <p:nvSpPr>
                    <p:cNvPr id="10560" name="Freeform 300"/>
                    <p:cNvSpPr>
                      <a:spLocks/>
                    </p:cNvSpPr>
                    <p:nvPr/>
                  </p:nvSpPr>
                  <p:spPr bwMode="auto">
                    <a:xfrm>
                      <a:off x="3810" y="2638"/>
                      <a:ext cx="496" cy="405"/>
                    </a:xfrm>
                    <a:custGeom>
                      <a:avLst/>
                      <a:gdLst>
                        <a:gd name="T0" fmla="*/ 202 w 496"/>
                        <a:gd name="T1" fmla="*/ 73 h 405"/>
                        <a:gd name="T2" fmla="*/ 264 w 496"/>
                        <a:gd name="T3" fmla="*/ 20 h 405"/>
                        <a:gd name="T4" fmla="*/ 307 w 496"/>
                        <a:gd name="T5" fmla="*/ 103 h 405"/>
                        <a:gd name="T6" fmla="*/ 414 w 496"/>
                        <a:gd name="T7" fmla="*/ 95 h 405"/>
                        <a:gd name="T8" fmla="*/ 366 w 496"/>
                        <a:gd name="T9" fmla="*/ 180 h 405"/>
                        <a:gd name="T10" fmla="*/ 474 w 496"/>
                        <a:gd name="T11" fmla="*/ 218 h 405"/>
                        <a:gd name="T12" fmla="*/ 361 w 496"/>
                        <a:gd name="T13" fmla="*/ 275 h 405"/>
                        <a:gd name="T14" fmla="*/ 361 w 496"/>
                        <a:gd name="T15" fmla="*/ 353 h 405"/>
                        <a:gd name="T16" fmla="*/ 294 w 496"/>
                        <a:gd name="T17" fmla="*/ 320 h 405"/>
                        <a:gd name="T18" fmla="*/ 242 w 496"/>
                        <a:gd name="T19" fmla="*/ 390 h 405"/>
                        <a:gd name="T20" fmla="*/ 172 w 496"/>
                        <a:gd name="T21" fmla="*/ 320 h 405"/>
                        <a:gd name="T22" fmla="*/ 92 w 496"/>
                        <a:gd name="T23" fmla="*/ 335 h 405"/>
                        <a:gd name="T24" fmla="*/ 92 w 496"/>
                        <a:gd name="T25" fmla="*/ 245 h 405"/>
                        <a:gd name="T26" fmla="*/ 30 w 496"/>
                        <a:gd name="T27" fmla="*/ 203 h 405"/>
                        <a:gd name="T28" fmla="*/ 97 w 496"/>
                        <a:gd name="T29" fmla="*/ 120 h 405"/>
                        <a:gd name="T30" fmla="*/ 107 w 496"/>
                        <a:gd name="T31" fmla="*/ 38 h 405"/>
                        <a:gd name="T32" fmla="*/ 30 w 496"/>
                        <a:gd name="T33" fmla="*/ 103 h 405"/>
                        <a:gd name="T34" fmla="*/ 67 w 496"/>
                        <a:gd name="T35" fmla="*/ 173 h 405"/>
                        <a:gd name="T36" fmla="*/ 17 w 496"/>
                        <a:gd name="T37" fmla="*/ 278 h 405"/>
                        <a:gd name="T38" fmla="*/ 97 w 496"/>
                        <a:gd name="T39" fmla="*/ 298 h 405"/>
                        <a:gd name="T40" fmla="*/ 142 w 496"/>
                        <a:gd name="T41" fmla="*/ 383 h 405"/>
                        <a:gd name="T42" fmla="*/ 187 w 496"/>
                        <a:gd name="T43" fmla="*/ 338 h 405"/>
                        <a:gd name="T44" fmla="*/ 224 w 496"/>
                        <a:gd name="T45" fmla="*/ 405 h 405"/>
                        <a:gd name="T46" fmla="*/ 317 w 496"/>
                        <a:gd name="T47" fmla="*/ 338 h 405"/>
                        <a:gd name="T48" fmla="*/ 361 w 496"/>
                        <a:gd name="T49" fmla="*/ 380 h 405"/>
                        <a:gd name="T50" fmla="*/ 426 w 496"/>
                        <a:gd name="T51" fmla="*/ 283 h 405"/>
                        <a:gd name="T52" fmla="*/ 396 w 496"/>
                        <a:gd name="T53" fmla="*/ 248 h 405"/>
                        <a:gd name="T54" fmla="*/ 466 w 496"/>
                        <a:gd name="T55" fmla="*/ 135 h 405"/>
                        <a:gd name="T56" fmla="*/ 369 w 496"/>
                        <a:gd name="T57" fmla="*/ 155 h 405"/>
                        <a:gd name="T58" fmla="*/ 374 w 496"/>
                        <a:gd name="T59" fmla="*/ 38 h 405"/>
                        <a:gd name="T60" fmla="*/ 307 w 496"/>
                        <a:gd name="T61" fmla="*/ 83 h 405"/>
                        <a:gd name="T62" fmla="*/ 279 w 496"/>
                        <a:gd name="T63" fmla="*/ 0 h 405"/>
                        <a:gd name="T64" fmla="*/ 179 w 496"/>
                        <a:gd name="T65" fmla="*/ 58 h 405"/>
                        <a:gd name="T66" fmla="*/ 135 w 496"/>
                        <a:gd name="T67" fmla="*/ 80 h 405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w 496"/>
                        <a:gd name="T103" fmla="*/ 0 h 405"/>
                        <a:gd name="T104" fmla="*/ 496 w 496"/>
                        <a:gd name="T105" fmla="*/ 405 h 405"/>
                      </a:gdLst>
                      <a:ahLst/>
                      <a:cxnLst>
                        <a:cxn ang="T68">
                          <a:pos x="T0" y="T1"/>
                        </a:cxn>
                        <a:cxn ang="T69">
                          <a:pos x="T2" y="T3"/>
                        </a:cxn>
                        <a:cxn ang="T70">
                          <a:pos x="T4" y="T5"/>
                        </a:cxn>
                        <a:cxn ang="T71">
                          <a:pos x="T6" y="T7"/>
                        </a:cxn>
                        <a:cxn ang="T72">
                          <a:pos x="T8" y="T9"/>
                        </a:cxn>
                        <a:cxn ang="T73">
                          <a:pos x="T10" y="T11"/>
                        </a:cxn>
                        <a:cxn ang="T74">
                          <a:pos x="T12" y="T13"/>
                        </a:cxn>
                        <a:cxn ang="T75">
                          <a:pos x="T14" y="T15"/>
                        </a:cxn>
                        <a:cxn ang="T76">
                          <a:pos x="T16" y="T17"/>
                        </a:cxn>
                        <a:cxn ang="T77">
                          <a:pos x="T18" y="T19"/>
                        </a:cxn>
                        <a:cxn ang="T78">
                          <a:pos x="T20" y="T21"/>
                        </a:cxn>
                        <a:cxn ang="T79">
                          <a:pos x="T22" y="T23"/>
                        </a:cxn>
                        <a:cxn ang="T80">
                          <a:pos x="T24" y="T25"/>
                        </a:cxn>
                        <a:cxn ang="T81">
                          <a:pos x="T26" y="T27"/>
                        </a:cxn>
                        <a:cxn ang="T82">
                          <a:pos x="T28" y="T29"/>
                        </a:cxn>
                        <a:cxn ang="T83">
                          <a:pos x="T30" y="T31"/>
                        </a:cxn>
                        <a:cxn ang="T84">
                          <a:pos x="T32" y="T33"/>
                        </a:cxn>
                        <a:cxn ang="T85">
                          <a:pos x="T34" y="T35"/>
                        </a:cxn>
                        <a:cxn ang="T86">
                          <a:pos x="T36" y="T37"/>
                        </a:cxn>
                        <a:cxn ang="T87">
                          <a:pos x="T38" y="T39"/>
                        </a:cxn>
                        <a:cxn ang="T88">
                          <a:pos x="T40" y="T41"/>
                        </a:cxn>
                        <a:cxn ang="T89">
                          <a:pos x="T42" y="T43"/>
                        </a:cxn>
                        <a:cxn ang="T90">
                          <a:pos x="T44" y="T45"/>
                        </a:cxn>
                        <a:cxn ang="T91">
                          <a:pos x="T46" y="T47"/>
                        </a:cxn>
                        <a:cxn ang="T92">
                          <a:pos x="T48" y="T49"/>
                        </a:cxn>
                        <a:cxn ang="T93">
                          <a:pos x="T50" y="T51"/>
                        </a:cxn>
                        <a:cxn ang="T94">
                          <a:pos x="T52" y="T53"/>
                        </a:cxn>
                        <a:cxn ang="T95">
                          <a:pos x="T54" y="T55"/>
                        </a:cxn>
                        <a:cxn ang="T96">
                          <a:pos x="T56" y="T57"/>
                        </a:cxn>
                        <a:cxn ang="T97">
                          <a:pos x="T58" y="T59"/>
                        </a:cxn>
                        <a:cxn ang="T98">
                          <a:pos x="T60" y="T61"/>
                        </a:cxn>
                        <a:cxn ang="T99">
                          <a:pos x="T62" y="T63"/>
                        </a:cxn>
                        <a:cxn ang="T100">
                          <a:pos x="T64" y="T65"/>
                        </a:cxn>
                        <a:cxn ang="T101">
                          <a:pos x="T66" y="T67"/>
                        </a:cxn>
                      </a:cxnLst>
                      <a:rect l="T102" t="T103" r="T104" b="T105"/>
                      <a:pathLst>
                        <a:path w="496" h="405">
                          <a:moveTo>
                            <a:pt x="135" y="80"/>
                          </a:moveTo>
                          <a:lnTo>
                            <a:pt x="202" y="73"/>
                          </a:lnTo>
                          <a:lnTo>
                            <a:pt x="219" y="23"/>
                          </a:lnTo>
                          <a:lnTo>
                            <a:pt x="264" y="20"/>
                          </a:lnTo>
                          <a:lnTo>
                            <a:pt x="262" y="90"/>
                          </a:lnTo>
                          <a:lnTo>
                            <a:pt x="307" y="103"/>
                          </a:lnTo>
                          <a:lnTo>
                            <a:pt x="376" y="68"/>
                          </a:lnTo>
                          <a:lnTo>
                            <a:pt x="414" y="95"/>
                          </a:lnTo>
                          <a:lnTo>
                            <a:pt x="354" y="148"/>
                          </a:lnTo>
                          <a:lnTo>
                            <a:pt x="366" y="180"/>
                          </a:lnTo>
                          <a:lnTo>
                            <a:pt x="456" y="165"/>
                          </a:lnTo>
                          <a:lnTo>
                            <a:pt x="474" y="218"/>
                          </a:lnTo>
                          <a:lnTo>
                            <a:pt x="369" y="238"/>
                          </a:lnTo>
                          <a:lnTo>
                            <a:pt x="361" y="275"/>
                          </a:lnTo>
                          <a:lnTo>
                            <a:pt x="411" y="308"/>
                          </a:lnTo>
                          <a:lnTo>
                            <a:pt x="361" y="353"/>
                          </a:lnTo>
                          <a:lnTo>
                            <a:pt x="324" y="305"/>
                          </a:lnTo>
                          <a:lnTo>
                            <a:pt x="294" y="320"/>
                          </a:lnTo>
                          <a:lnTo>
                            <a:pt x="299" y="388"/>
                          </a:lnTo>
                          <a:lnTo>
                            <a:pt x="242" y="390"/>
                          </a:lnTo>
                          <a:lnTo>
                            <a:pt x="239" y="328"/>
                          </a:lnTo>
                          <a:lnTo>
                            <a:pt x="172" y="320"/>
                          </a:lnTo>
                          <a:lnTo>
                            <a:pt x="150" y="365"/>
                          </a:lnTo>
                          <a:lnTo>
                            <a:pt x="92" y="335"/>
                          </a:lnTo>
                          <a:lnTo>
                            <a:pt x="122" y="300"/>
                          </a:lnTo>
                          <a:lnTo>
                            <a:pt x="92" y="245"/>
                          </a:lnTo>
                          <a:lnTo>
                            <a:pt x="37" y="255"/>
                          </a:lnTo>
                          <a:lnTo>
                            <a:pt x="30" y="203"/>
                          </a:lnTo>
                          <a:lnTo>
                            <a:pt x="90" y="193"/>
                          </a:lnTo>
                          <a:lnTo>
                            <a:pt x="97" y="120"/>
                          </a:lnTo>
                          <a:lnTo>
                            <a:pt x="62" y="95"/>
                          </a:lnTo>
                          <a:lnTo>
                            <a:pt x="107" y="38"/>
                          </a:lnTo>
                          <a:lnTo>
                            <a:pt x="85" y="23"/>
                          </a:lnTo>
                          <a:lnTo>
                            <a:pt x="30" y="103"/>
                          </a:lnTo>
                          <a:lnTo>
                            <a:pt x="75" y="133"/>
                          </a:lnTo>
                          <a:lnTo>
                            <a:pt x="67" y="173"/>
                          </a:lnTo>
                          <a:lnTo>
                            <a:pt x="0" y="193"/>
                          </a:lnTo>
                          <a:lnTo>
                            <a:pt x="17" y="278"/>
                          </a:lnTo>
                          <a:lnTo>
                            <a:pt x="82" y="275"/>
                          </a:lnTo>
                          <a:lnTo>
                            <a:pt x="97" y="298"/>
                          </a:lnTo>
                          <a:lnTo>
                            <a:pt x="60" y="345"/>
                          </a:lnTo>
                          <a:lnTo>
                            <a:pt x="142" y="383"/>
                          </a:lnTo>
                          <a:lnTo>
                            <a:pt x="165" y="388"/>
                          </a:lnTo>
                          <a:lnTo>
                            <a:pt x="187" y="338"/>
                          </a:lnTo>
                          <a:lnTo>
                            <a:pt x="212" y="353"/>
                          </a:lnTo>
                          <a:lnTo>
                            <a:pt x="224" y="405"/>
                          </a:lnTo>
                          <a:lnTo>
                            <a:pt x="317" y="403"/>
                          </a:lnTo>
                          <a:lnTo>
                            <a:pt x="317" y="338"/>
                          </a:lnTo>
                          <a:lnTo>
                            <a:pt x="324" y="335"/>
                          </a:lnTo>
                          <a:lnTo>
                            <a:pt x="361" y="380"/>
                          </a:lnTo>
                          <a:lnTo>
                            <a:pt x="441" y="305"/>
                          </a:lnTo>
                          <a:lnTo>
                            <a:pt x="426" y="283"/>
                          </a:lnTo>
                          <a:lnTo>
                            <a:pt x="381" y="260"/>
                          </a:lnTo>
                          <a:lnTo>
                            <a:pt x="396" y="248"/>
                          </a:lnTo>
                          <a:lnTo>
                            <a:pt x="496" y="233"/>
                          </a:lnTo>
                          <a:lnTo>
                            <a:pt x="466" y="135"/>
                          </a:lnTo>
                          <a:lnTo>
                            <a:pt x="374" y="158"/>
                          </a:lnTo>
                          <a:lnTo>
                            <a:pt x="369" y="155"/>
                          </a:lnTo>
                          <a:lnTo>
                            <a:pt x="444" y="95"/>
                          </a:lnTo>
                          <a:lnTo>
                            <a:pt x="374" y="38"/>
                          </a:lnTo>
                          <a:lnTo>
                            <a:pt x="354" y="50"/>
                          </a:lnTo>
                          <a:lnTo>
                            <a:pt x="307" y="83"/>
                          </a:lnTo>
                          <a:lnTo>
                            <a:pt x="279" y="75"/>
                          </a:lnTo>
                          <a:lnTo>
                            <a:pt x="279" y="0"/>
                          </a:lnTo>
                          <a:lnTo>
                            <a:pt x="204" y="5"/>
                          </a:lnTo>
                          <a:lnTo>
                            <a:pt x="179" y="58"/>
                          </a:lnTo>
                          <a:lnTo>
                            <a:pt x="135" y="58"/>
                          </a:lnTo>
                          <a:lnTo>
                            <a:pt x="135" y="8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561" name="Freeform 301"/>
                    <p:cNvSpPr>
                      <a:spLocks/>
                    </p:cNvSpPr>
                    <p:nvPr/>
                  </p:nvSpPr>
                  <p:spPr bwMode="auto">
                    <a:xfrm>
                      <a:off x="3897" y="2658"/>
                      <a:ext cx="83" cy="63"/>
                    </a:xfrm>
                    <a:custGeom>
                      <a:avLst/>
                      <a:gdLst>
                        <a:gd name="T0" fmla="*/ 53 w 83"/>
                        <a:gd name="T1" fmla="*/ 63 h 63"/>
                        <a:gd name="T2" fmla="*/ 0 w 83"/>
                        <a:gd name="T3" fmla="*/ 11 h 63"/>
                        <a:gd name="T4" fmla="*/ 11 w 83"/>
                        <a:gd name="T5" fmla="*/ 0 h 63"/>
                        <a:gd name="T6" fmla="*/ 83 w 83"/>
                        <a:gd name="T7" fmla="*/ 54 h 63"/>
                        <a:gd name="T8" fmla="*/ 53 w 83"/>
                        <a:gd name="T9" fmla="*/ 63 h 6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3"/>
                        <a:gd name="T16" fmla="*/ 0 h 63"/>
                        <a:gd name="T17" fmla="*/ 83 w 83"/>
                        <a:gd name="T18" fmla="*/ 63 h 6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3" h="63">
                          <a:moveTo>
                            <a:pt x="53" y="63"/>
                          </a:moveTo>
                          <a:lnTo>
                            <a:pt x="0" y="11"/>
                          </a:lnTo>
                          <a:lnTo>
                            <a:pt x="11" y="0"/>
                          </a:lnTo>
                          <a:lnTo>
                            <a:pt x="83" y="54"/>
                          </a:lnTo>
                          <a:lnTo>
                            <a:pt x="53" y="63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</p:grpSp>
            </p:grpSp>
            <p:sp>
              <p:nvSpPr>
                <p:cNvPr id="10557" name="Oval 302"/>
                <p:cNvSpPr>
                  <a:spLocks noChangeArrowheads="1"/>
                </p:cNvSpPr>
                <p:nvPr/>
              </p:nvSpPr>
              <p:spPr bwMode="auto">
                <a:xfrm>
                  <a:off x="3999" y="2811"/>
                  <a:ext cx="81" cy="53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altLang="tr-TR" sz="240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10493" name="Freeform 33"/>
            <p:cNvSpPr>
              <a:spLocks/>
            </p:cNvSpPr>
            <p:nvPr/>
          </p:nvSpPr>
          <p:spPr bwMode="auto">
            <a:xfrm>
              <a:off x="4407" y="1971"/>
              <a:ext cx="73" cy="954"/>
            </a:xfrm>
            <a:custGeom>
              <a:avLst/>
              <a:gdLst>
                <a:gd name="T0" fmla="*/ 0 w 73"/>
                <a:gd name="T1" fmla="*/ 0 h 954"/>
                <a:gd name="T2" fmla="*/ 0 w 73"/>
                <a:gd name="T3" fmla="*/ 112 h 954"/>
                <a:gd name="T4" fmla="*/ 40 w 73"/>
                <a:gd name="T5" fmla="*/ 297 h 954"/>
                <a:gd name="T6" fmla="*/ 45 w 73"/>
                <a:gd name="T7" fmla="*/ 515 h 954"/>
                <a:gd name="T8" fmla="*/ 34 w 73"/>
                <a:gd name="T9" fmla="*/ 796 h 954"/>
                <a:gd name="T10" fmla="*/ 27 w 73"/>
                <a:gd name="T11" fmla="*/ 954 h 954"/>
                <a:gd name="T12" fmla="*/ 45 w 73"/>
                <a:gd name="T13" fmla="*/ 930 h 954"/>
                <a:gd name="T14" fmla="*/ 62 w 73"/>
                <a:gd name="T15" fmla="*/ 801 h 954"/>
                <a:gd name="T16" fmla="*/ 73 w 73"/>
                <a:gd name="T17" fmla="*/ 504 h 954"/>
                <a:gd name="T18" fmla="*/ 62 w 73"/>
                <a:gd name="T19" fmla="*/ 314 h 954"/>
                <a:gd name="T20" fmla="*/ 45 w 73"/>
                <a:gd name="T21" fmla="*/ 185 h 954"/>
                <a:gd name="T22" fmla="*/ 0 w 73"/>
                <a:gd name="T23" fmla="*/ 0 h 95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"/>
                <a:gd name="T37" fmla="*/ 0 h 954"/>
                <a:gd name="T38" fmla="*/ 73 w 73"/>
                <a:gd name="T39" fmla="*/ 954 h 95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" h="954">
                  <a:moveTo>
                    <a:pt x="0" y="0"/>
                  </a:moveTo>
                  <a:lnTo>
                    <a:pt x="0" y="112"/>
                  </a:lnTo>
                  <a:lnTo>
                    <a:pt x="40" y="297"/>
                  </a:lnTo>
                  <a:lnTo>
                    <a:pt x="45" y="515"/>
                  </a:lnTo>
                  <a:lnTo>
                    <a:pt x="34" y="796"/>
                  </a:lnTo>
                  <a:lnTo>
                    <a:pt x="27" y="954"/>
                  </a:lnTo>
                  <a:lnTo>
                    <a:pt x="45" y="930"/>
                  </a:lnTo>
                  <a:lnTo>
                    <a:pt x="62" y="801"/>
                  </a:lnTo>
                  <a:lnTo>
                    <a:pt x="73" y="504"/>
                  </a:lnTo>
                  <a:lnTo>
                    <a:pt x="62" y="314"/>
                  </a:lnTo>
                  <a:lnTo>
                    <a:pt x="45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494" name="Freeform 305"/>
            <p:cNvSpPr>
              <a:spLocks/>
            </p:cNvSpPr>
            <p:nvPr/>
          </p:nvSpPr>
          <p:spPr bwMode="auto">
            <a:xfrm>
              <a:off x="4418" y="1967"/>
              <a:ext cx="352" cy="288"/>
            </a:xfrm>
            <a:custGeom>
              <a:avLst/>
              <a:gdLst>
                <a:gd name="T0" fmla="*/ 4 w 352"/>
                <a:gd name="T1" fmla="*/ 0 h 288"/>
                <a:gd name="T2" fmla="*/ 0 w 352"/>
                <a:gd name="T3" fmla="*/ 72 h 288"/>
                <a:gd name="T4" fmla="*/ 24 w 352"/>
                <a:gd name="T5" fmla="*/ 200 h 288"/>
                <a:gd name="T6" fmla="*/ 32 w 352"/>
                <a:gd name="T7" fmla="*/ 288 h 288"/>
                <a:gd name="T8" fmla="*/ 352 w 352"/>
                <a:gd name="T9" fmla="*/ 244 h 288"/>
                <a:gd name="T10" fmla="*/ 352 w 352"/>
                <a:gd name="T11" fmla="*/ 148 h 288"/>
                <a:gd name="T12" fmla="*/ 204 w 352"/>
                <a:gd name="T13" fmla="*/ 76 h 288"/>
                <a:gd name="T14" fmla="*/ 4 w 352"/>
                <a:gd name="T15" fmla="*/ 0 h 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2"/>
                <a:gd name="T25" fmla="*/ 0 h 288"/>
                <a:gd name="T26" fmla="*/ 352 w 352"/>
                <a:gd name="T27" fmla="*/ 288 h 28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2" h="288">
                  <a:moveTo>
                    <a:pt x="4" y="0"/>
                  </a:moveTo>
                  <a:lnTo>
                    <a:pt x="0" y="72"/>
                  </a:lnTo>
                  <a:lnTo>
                    <a:pt x="24" y="200"/>
                  </a:lnTo>
                  <a:lnTo>
                    <a:pt x="32" y="288"/>
                  </a:lnTo>
                  <a:lnTo>
                    <a:pt x="352" y="244"/>
                  </a:lnTo>
                  <a:lnTo>
                    <a:pt x="352" y="148"/>
                  </a:lnTo>
                  <a:lnTo>
                    <a:pt x="204" y="7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0495" name="Group 281"/>
            <p:cNvGrpSpPr>
              <a:grpSpLocks/>
            </p:cNvGrpSpPr>
            <p:nvPr/>
          </p:nvGrpSpPr>
          <p:grpSpPr bwMode="auto">
            <a:xfrm>
              <a:off x="4483" y="2117"/>
              <a:ext cx="409" cy="269"/>
              <a:chOff x="1925" y="2150"/>
              <a:chExt cx="321" cy="237"/>
            </a:xfrm>
          </p:grpSpPr>
          <p:grpSp>
            <p:nvGrpSpPr>
              <p:cNvPr id="10537" name="Group 239"/>
              <p:cNvGrpSpPr>
                <a:grpSpLocks/>
              </p:cNvGrpSpPr>
              <p:nvPr/>
            </p:nvGrpSpPr>
            <p:grpSpPr bwMode="auto">
              <a:xfrm>
                <a:off x="1929" y="2250"/>
                <a:ext cx="317" cy="137"/>
                <a:chOff x="365" y="2706"/>
                <a:chExt cx="487" cy="241"/>
              </a:xfrm>
            </p:grpSpPr>
            <p:sp>
              <p:nvSpPr>
                <p:cNvPr id="10548" name="Freeform 240"/>
                <p:cNvSpPr>
                  <a:spLocks/>
                </p:cNvSpPr>
                <p:nvPr/>
              </p:nvSpPr>
              <p:spPr bwMode="auto">
                <a:xfrm>
                  <a:off x="382" y="2714"/>
                  <a:ext cx="457" cy="179"/>
                </a:xfrm>
                <a:custGeom>
                  <a:avLst/>
                  <a:gdLst>
                    <a:gd name="T0" fmla="*/ 8 w 457"/>
                    <a:gd name="T1" fmla="*/ 54 h 179"/>
                    <a:gd name="T2" fmla="*/ 21 w 457"/>
                    <a:gd name="T3" fmla="*/ 27 h 179"/>
                    <a:gd name="T4" fmla="*/ 54 w 457"/>
                    <a:gd name="T5" fmla="*/ 10 h 179"/>
                    <a:gd name="T6" fmla="*/ 112 w 457"/>
                    <a:gd name="T7" fmla="*/ 0 h 179"/>
                    <a:gd name="T8" fmla="*/ 195 w 457"/>
                    <a:gd name="T9" fmla="*/ 0 h 179"/>
                    <a:gd name="T10" fmla="*/ 289 w 457"/>
                    <a:gd name="T11" fmla="*/ 18 h 179"/>
                    <a:gd name="T12" fmla="*/ 349 w 457"/>
                    <a:gd name="T13" fmla="*/ 27 h 179"/>
                    <a:gd name="T14" fmla="*/ 403 w 457"/>
                    <a:gd name="T15" fmla="*/ 41 h 179"/>
                    <a:gd name="T16" fmla="*/ 440 w 457"/>
                    <a:gd name="T17" fmla="*/ 62 h 179"/>
                    <a:gd name="T18" fmla="*/ 457 w 457"/>
                    <a:gd name="T19" fmla="*/ 91 h 179"/>
                    <a:gd name="T20" fmla="*/ 447 w 457"/>
                    <a:gd name="T21" fmla="*/ 124 h 179"/>
                    <a:gd name="T22" fmla="*/ 347 w 457"/>
                    <a:gd name="T23" fmla="*/ 172 h 179"/>
                    <a:gd name="T24" fmla="*/ 341 w 457"/>
                    <a:gd name="T25" fmla="*/ 172 h 179"/>
                    <a:gd name="T26" fmla="*/ 228 w 457"/>
                    <a:gd name="T27" fmla="*/ 176 h 179"/>
                    <a:gd name="T28" fmla="*/ 220 w 457"/>
                    <a:gd name="T29" fmla="*/ 179 h 179"/>
                    <a:gd name="T30" fmla="*/ 213 w 457"/>
                    <a:gd name="T31" fmla="*/ 179 h 179"/>
                    <a:gd name="T32" fmla="*/ 66 w 457"/>
                    <a:gd name="T33" fmla="*/ 154 h 179"/>
                    <a:gd name="T34" fmla="*/ 15 w 457"/>
                    <a:gd name="T35" fmla="*/ 104 h 179"/>
                    <a:gd name="T36" fmla="*/ 0 w 457"/>
                    <a:gd name="T37" fmla="*/ 60 h 179"/>
                    <a:gd name="T38" fmla="*/ 8 w 457"/>
                    <a:gd name="T39" fmla="*/ 54 h 179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57"/>
                    <a:gd name="T61" fmla="*/ 0 h 179"/>
                    <a:gd name="T62" fmla="*/ 457 w 457"/>
                    <a:gd name="T63" fmla="*/ 179 h 179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57" h="179">
                      <a:moveTo>
                        <a:pt x="8" y="54"/>
                      </a:moveTo>
                      <a:lnTo>
                        <a:pt x="21" y="27"/>
                      </a:lnTo>
                      <a:lnTo>
                        <a:pt x="54" y="10"/>
                      </a:lnTo>
                      <a:lnTo>
                        <a:pt x="112" y="0"/>
                      </a:lnTo>
                      <a:lnTo>
                        <a:pt x="195" y="0"/>
                      </a:lnTo>
                      <a:lnTo>
                        <a:pt x="289" y="18"/>
                      </a:lnTo>
                      <a:lnTo>
                        <a:pt x="349" y="27"/>
                      </a:lnTo>
                      <a:lnTo>
                        <a:pt x="403" y="41"/>
                      </a:lnTo>
                      <a:lnTo>
                        <a:pt x="440" y="62"/>
                      </a:lnTo>
                      <a:lnTo>
                        <a:pt x="457" y="91"/>
                      </a:lnTo>
                      <a:lnTo>
                        <a:pt x="447" y="124"/>
                      </a:lnTo>
                      <a:lnTo>
                        <a:pt x="347" y="172"/>
                      </a:lnTo>
                      <a:lnTo>
                        <a:pt x="341" y="172"/>
                      </a:lnTo>
                      <a:lnTo>
                        <a:pt x="228" y="176"/>
                      </a:lnTo>
                      <a:lnTo>
                        <a:pt x="220" y="179"/>
                      </a:lnTo>
                      <a:lnTo>
                        <a:pt x="213" y="179"/>
                      </a:lnTo>
                      <a:lnTo>
                        <a:pt x="66" y="154"/>
                      </a:lnTo>
                      <a:lnTo>
                        <a:pt x="15" y="104"/>
                      </a:lnTo>
                      <a:lnTo>
                        <a:pt x="0" y="60"/>
                      </a:lnTo>
                      <a:lnTo>
                        <a:pt x="8" y="54"/>
                      </a:lnTo>
                      <a:close/>
                    </a:path>
                  </a:pathLst>
                </a:custGeom>
                <a:solidFill>
                  <a:srgbClr val="4D4D4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49" name="Freeform 241"/>
                <p:cNvSpPr>
                  <a:spLocks/>
                </p:cNvSpPr>
                <p:nvPr/>
              </p:nvSpPr>
              <p:spPr bwMode="auto">
                <a:xfrm>
                  <a:off x="372" y="2766"/>
                  <a:ext cx="466" cy="171"/>
                </a:xfrm>
                <a:custGeom>
                  <a:avLst/>
                  <a:gdLst>
                    <a:gd name="T0" fmla="*/ 13 w 466"/>
                    <a:gd name="T1" fmla="*/ 0 h 171"/>
                    <a:gd name="T2" fmla="*/ 38 w 466"/>
                    <a:gd name="T3" fmla="*/ 50 h 171"/>
                    <a:gd name="T4" fmla="*/ 104 w 466"/>
                    <a:gd name="T5" fmla="*/ 83 h 171"/>
                    <a:gd name="T6" fmla="*/ 204 w 466"/>
                    <a:gd name="T7" fmla="*/ 98 h 171"/>
                    <a:gd name="T8" fmla="*/ 317 w 466"/>
                    <a:gd name="T9" fmla="*/ 91 h 171"/>
                    <a:gd name="T10" fmla="*/ 404 w 466"/>
                    <a:gd name="T11" fmla="*/ 68 h 171"/>
                    <a:gd name="T12" fmla="*/ 442 w 466"/>
                    <a:gd name="T13" fmla="*/ 47 h 171"/>
                    <a:gd name="T14" fmla="*/ 466 w 466"/>
                    <a:gd name="T15" fmla="*/ 22 h 171"/>
                    <a:gd name="T16" fmla="*/ 466 w 466"/>
                    <a:gd name="T17" fmla="*/ 87 h 171"/>
                    <a:gd name="T18" fmla="*/ 452 w 466"/>
                    <a:gd name="T19" fmla="*/ 129 h 171"/>
                    <a:gd name="T20" fmla="*/ 398 w 466"/>
                    <a:gd name="T21" fmla="*/ 154 h 171"/>
                    <a:gd name="T22" fmla="*/ 296 w 466"/>
                    <a:gd name="T23" fmla="*/ 171 h 171"/>
                    <a:gd name="T24" fmla="*/ 187 w 466"/>
                    <a:gd name="T25" fmla="*/ 171 h 171"/>
                    <a:gd name="T26" fmla="*/ 88 w 466"/>
                    <a:gd name="T27" fmla="*/ 158 h 171"/>
                    <a:gd name="T28" fmla="*/ 34 w 466"/>
                    <a:gd name="T29" fmla="*/ 135 h 171"/>
                    <a:gd name="T30" fmla="*/ 9 w 466"/>
                    <a:gd name="T31" fmla="*/ 100 h 171"/>
                    <a:gd name="T32" fmla="*/ 0 w 466"/>
                    <a:gd name="T33" fmla="*/ 62 h 171"/>
                    <a:gd name="T34" fmla="*/ 0 w 466"/>
                    <a:gd name="T35" fmla="*/ 33 h 171"/>
                    <a:gd name="T36" fmla="*/ 13 w 466"/>
                    <a:gd name="T37" fmla="*/ 0 h 171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466"/>
                    <a:gd name="T58" fmla="*/ 0 h 171"/>
                    <a:gd name="T59" fmla="*/ 466 w 466"/>
                    <a:gd name="T60" fmla="*/ 171 h 171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466" h="171">
                      <a:moveTo>
                        <a:pt x="13" y="0"/>
                      </a:moveTo>
                      <a:lnTo>
                        <a:pt x="38" y="50"/>
                      </a:lnTo>
                      <a:lnTo>
                        <a:pt x="104" y="83"/>
                      </a:lnTo>
                      <a:lnTo>
                        <a:pt x="204" y="98"/>
                      </a:lnTo>
                      <a:lnTo>
                        <a:pt x="317" y="91"/>
                      </a:lnTo>
                      <a:lnTo>
                        <a:pt x="404" y="68"/>
                      </a:lnTo>
                      <a:lnTo>
                        <a:pt x="442" y="47"/>
                      </a:lnTo>
                      <a:lnTo>
                        <a:pt x="466" y="22"/>
                      </a:lnTo>
                      <a:lnTo>
                        <a:pt x="466" y="87"/>
                      </a:lnTo>
                      <a:lnTo>
                        <a:pt x="452" y="129"/>
                      </a:lnTo>
                      <a:lnTo>
                        <a:pt x="398" y="154"/>
                      </a:lnTo>
                      <a:lnTo>
                        <a:pt x="296" y="171"/>
                      </a:lnTo>
                      <a:lnTo>
                        <a:pt x="187" y="171"/>
                      </a:lnTo>
                      <a:lnTo>
                        <a:pt x="88" y="158"/>
                      </a:lnTo>
                      <a:lnTo>
                        <a:pt x="34" y="135"/>
                      </a:lnTo>
                      <a:lnTo>
                        <a:pt x="9" y="100"/>
                      </a:lnTo>
                      <a:lnTo>
                        <a:pt x="0" y="62"/>
                      </a:lnTo>
                      <a:lnTo>
                        <a:pt x="0" y="33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50" name="Freeform 242"/>
                <p:cNvSpPr>
                  <a:spLocks/>
                </p:cNvSpPr>
                <p:nvPr/>
              </p:nvSpPr>
              <p:spPr bwMode="auto">
                <a:xfrm>
                  <a:off x="386" y="2758"/>
                  <a:ext cx="449" cy="118"/>
                </a:xfrm>
                <a:custGeom>
                  <a:avLst/>
                  <a:gdLst>
                    <a:gd name="T0" fmla="*/ 10 w 449"/>
                    <a:gd name="T1" fmla="*/ 17 h 118"/>
                    <a:gd name="T2" fmla="*/ 29 w 449"/>
                    <a:gd name="T3" fmla="*/ 48 h 118"/>
                    <a:gd name="T4" fmla="*/ 64 w 449"/>
                    <a:gd name="T5" fmla="*/ 67 h 118"/>
                    <a:gd name="T6" fmla="*/ 110 w 449"/>
                    <a:gd name="T7" fmla="*/ 79 h 118"/>
                    <a:gd name="T8" fmla="*/ 166 w 449"/>
                    <a:gd name="T9" fmla="*/ 89 h 118"/>
                    <a:gd name="T10" fmla="*/ 228 w 449"/>
                    <a:gd name="T11" fmla="*/ 89 h 118"/>
                    <a:gd name="T12" fmla="*/ 275 w 449"/>
                    <a:gd name="T13" fmla="*/ 89 h 118"/>
                    <a:gd name="T14" fmla="*/ 329 w 449"/>
                    <a:gd name="T15" fmla="*/ 83 h 118"/>
                    <a:gd name="T16" fmla="*/ 372 w 449"/>
                    <a:gd name="T17" fmla="*/ 75 h 118"/>
                    <a:gd name="T18" fmla="*/ 412 w 449"/>
                    <a:gd name="T19" fmla="*/ 58 h 118"/>
                    <a:gd name="T20" fmla="*/ 449 w 449"/>
                    <a:gd name="T21" fmla="*/ 33 h 118"/>
                    <a:gd name="T22" fmla="*/ 428 w 449"/>
                    <a:gd name="T23" fmla="*/ 65 h 118"/>
                    <a:gd name="T24" fmla="*/ 378 w 449"/>
                    <a:gd name="T25" fmla="*/ 96 h 118"/>
                    <a:gd name="T26" fmla="*/ 308 w 449"/>
                    <a:gd name="T27" fmla="*/ 114 h 118"/>
                    <a:gd name="T28" fmla="*/ 236 w 449"/>
                    <a:gd name="T29" fmla="*/ 118 h 118"/>
                    <a:gd name="T30" fmla="*/ 143 w 449"/>
                    <a:gd name="T31" fmla="*/ 110 h 118"/>
                    <a:gd name="T32" fmla="*/ 137 w 449"/>
                    <a:gd name="T33" fmla="*/ 112 h 118"/>
                    <a:gd name="T34" fmla="*/ 75 w 449"/>
                    <a:gd name="T35" fmla="*/ 98 h 118"/>
                    <a:gd name="T36" fmla="*/ 29 w 449"/>
                    <a:gd name="T37" fmla="*/ 77 h 118"/>
                    <a:gd name="T38" fmla="*/ 6 w 449"/>
                    <a:gd name="T39" fmla="*/ 50 h 118"/>
                    <a:gd name="T40" fmla="*/ 0 w 449"/>
                    <a:gd name="T41" fmla="*/ 21 h 118"/>
                    <a:gd name="T42" fmla="*/ 10 w 449"/>
                    <a:gd name="T43" fmla="*/ 0 h 118"/>
                    <a:gd name="T44" fmla="*/ 10 w 449"/>
                    <a:gd name="T45" fmla="*/ 17 h 11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49"/>
                    <a:gd name="T70" fmla="*/ 0 h 118"/>
                    <a:gd name="T71" fmla="*/ 449 w 449"/>
                    <a:gd name="T72" fmla="*/ 118 h 11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49" h="118">
                      <a:moveTo>
                        <a:pt x="10" y="17"/>
                      </a:moveTo>
                      <a:lnTo>
                        <a:pt x="29" y="48"/>
                      </a:lnTo>
                      <a:lnTo>
                        <a:pt x="64" y="67"/>
                      </a:lnTo>
                      <a:lnTo>
                        <a:pt x="110" y="79"/>
                      </a:lnTo>
                      <a:lnTo>
                        <a:pt x="166" y="89"/>
                      </a:lnTo>
                      <a:lnTo>
                        <a:pt x="228" y="89"/>
                      </a:lnTo>
                      <a:lnTo>
                        <a:pt x="275" y="89"/>
                      </a:lnTo>
                      <a:lnTo>
                        <a:pt x="329" y="83"/>
                      </a:lnTo>
                      <a:lnTo>
                        <a:pt x="372" y="75"/>
                      </a:lnTo>
                      <a:lnTo>
                        <a:pt x="412" y="58"/>
                      </a:lnTo>
                      <a:lnTo>
                        <a:pt x="449" y="33"/>
                      </a:lnTo>
                      <a:lnTo>
                        <a:pt x="428" y="65"/>
                      </a:lnTo>
                      <a:lnTo>
                        <a:pt x="378" y="96"/>
                      </a:lnTo>
                      <a:lnTo>
                        <a:pt x="308" y="114"/>
                      </a:lnTo>
                      <a:lnTo>
                        <a:pt x="236" y="118"/>
                      </a:lnTo>
                      <a:lnTo>
                        <a:pt x="143" y="110"/>
                      </a:lnTo>
                      <a:lnTo>
                        <a:pt x="137" y="112"/>
                      </a:lnTo>
                      <a:lnTo>
                        <a:pt x="75" y="98"/>
                      </a:lnTo>
                      <a:lnTo>
                        <a:pt x="29" y="77"/>
                      </a:lnTo>
                      <a:lnTo>
                        <a:pt x="6" y="50"/>
                      </a:lnTo>
                      <a:lnTo>
                        <a:pt x="0" y="21"/>
                      </a:lnTo>
                      <a:lnTo>
                        <a:pt x="10" y="0"/>
                      </a:ln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51" name="Freeform 243"/>
                <p:cNvSpPr>
                  <a:spLocks/>
                </p:cNvSpPr>
                <p:nvPr/>
              </p:nvSpPr>
              <p:spPr bwMode="auto">
                <a:xfrm>
                  <a:off x="365" y="2706"/>
                  <a:ext cx="487" cy="241"/>
                </a:xfrm>
                <a:custGeom>
                  <a:avLst/>
                  <a:gdLst>
                    <a:gd name="T0" fmla="*/ 143 w 487"/>
                    <a:gd name="T1" fmla="*/ 0 h 241"/>
                    <a:gd name="T2" fmla="*/ 81 w 487"/>
                    <a:gd name="T3" fmla="*/ 8 h 241"/>
                    <a:gd name="T4" fmla="*/ 33 w 487"/>
                    <a:gd name="T5" fmla="*/ 31 h 241"/>
                    <a:gd name="T6" fmla="*/ 10 w 487"/>
                    <a:gd name="T7" fmla="*/ 60 h 241"/>
                    <a:gd name="T8" fmla="*/ 0 w 487"/>
                    <a:gd name="T9" fmla="*/ 103 h 241"/>
                    <a:gd name="T10" fmla="*/ 4 w 487"/>
                    <a:gd name="T11" fmla="*/ 139 h 241"/>
                    <a:gd name="T12" fmla="*/ 4 w 487"/>
                    <a:gd name="T13" fmla="*/ 145 h 241"/>
                    <a:gd name="T14" fmla="*/ 17 w 487"/>
                    <a:gd name="T15" fmla="*/ 172 h 241"/>
                    <a:gd name="T16" fmla="*/ 39 w 487"/>
                    <a:gd name="T17" fmla="*/ 201 h 241"/>
                    <a:gd name="T18" fmla="*/ 75 w 487"/>
                    <a:gd name="T19" fmla="*/ 222 h 241"/>
                    <a:gd name="T20" fmla="*/ 129 w 487"/>
                    <a:gd name="T21" fmla="*/ 232 h 241"/>
                    <a:gd name="T22" fmla="*/ 189 w 487"/>
                    <a:gd name="T23" fmla="*/ 236 h 241"/>
                    <a:gd name="T24" fmla="*/ 249 w 487"/>
                    <a:gd name="T25" fmla="*/ 241 h 241"/>
                    <a:gd name="T26" fmla="*/ 306 w 487"/>
                    <a:gd name="T27" fmla="*/ 238 h 241"/>
                    <a:gd name="T28" fmla="*/ 362 w 487"/>
                    <a:gd name="T29" fmla="*/ 232 h 241"/>
                    <a:gd name="T30" fmla="*/ 404 w 487"/>
                    <a:gd name="T31" fmla="*/ 224 h 241"/>
                    <a:gd name="T32" fmla="*/ 448 w 487"/>
                    <a:gd name="T33" fmla="*/ 209 h 241"/>
                    <a:gd name="T34" fmla="*/ 470 w 487"/>
                    <a:gd name="T35" fmla="*/ 180 h 241"/>
                    <a:gd name="T36" fmla="*/ 483 w 487"/>
                    <a:gd name="T37" fmla="*/ 149 h 241"/>
                    <a:gd name="T38" fmla="*/ 487 w 487"/>
                    <a:gd name="T39" fmla="*/ 110 h 241"/>
                    <a:gd name="T40" fmla="*/ 483 w 487"/>
                    <a:gd name="T41" fmla="*/ 78 h 241"/>
                    <a:gd name="T42" fmla="*/ 466 w 487"/>
                    <a:gd name="T43" fmla="*/ 60 h 241"/>
                    <a:gd name="T44" fmla="*/ 433 w 487"/>
                    <a:gd name="T45" fmla="*/ 41 h 241"/>
                    <a:gd name="T46" fmla="*/ 396 w 487"/>
                    <a:gd name="T47" fmla="*/ 31 h 241"/>
                    <a:gd name="T48" fmla="*/ 354 w 487"/>
                    <a:gd name="T49" fmla="*/ 22 h 241"/>
                    <a:gd name="T50" fmla="*/ 271 w 487"/>
                    <a:gd name="T51" fmla="*/ 9 h 241"/>
                    <a:gd name="T52" fmla="*/ 157 w 487"/>
                    <a:gd name="T53" fmla="*/ 0 h 241"/>
                    <a:gd name="T54" fmla="*/ 154 w 487"/>
                    <a:gd name="T55" fmla="*/ 15 h 241"/>
                    <a:gd name="T56" fmla="*/ 259 w 487"/>
                    <a:gd name="T57" fmla="*/ 24 h 241"/>
                    <a:gd name="T58" fmla="*/ 381 w 487"/>
                    <a:gd name="T59" fmla="*/ 49 h 241"/>
                    <a:gd name="T60" fmla="*/ 427 w 487"/>
                    <a:gd name="T61" fmla="*/ 60 h 241"/>
                    <a:gd name="T62" fmla="*/ 450 w 487"/>
                    <a:gd name="T63" fmla="*/ 76 h 241"/>
                    <a:gd name="T64" fmla="*/ 462 w 487"/>
                    <a:gd name="T65" fmla="*/ 91 h 241"/>
                    <a:gd name="T66" fmla="*/ 468 w 487"/>
                    <a:gd name="T67" fmla="*/ 116 h 241"/>
                    <a:gd name="T68" fmla="*/ 464 w 487"/>
                    <a:gd name="T69" fmla="*/ 155 h 241"/>
                    <a:gd name="T70" fmla="*/ 445 w 487"/>
                    <a:gd name="T71" fmla="*/ 186 h 241"/>
                    <a:gd name="T72" fmla="*/ 410 w 487"/>
                    <a:gd name="T73" fmla="*/ 201 h 241"/>
                    <a:gd name="T74" fmla="*/ 331 w 487"/>
                    <a:gd name="T75" fmla="*/ 218 h 241"/>
                    <a:gd name="T76" fmla="*/ 270 w 487"/>
                    <a:gd name="T77" fmla="*/ 220 h 241"/>
                    <a:gd name="T78" fmla="*/ 201 w 487"/>
                    <a:gd name="T79" fmla="*/ 222 h 241"/>
                    <a:gd name="T80" fmla="*/ 137 w 487"/>
                    <a:gd name="T81" fmla="*/ 216 h 241"/>
                    <a:gd name="T82" fmla="*/ 83 w 487"/>
                    <a:gd name="T83" fmla="*/ 205 h 241"/>
                    <a:gd name="T84" fmla="*/ 52 w 487"/>
                    <a:gd name="T85" fmla="*/ 189 h 241"/>
                    <a:gd name="T86" fmla="*/ 23 w 487"/>
                    <a:gd name="T87" fmla="*/ 155 h 241"/>
                    <a:gd name="T88" fmla="*/ 15 w 487"/>
                    <a:gd name="T89" fmla="*/ 116 h 241"/>
                    <a:gd name="T90" fmla="*/ 21 w 487"/>
                    <a:gd name="T91" fmla="*/ 81 h 241"/>
                    <a:gd name="T92" fmla="*/ 42 w 487"/>
                    <a:gd name="T93" fmla="*/ 49 h 241"/>
                    <a:gd name="T94" fmla="*/ 60 w 487"/>
                    <a:gd name="T95" fmla="*/ 31 h 241"/>
                    <a:gd name="T96" fmla="*/ 96 w 487"/>
                    <a:gd name="T97" fmla="*/ 22 h 241"/>
                    <a:gd name="T98" fmla="*/ 143 w 487"/>
                    <a:gd name="T99" fmla="*/ 16 h 241"/>
                    <a:gd name="T100" fmla="*/ 143 w 487"/>
                    <a:gd name="T101" fmla="*/ 0 h 241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487"/>
                    <a:gd name="T154" fmla="*/ 0 h 241"/>
                    <a:gd name="T155" fmla="*/ 487 w 487"/>
                    <a:gd name="T156" fmla="*/ 241 h 241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487" h="241">
                      <a:moveTo>
                        <a:pt x="143" y="0"/>
                      </a:moveTo>
                      <a:lnTo>
                        <a:pt x="81" y="8"/>
                      </a:lnTo>
                      <a:lnTo>
                        <a:pt x="33" y="31"/>
                      </a:lnTo>
                      <a:lnTo>
                        <a:pt x="10" y="60"/>
                      </a:lnTo>
                      <a:lnTo>
                        <a:pt x="0" y="103"/>
                      </a:lnTo>
                      <a:lnTo>
                        <a:pt x="4" y="139"/>
                      </a:lnTo>
                      <a:lnTo>
                        <a:pt x="4" y="145"/>
                      </a:lnTo>
                      <a:lnTo>
                        <a:pt x="17" y="172"/>
                      </a:lnTo>
                      <a:lnTo>
                        <a:pt x="39" y="201"/>
                      </a:lnTo>
                      <a:lnTo>
                        <a:pt x="75" y="222"/>
                      </a:lnTo>
                      <a:lnTo>
                        <a:pt x="129" y="232"/>
                      </a:lnTo>
                      <a:lnTo>
                        <a:pt x="189" y="236"/>
                      </a:lnTo>
                      <a:lnTo>
                        <a:pt x="249" y="241"/>
                      </a:lnTo>
                      <a:lnTo>
                        <a:pt x="306" y="238"/>
                      </a:lnTo>
                      <a:lnTo>
                        <a:pt x="362" y="232"/>
                      </a:lnTo>
                      <a:lnTo>
                        <a:pt x="404" y="224"/>
                      </a:lnTo>
                      <a:lnTo>
                        <a:pt x="448" y="209"/>
                      </a:lnTo>
                      <a:lnTo>
                        <a:pt x="470" y="180"/>
                      </a:lnTo>
                      <a:lnTo>
                        <a:pt x="483" y="149"/>
                      </a:lnTo>
                      <a:lnTo>
                        <a:pt x="487" y="110"/>
                      </a:lnTo>
                      <a:lnTo>
                        <a:pt x="483" y="78"/>
                      </a:lnTo>
                      <a:lnTo>
                        <a:pt x="466" y="60"/>
                      </a:lnTo>
                      <a:lnTo>
                        <a:pt x="433" y="41"/>
                      </a:lnTo>
                      <a:lnTo>
                        <a:pt x="396" y="31"/>
                      </a:lnTo>
                      <a:lnTo>
                        <a:pt x="354" y="22"/>
                      </a:lnTo>
                      <a:lnTo>
                        <a:pt x="271" y="9"/>
                      </a:lnTo>
                      <a:lnTo>
                        <a:pt x="157" y="0"/>
                      </a:lnTo>
                      <a:lnTo>
                        <a:pt x="154" y="15"/>
                      </a:lnTo>
                      <a:lnTo>
                        <a:pt x="259" y="24"/>
                      </a:lnTo>
                      <a:lnTo>
                        <a:pt x="381" y="49"/>
                      </a:lnTo>
                      <a:lnTo>
                        <a:pt x="427" y="60"/>
                      </a:lnTo>
                      <a:lnTo>
                        <a:pt x="450" y="76"/>
                      </a:lnTo>
                      <a:lnTo>
                        <a:pt x="462" y="91"/>
                      </a:lnTo>
                      <a:lnTo>
                        <a:pt x="468" y="116"/>
                      </a:lnTo>
                      <a:lnTo>
                        <a:pt x="464" y="155"/>
                      </a:lnTo>
                      <a:lnTo>
                        <a:pt x="445" y="186"/>
                      </a:lnTo>
                      <a:lnTo>
                        <a:pt x="410" y="201"/>
                      </a:lnTo>
                      <a:lnTo>
                        <a:pt x="331" y="218"/>
                      </a:lnTo>
                      <a:lnTo>
                        <a:pt x="270" y="220"/>
                      </a:lnTo>
                      <a:lnTo>
                        <a:pt x="201" y="222"/>
                      </a:lnTo>
                      <a:lnTo>
                        <a:pt x="137" y="216"/>
                      </a:lnTo>
                      <a:lnTo>
                        <a:pt x="83" y="205"/>
                      </a:lnTo>
                      <a:lnTo>
                        <a:pt x="52" y="189"/>
                      </a:lnTo>
                      <a:lnTo>
                        <a:pt x="23" y="155"/>
                      </a:lnTo>
                      <a:lnTo>
                        <a:pt x="15" y="116"/>
                      </a:lnTo>
                      <a:lnTo>
                        <a:pt x="21" y="81"/>
                      </a:lnTo>
                      <a:lnTo>
                        <a:pt x="42" y="49"/>
                      </a:lnTo>
                      <a:lnTo>
                        <a:pt x="60" y="31"/>
                      </a:lnTo>
                      <a:lnTo>
                        <a:pt x="96" y="22"/>
                      </a:lnTo>
                      <a:lnTo>
                        <a:pt x="143" y="16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38" name="Group 266"/>
              <p:cNvGrpSpPr>
                <a:grpSpLocks/>
              </p:cNvGrpSpPr>
              <p:nvPr/>
            </p:nvGrpSpPr>
            <p:grpSpPr bwMode="auto">
              <a:xfrm>
                <a:off x="1925" y="2198"/>
                <a:ext cx="317" cy="137"/>
                <a:chOff x="365" y="2706"/>
                <a:chExt cx="487" cy="241"/>
              </a:xfrm>
            </p:grpSpPr>
            <p:sp>
              <p:nvSpPr>
                <p:cNvPr id="10544" name="Freeform 267"/>
                <p:cNvSpPr>
                  <a:spLocks/>
                </p:cNvSpPr>
                <p:nvPr/>
              </p:nvSpPr>
              <p:spPr bwMode="auto">
                <a:xfrm>
                  <a:off x="382" y="2714"/>
                  <a:ext cx="457" cy="179"/>
                </a:xfrm>
                <a:custGeom>
                  <a:avLst/>
                  <a:gdLst>
                    <a:gd name="T0" fmla="*/ 8 w 457"/>
                    <a:gd name="T1" fmla="*/ 54 h 179"/>
                    <a:gd name="T2" fmla="*/ 21 w 457"/>
                    <a:gd name="T3" fmla="*/ 27 h 179"/>
                    <a:gd name="T4" fmla="*/ 54 w 457"/>
                    <a:gd name="T5" fmla="*/ 10 h 179"/>
                    <a:gd name="T6" fmla="*/ 112 w 457"/>
                    <a:gd name="T7" fmla="*/ 0 h 179"/>
                    <a:gd name="T8" fmla="*/ 195 w 457"/>
                    <a:gd name="T9" fmla="*/ 0 h 179"/>
                    <a:gd name="T10" fmla="*/ 289 w 457"/>
                    <a:gd name="T11" fmla="*/ 18 h 179"/>
                    <a:gd name="T12" fmla="*/ 349 w 457"/>
                    <a:gd name="T13" fmla="*/ 27 h 179"/>
                    <a:gd name="T14" fmla="*/ 403 w 457"/>
                    <a:gd name="T15" fmla="*/ 41 h 179"/>
                    <a:gd name="T16" fmla="*/ 440 w 457"/>
                    <a:gd name="T17" fmla="*/ 62 h 179"/>
                    <a:gd name="T18" fmla="*/ 457 w 457"/>
                    <a:gd name="T19" fmla="*/ 91 h 179"/>
                    <a:gd name="T20" fmla="*/ 447 w 457"/>
                    <a:gd name="T21" fmla="*/ 124 h 179"/>
                    <a:gd name="T22" fmla="*/ 347 w 457"/>
                    <a:gd name="T23" fmla="*/ 172 h 179"/>
                    <a:gd name="T24" fmla="*/ 341 w 457"/>
                    <a:gd name="T25" fmla="*/ 172 h 179"/>
                    <a:gd name="T26" fmla="*/ 228 w 457"/>
                    <a:gd name="T27" fmla="*/ 176 h 179"/>
                    <a:gd name="T28" fmla="*/ 220 w 457"/>
                    <a:gd name="T29" fmla="*/ 179 h 179"/>
                    <a:gd name="T30" fmla="*/ 213 w 457"/>
                    <a:gd name="T31" fmla="*/ 179 h 179"/>
                    <a:gd name="T32" fmla="*/ 66 w 457"/>
                    <a:gd name="T33" fmla="*/ 154 h 179"/>
                    <a:gd name="T34" fmla="*/ 15 w 457"/>
                    <a:gd name="T35" fmla="*/ 104 h 179"/>
                    <a:gd name="T36" fmla="*/ 0 w 457"/>
                    <a:gd name="T37" fmla="*/ 60 h 179"/>
                    <a:gd name="T38" fmla="*/ 8 w 457"/>
                    <a:gd name="T39" fmla="*/ 54 h 179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57"/>
                    <a:gd name="T61" fmla="*/ 0 h 179"/>
                    <a:gd name="T62" fmla="*/ 457 w 457"/>
                    <a:gd name="T63" fmla="*/ 179 h 179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57" h="179">
                      <a:moveTo>
                        <a:pt x="8" y="54"/>
                      </a:moveTo>
                      <a:lnTo>
                        <a:pt x="21" y="27"/>
                      </a:lnTo>
                      <a:lnTo>
                        <a:pt x="54" y="10"/>
                      </a:lnTo>
                      <a:lnTo>
                        <a:pt x="112" y="0"/>
                      </a:lnTo>
                      <a:lnTo>
                        <a:pt x="195" y="0"/>
                      </a:lnTo>
                      <a:lnTo>
                        <a:pt x="289" y="18"/>
                      </a:lnTo>
                      <a:lnTo>
                        <a:pt x="349" y="27"/>
                      </a:lnTo>
                      <a:lnTo>
                        <a:pt x="403" y="41"/>
                      </a:lnTo>
                      <a:lnTo>
                        <a:pt x="440" y="62"/>
                      </a:lnTo>
                      <a:lnTo>
                        <a:pt x="457" y="91"/>
                      </a:lnTo>
                      <a:lnTo>
                        <a:pt x="447" y="124"/>
                      </a:lnTo>
                      <a:lnTo>
                        <a:pt x="347" y="172"/>
                      </a:lnTo>
                      <a:lnTo>
                        <a:pt x="341" y="172"/>
                      </a:lnTo>
                      <a:lnTo>
                        <a:pt x="228" y="176"/>
                      </a:lnTo>
                      <a:lnTo>
                        <a:pt x="220" y="179"/>
                      </a:lnTo>
                      <a:lnTo>
                        <a:pt x="213" y="179"/>
                      </a:lnTo>
                      <a:lnTo>
                        <a:pt x="66" y="154"/>
                      </a:lnTo>
                      <a:lnTo>
                        <a:pt x="15" y="104"/>
                      </a:lnTo>
                      <a:lnTo>
                        <a:pt x="0" y="60"/>
                      </a:lnTo>
                      <a:lnTo>
                        <a:pt x="8" y="54"/>
                      </a:lnTo>
                      <a:close/>
                    </a:path>
                  </a:pathLst>
                </a:custGeom>
                <a:solidFill>
                  <a:srgbClr val="4D4D4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45" name="Freeform 268"/>
                <p:cNvSpPr>
                  <a:spLocks/>
                </p:cNvSpPr>
                <p:nvPr/>
              </p:nvSpPr>
              <p:spPr bwMode="auto">
                <a:xfrm>
                  <a:off x="372" y="2766"/>
                  <a:ext cx="466" cy="171"/>
                </a:xfrm>
                <a:custGeom>
                  <a:avLst/>
                  <a:gdLst>
                    <a:gd name="T0" fmla="*/ 13 w 466"/>
                    <a:gd name="T1" fmla="*/ 0 h 171"/>
                    <a:gd name="T2" fmla="*/ 38 w 466"/>
                    <a:gd name="T3" fmla="*/ 50 h 171"/>
                    <a:gd name="T4" fmla="*/ 104 w 466"/>
                    <a:gd name="T5" fmla="*/ 83 h 171"/>
                    <a:gd name="T6" fmla="*/ 204 w 466"/>
                    <a:gd name="T7" fmla="*/ 98 h 171"/>
                    <a:gd name="T8" fmla="*/ 317 w 466"/>
                    <a:gd name="T9" fmla="*/ 91 h 171"/>
                    <a:gd name="T10" fmla="*/ 404 w 466"/>
                    <a:gd name="T11" fmla="*/ 68 h 171"/>
                    <a:gd name="T12" fmla="*/ 442 w 466"/>
                    <a:gd name="T13" fmla="*/ 47 h 171"/>
                    <a:gd name="T14" fmla="*/ 466 w 466"/>
                    <a:gd name="T15" fmla="*/ 22 h 171"/>
                    <a:gd name="T16" fmla="*/ 466 w 466"/>
                    <a:gd name="T17" fmla="*/ 87 h 171"/>
                    <a:gd name="T18" fmla="*/ 452 w 466"/>
                    <a:gd name="T19" fmla="*/ 129 h 171"/>
                    <a:gd name="T20" fmla="*/ 398 w 466"/>
                    <a:gd name="T21" fmla="*/ 154 h 171"/>
                    <a:gd name="T22" fmla="*/ 296 w 466"/>
                    <a:gd name="T23" fmla="*/ 171 h 171"/>
                    <a:gd name="T24" fmla="*/ 187 w 466"/>
                    <a:gd name="T25" fmla="*/ 171 h 171"/>
                    <a:gd name="T26" fmla="*/ 88 w 466"/>
                    <a:gd name="T27" fmla="*/ 158 h 171"/>
                    <a:gd name="T28" fmla="*/ 34 w 466"/>
                    <a:gd name="T29" fmla="*/ 135 h 171"/>
                    <a:gd name="T30" fmla="*/ 9 w 466"/>
                    <a:gd name="T31" fmla="*/ 100 h 171"/>
                    <a:gd name="T32" fmla="*/ 0 w 466"/>
                    <a:gd name="T33" fmla="*/ 62 h 171"/>
                    <a:gd name="T34" fmla="*/ 0 w 466"/>
                    <a:gd name="T35" fmla="*/ 33 h 171"/>
                    <a:gd name="T36" fmla="*/ 13 w 466"/>
                    <a:gd name="T37" fmla="*/ 0 h 171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466"/>
                    <a:gd name="T58" fmla="*/ 0 h 171"/>
                    <a:gd name="T59" fmla="*/ 466 w 466"/>
                    <a:gd name="T60" fmla="*/ 171 h 171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466" h="171">
                      <a:moveTo>
                        <a:pt x="13" y="0"/>
                      </a:moveTo>
                      <a:lnTo>
                        <a:pt x="38" y="50"/>
                      </a:lnTo>
                      <a:lnTo>
                        <a:pt x="104" y="83"/>
                      </a:lnTo>
                      <a:lnTo>
                        <a:pt x="204" y="98"/>
                      </a:lnTo>
                      <a:lnTo>
                        <a:pt x="317" y="91"/>
                      </a:lnTo>
                      <a:lnTo>
                        <a:pt x="404" y="68"/>
                      </a:lnTo>
                      <a:lnTo>
                        <a:pt x="442" y="47"/>
                      </a:lnTo>
                      <a:lnTo>
                        <a:pt x="466" y="22"/>
                      </a:lnTo>
                      <a:lnTo>
                        <a:pt x="466" y="87"/>
                      </a:lnTo>
                      <a:lnTo>
                        <a:pt x="452" y="129"/>
                      </a:lnTo>
                      <a:lnTo>
                        <a:pt x="398" y="154"/>
                      </a:lnTo>
                      <a:lnTo>
                        <a:pt x="296" y="171"/>
                      </a:lnTo>
                      <a:lnTo>
                        <a:pt x="187" y="171"/>
                      </a:lnTo>
                      <a:lnTo>
                        <a:pt x="88" y="158"/>
                      </a:lnTo>
                      <a:lnTo>
                        <a:pt x="34" y="135"/>
                      </a:lnTo>
                      <a:lnTo>
                        <a:pt x="9" y="100"/>
                      </a:lnTo>
                      <a:lnTo>
                        <a:pt x="0" y="62"/>
                      </a:lnTo>
                      <a:lnTo>
                        <a:pt x="0" y="33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46" name="Freeform 269"/>
                <p:cNvSpPr>
                  <a:spLocks/>
                </p:cNvSpPr>
                <p:nvPr/>
              </p:nvSpPr>
              <p:spPr bwMode="auto">
                <a:xfrm>
                  <a:off x="386" y="2758"/>
                  <a:ext cx="449" cy="118"/>
                </a:xfrm>
                <a:custGeom>
                  <a:avLst/>
                  <a:gdLst>
                    <a:gd name="T0" fmla="*/ 10 w 449"/>
                    <a:gd name="T1" fmla="*/ 17 h 118"/>
                    <a:gd name="T2" fmla="*/ 29 w 449"/>
                    <a:gd name="T3" fmla="*/ 48 h 118"/>
                    <a:gd name="T4" fmla="*/ 64 w 449"/>
                    <a:gd name="T5" fmla="*/ 67 h 118"/>
                    <a:gd name="T6" fmla="*/ 110 w 449"/>
                    <a:gd name="T7" fmla="*/ 79 h 118"/>
                    <a:gd name="T8" fmla="*/ 166 w 449"/>
                    <a:gd name="T9" fmla="*/ 89 h 118"/>
                    <a:gd name="T10" fmla="*/ 228 w 449"/>
                    <a:gd name="T11" fmla="*/ 89 h 118"/>
                    <a:gd name="T12" fmla="*/ 275 w 449"/>
                    <a:gd name="T13" fmla="*/ 89 h 118"/>
                    <a:gd name="T14" fmla="*/ 329 w 449"/>
                    <a:gd name="T15" fmla="*/ 83 h 118"/>
                    <a:gd name="T16" fmla="*/ 372 w 449"/>
                    <a:gd name="T17" fmla="*/ 75 h 118"/>
                    <a:gd name="T18" fmla="*/ 412 w 449"/>
                    <a:gd name="T19" fmla="*/ 58 h 118"/>
                    <a:gd name="T20" fmla="*/ 449 w 449"/>
                    <a:gd name="T21" fmla="*/ 33 h 118"/>
                    <a:gd name="T22" fmla="*/ 428 w 449"/>
                    <a:gd name="T23" fmla="*/ 65 h 118"/>
                    <a:gd name="T24" fmla="*/ 378 w 449"/>
                    <a:gd name="T25" fmla="*/ 96 h 118"/>
                    <a:gd name="T26" fmla="*/ 308 w 449"/>
                    <a:gd name="T27" fmla="*/ 114 h 118"/>
                    <a:gd name="T28" fmla="*/ 236 w 449"/>
                    <a:gd name="T29" fmla="*/ 118 h 118"/>
                    <a:gd name="T30" fmla="*/ 143 w 449"/>
                    <a:gd name="T31" fmla="*/ 110 h 118"/>
                    <a:gd name="T32" fmla="*/ 137 w 449"/>
                    <a:gd name="T33" fmla="*/ 112 h 118"/>
                    <a:gd name="T34" fmla="*/ 75 w 449"/>
                    <a:gd name="T35" fmla="*/ 98 h 118"/>
                    <a:gd name="T36" fmla="*/ 29 w 449"/>
                    <a:gd name="T37" fmla="*/ 77 h 118"/>
                    <a:gd name="T38" fmla="*/ 6 w 449"/>
                    <a:gd name="T39" fmla="*/ 50 h 118"/>
                    <a:gd name="T40" fmla="*/ 0 w 449"/>
                    <a:gd name="T41" fmla="*/ 21 h 118"/>
                    <a:gd name="T42" fmla="*/ 10 w 449"/>
                    <a:gd name="T43" fmla="*/ 0 h 118"/>
                    <a:gd name="T44" fmla="*/ 10 w 449"/>
                    <a:gd name="T45" fmla="*/ 17 h 11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49"/>
                    <a:gd name="T70" fmla="*/ 0 h 118"/>
                    <a:gd name="T71" fmla="*/ 449 w 449"/>
                    <a:gd name="T72" fmla="*/ 118 h 11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49" h="118">
                      <a:moveTo>
                        <a:pt x="10" y="17"/>
                      </a:moveTo>
                      <a:lnTo>
                        <a:pt x="29" y="48"/>
                      </a:lnTo>
                      <a:lnTo>
                        <a:pt x="64" y="67"/>
                      </a:lnTo>
                      <a:lnTo>
                        <a:pt x="110" y="79"/>
                      </a:lnTo>
                      <a:lnTo>
                        <a:pt x="166" y="89"/>
                      </a:lnTo>
                      <a:lnTo>
                        <a:pt x="228" y="89"/>
                      </a:lnTo>
                      <a:lnTo>
                        <a:pt x="275" y="89"/>
                      </a:lnTo>
                      <a:lnTo>
                        <a:pt x="329" y="83"/>
                      </a:lnTo>
                      <a:lnTo>
                        <a:pt x="372" y="75"/>
                      </a:lnTo>
                      <a:lnTo>
                        <a:pt x="412" y="58"/>
                      </a:lnTo>
                      <a:lnTo>
                        <a:pt x="449" y="33"/>
                      </a:lnTo>
                      <a:lnTo>
                        <a:pt x="428" y="65"/>
                      </a:lnTo>
                      <a:lnTo>
                        <a:pt x="378" y="96"/>
                      </a:lnTo>
                      <a:lnTo>
                        <a:pt x="308" y="114"/>
                      </a:lnTo>
                      <a:lnTo>
                        <a:pt x="236" y="118"/>
                      </a:lnTo>
                      <a:lnTo>
                        <a:pt x="143" y="110"/>
                      </a:lnTo>
                      <a:lnTo>
                        <a:pt x="137" y="112"/>
                      </a:lnTo>
                      <a:lnTo>
                        <a:pt x="75" y="98"/>
                      </a:lnTo>
                      <a:lnTo>
                        <a:pt x="29" y="77"/>
                      </a:lnTo>
                      <a:lnTo>
                        <a:pt x="6" y="50"/>
                      </a:lnTo>
                      <a:lnTo>
                        <a:pt x="0" y="21"/>
                      </a:lnTo>
                      <a:lnTo>
                        <a:pt x="10" y="0"/>
                      </a:ln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47" name="Freeform 270"/>
                <p:cNvSpPr>
                  <a:spLocks/>
                </p:cNvSpPr>
                <p:nvPr/>
              </p:nvSpPr>
              <p:spPr bwMode="auto">
                <a:xfrm>
                  <a:off x="365" y="2706"/>
                  <a:ext cx="487" cy="241"/>
                </a:xfrm>
                <a:custGeom>
                  <a:avLst/>
                  <a:gdLst>
                    <a:gd name="T0" fmla="*/ 143 w 487"/>
                    <a:gd name="T1" fmla="*/ 0 h 241"/>
                    <a:gd name="T2" fmla="*/ 81 w 487"/>
                    <a:gd name="T3" fmla="*/ 8 h 241"/>
                    <a:gd name="T4" fmla="*/ 33 w 487"/>
                    <a:gd name="T5" fmla="*/ 31 h 241"/>
                    <a:gd name="T6" fmla="*/ 10 w 487"/>
                    <a:gd name="T7" fmla="*/ 60 h 241"/>
                    <a:gd name="T8" fmla="*/ 0 w 487"/>
                    <a:gd name="T9" fmla="*/ 103 h 241"/>
                    <a:gd name="T10" fmla="*/ 4 w 487"/>
                    <a:gd name="T11" fmla="*/ 139 h 241"/>
                    <a:gd name="T12" fmla="*/ 4 w 487"/>
                    <a:gd name="T13" fmla="*/ 145 h 241"/>
                    <a:gd name="T14" fmla="*/ 17 w 487"/>
                    <a:gd name="T15" fmla="*/ 172 h 241"/>
                    <a:gd name="T16" fmla="*/ 39 w 487"/>
                    <a:gd name="T17" fmla="*/ 201 h 241"/>
                    <a:gd name="T18" fmla="*/ 75 w 487"/>
                    <a:gd name="T19" fmla="*/ 222 h 241"/>
                    <a:gd name="T20" fmla="*/ 129 w 487"/>
                    <a:gd name="T21" fmla="*/ 232 h 241"/>
                    <a:gd name="T22" fmla="*/ 189 w 487"/>
                    <a:gd name="T23" fmla="*/ 236 h 241"/>
                    <a:gd name="T24" fmla="*/ 249 w 487"/>
                    <a:gd name="T25" fmla="*/ 241 h 241"/>
                    <a:gd name="T26" fmla="*/ 306 w 487"/>
                    <a:gd name="T27" fmla="*/ 238 h 241"/>
                    <a:gd name="T28" fmla="*/ 362 w 487"/>
                    <a:gd name="T29" fmla="*/ 232 h 241"/>
                    <a:gd name="T30" fmla="*/ 404 w 487"/>
                    <a:gd name="T31" fmla="*/ 224 h 241"/>
                    <a:gd name="T32" fmla="*/ 448 w 487"/>
                    <a:gd name="T33" fmla="*/ 209 h 241"/>
                    <a:gd name="T34" fmla="*/ 470 w 487"/>
                    <a:gd name="T35" fmla="*/ 180 h 241"/>
                    <a:gd name="T36" fmla="*/ 483 w 487"/>
                    <a:gd name="T37" fmla="*/ 149 h 241"/>
                    <a:gd name="T38" fmla="*/ 487 w 487"/>
                    <a:gd name="T39" fmla="*/ 110 h 241"/>
                    <a:gd name="T40" fmla="*/ 483 w 487"/>
                    <a:gd name="T41" fmla="*/ 78 h 241"/>
                    <a:gd name="T42" fmla="*/ 466 w 487"/>
                    <a:gd name="T43" fmla="*/ 60 h 241"/>
                    <a:gd name="T44" fmla="*/ 433 w 487"/>
                    <a:gd name="T45" fmla="*/ 41 h 241"/>
                    <a:gd name="T46" fmla="*/ 396 w 487"/>
                    <a:gd name="T47" fmla="*/ 31 h 241"/>
                    <a:gd name="T48" fmla="*/ 354 w 487"/>
                    <a:gd name="T49" fmla="*/ 22 h 241"/>
                    <a:gd name="T50" fmla="*/ 271 w 487"/>
                    <a:gd name="T51" fmla="*/ 9 h 241"/>
                    <a:gd name="T52" fmla="*/ 157 w 487"/>
                    <a:gd name="T53" fmla="*/ 0 h 241"/>
                    <a:gd name="T54" fmla="*/ 154 w 487"/>
                    <a:gd name="T55" fmla="*/ 15 h 241"/>
                    <a:gd name="T56" fmla="*/ 259 w 487"/>
                    <a:gd name="T57" fmla="*/ 24 h 241"/>
                    <a:gd name="T58" fmla="*/ 381 w 487"/>
                    <a:gd name="T59" fmla="*/ 49 h 241"/>
                    <a:gd name="T60" fmla="*/ 427 w 487"/>
                    <a:gd name="T61" fmla="*/ 60 h 241"/>
                    <a:gd name="T62" fmla="*/ 450 w 487"/>
                    <a:gd name="T63" fmla="*/ 76 h 241"/>
                    <a:gd name="T64" fmla="*/ 462 w 487"/>
                    <a:gd name="T65" fmla="*/ 91 h 241"/>
                    <a:gd name="T66" fmla="*/ 468 w 487"/>
                    <a:gd name="T67" fmla="*/ 116 h 241"/>
                    <a:gd name="T68" fmla="*/ 464 w 487"/>
                    <a:gd name="T69" fmla="*/ 155 h 241"/>
                    <a:gd name="T70" fmla="*/ 445 w 487"/>
                    <a:gd name="T71" fmla="*/ 186 h 241"/>
                    <a:gd name="T72" fmla="*/ 410 w 487"/>
                    <a:gd name="T73" fmla="*/ 201 h 241"/>
                    <a:gd name="T74" fmla="*/ 331 w 487"/>
                    <a:gd name="T75" fmla="*/ 218 h 241"/>
                    <a:gd name="T76" fmla="*/ 270 w 487"/>
                    <a:gd name="T77" fmla="*/ 220 h 241"/>
                    <a:gd name="T78" fmla="*/ 201 w 487"/>
                    <a:gd name="T79" fmla="*/ 222 h 241"/>
                    <a:gd name="T80" fmla="*/ 137 w 487"/>
                    <a:gd name="T81" fmla="*/ 216 h 241"/>
                    <a:gd name="T82" fmla="*/ 83 w 487"/>
                    <a:gd name="T83" fmla="*/ 205 h 241"/>
                    <a:gd name="T84" fmla="*/ 52 w 487"/>
                    <a:gd name="T85" fmla="*/ 189 h 241"/>
                    <a:gd name="T86" fmla="*/ 23 w 487"/>
                    <a:gd name="T87" fmla="*/ 155 h 241"/>
                    <a:gd name="T88" fmla="*/ 15 w 487"/>
                    <a:gd name="T89" fmla="*/ 116 h 241"/>
                    <a:gd name="T90" fmla="*/ 21 w 487"/>
                    <a:gd name="T91" fmla="*/ 81 h 241"/>
                    <a:gd name="T92" fmla="*/ 42 w 487"/>
                    <a:gd name="T93" fmla="*/ 49 h 241"/>
                    <a:gd name="T94" fmla="*/ 60 w 487"/>
                    <a:gd name="T95" fmla="*/ 31 h 241"/>
                    <a:gd name="T96" fmla="*/ 96 w 487"/>
                    <a:gd name="T97" fmla="*/ 22 h 241"/>
                    <a:gd name="T98" fmla="*/ 143 w 487"/>
                    <a:gd name="T99" fmla="*/ 16 h 241"/>
                    <a:gd name="T100" fmla="*/ 143 w 487"/>
                    <a:gd name="T101" fmla="*/ 0 h 241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487"/>
                    <a:gd name="T154" fmla="*/ 0 h 241"/>
                    <a:gd name="T155" fmla="*/ 487 w 487"/>
                    <a:gd name="T156" fmla="*/ 241 h 241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487" h="241">
                      <a:moveTo>
                        <a:pt x="143" y="0"/>
                      </a:moveTo>
                      <a:lnTo>
                        <a:pt x="81" y="8"/>
                      </a:lnTo>
                      <a:lnTo>
                        <a:pt x="33" y="31"/>
                      </a:lnTo>
                      <a:lnTo>
                        <a:pt x="10" y="60"/>
                      </a:lnTo>
                      <a:lnTo>
                        <a:pt x="0" y="103"/>
                      </a:lnTo>
                      <a:lnTo>
                        <a:pt x="4" y="139"/>
                      </a:lnTo>
                      <a:lnTo>
                        <a:pt x="4" y="145"/>
                      </a:lnTo>
                      <a:lnTo>
                        <a:pt x="17" y="172"/>
                      </a:lnTo>
                      <a:lnTo>
                        <a:pt x="39" y="201"/>
                      </a:lnTo>
                      <a:lnTo>
                        <a:pt x="75" y="222"/>
                      </a:lnTo>
                      <a:lnTo>
                        <a:pt x="129" y="232"/>
                      </a:lnTo>
                      <a:lnTo>
                        <a:pt x="189" y="236"/>
                      </a:lnTo>
                      <a:lnTo>
                        <a:pt x="249" y="241"/>
                      </a:lnTo>
                      <a:lnTo>
                        <a:pt x="306" y="238"/>
                      </a:lnTo>
                      <a:lnTo>
                        <a:pt x="362" y="232"/>
                      </a:lnTo>
                      <a:lnTo>
                        <a:pt x="404" y="224"/>
                      </a:lnTo>
                      <a:lnTo>
                        <a:pt x="448" y="209"/>
                      </a:lnTo>
                      <a:lnTo>
                        <a:pt x="470" y="180"/>
                      </a:lnTo>
                      <a:lnTo>
                        <a:pt x="483" y="149"/>
                      </a:lnTo>
                      <a:lnTo>
                        <a:pt x="487" y="110"/>
                      </a:lnTo>
                      <a:lnTo>
                        <a:pt x="483" y="78"/>
                      </a:lnTo>
                      <a:lnTo>
                        <a:pt x="466" y="60"/>
                      </a:lnTo>
                      <a:lnTo>
                        <a:pt x="433" y="41"/>
                      </a:lnTo>
                      <a:lnTo>
                        <a:pt x="396" y="31"/>
                      </a:lnTo>
                      <a:lnTo>
                        <a:pt x="354" y="22"/>
                      </a:lnTo>
                      <a:lnTo>
                        <a:pt x="271" y="9"/>
                      </a:lnTo>
                      <a:lnTo>
                        <a:pt x="157" y="0"/>
                      </a:lnTo>
                      <a:lnTo>
                        <a:pt x="154" y="15"/>
                      </a:lnTo>
                      <a:lnTo>
                        <a:pt x="259" y="24"/>
                      </a:lnTo>
                      <a:lnTo>
                        <a:pt x="381" y="49"/>
                      </a:lnTo>
                      <a:lnTo>
                        <a:pt x="427" y="60"/>
                      </a:lnTo>
                      <a:lnTo>
                        <a:pt x="450" y="76"/>
                      </a:lnTo>
                      <a:lnTo>
                        <a:pt x="462" y="91"/>
                      </a:lnTo>
                      <a:lnTo>
                        <a:pt x="468" y="116"/>
                      </a:lnTo>
                      <a:lnTo>
                        <a:pt x="464" y="155"/>
                      </a:lnTo>
                      <a:lnTo>
                        <a:pt x="445" y="186"/>
                      </a:lnTo>
                      <a:lnTo>
                        <a:pt x="410" y="201"/>
                      </a:lnTo>
                      <a:lnTo>
                        <a:pt x="331" y="218"/>
                      </a:lnTo>
                      <a:lnTo>
                        <a:pt x="270" y="220"/>
                      </a:lnTo>
                      <a:lnTo>
                        <a:pt x="201" y="222"/>
                      </a:lnTo>
                      <a:lnTo>
                        <a:pt x="137" y="216"/>
                      </a:lnTo>
                      <a:lnTo>
                        <a:pt x="83" y="205"/>
                      </a:lnTo>
                      <a:lnTo>
                        <a:pt x="52" y="189"/>
                      </a:lnTo>
                      <a:lnTo>
                        <a:pt x="23" y="155"/>
                      </a:lnTo>
                      <a:lnTo>
                        <a:pt x="15" y="116"/>
                      </a:lnTo>
                      <a:lnTo>
                        <a:pt x="21" y="81"/>
                      </a:lnTo>
                      <a:lnTo>
                        <a:pt x="42" y="49"/>
                      </a:lnTo>
                      <a:lnTo>
                        <a:pt x="60" y="31"/>
                      </a:lnTo>
                      <a:lnTo>
                        <a:pt x="96" y="22"/>
                      </a:lnTo>
                      <a:lnTo>
                        <a:pt x="143" y="16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39" name="Group 271"/>
              <p:cNvGrpSpPr>
                <a:grpSpLocks/>
              </p:cNvGrpSpPr>
              <p:nvPr/>
            </p:nvGrpSpPr>
            <p:grpSpPr bwMode="auto">
              <a:xfrm>
                <a:off x="1925" y="2150"/>
                <a:ext cx="317" cy="137"/>
                <a:chOff x="365" y="2706"/>
                <a:chExt cx="487" cy="241"/>
              </a:xfrm>
            </p:grpSpPr>
            <p:sp>
              <p:nvSpPr>
                <p:cNvPr id="10540" name="Freeform 272"/>
                <p:cNvSpPr>
                  <a:spLocks/>
                </p:cNvSpPr>
                <p:nvPr/>
              </p:nvSpPr>
              <p:spPr bwMode="auto">
                <a:xfrm>
                  <a:off x="382" y="2714"/>
                  <a:ext cx="457" cy="179"/>
                </a:xfrm>
                <a:custGeom>
                  <a:avLst/>
                  <a:gdLst>
                    <a:gd name="T0" fmla="*/ 8 w 457"/>
                    <a:gd name="T1" fmla="*/ 54 h 179"/>
                    <a:gd name="T2" fmla="*/ 21 w 457"/>
                    <a:gd name="T3" fmla="*/ 27 h 179"/>
                    <a:gd name="T4" fmla="*/ 54 w 457"/>
                    <a:gd name="T5" fmla="*/ 10 h 179"/>
                    <a:gd name="T6" fmla="*/ 112 w 457"/>
                    <a:gd name="T7" fmla="*/ 0 h 179"/>
                    <a:gd name="T8" fmla="*/ 195 w 457"/>
                    <a:gd name="T9" fmla="*/ 0 h 179"/>
                    <a:gd name="T10" fmla="*/ 289 w 457"/>
                    <a:gd name="T11" fmla="*/ 18 h 179"/>
                    <a:gd name="T12" fmla="*/ 349 w 457"/>
                    <a:gd name="T13" fmla="*/ 27 h 179"/>
                    <a:gd name="T14" fmla="*/ 403 w 457"/>
                    <a:gd name="T15" fmla="*/ 41 h 179"/>
                    <a:gd name="T16" fmla="*/ 440 w 457"/>
                    <a:gd name="T17" fmla="*/ 62 h 179"/>
                    <a:gd name="T18" fmla="*/ 457 w 457"/>
                    <a:gd name="T19" fmla="*/ 91 h 179"/>
                    <a:gd name="T20" fmla="*/ 447 w 457"/>
                    <a:gd name="T21" fmla="*/ 124 h 179"/>
                    <a:gd name="T22" fmla="*/ 347 w 457"/>
                    <a:gd name="T23" fmla="*/ 172 h 179"/>
                    <a:gd name="T24" fmla="*/ 341 w 457"/>
                    <a:gd name="T25" fmla="*/ 172 h 179"/>
                    <a:gd name="T26" fmla="*/ 228 w 457"/>
                    <a:gd name="T27" fmla="*/ 176 h 179"/>
                    <a:gd name="T28" fmla="*/ 220 w 457"/>
                    <a:gd name="T29" fmla="*/ 179 h 179"/>
                    <a:gd name="T30" fmla="*/ 213 w 457"/>
                    <a:gd name="T31" fmla="*/ 179 h 179"/>
                    <a:gd name="T32" fmla="*/ 66 w 457"/>
                    <a:gd name="T33" fmla="*/ 154 h 179"/>
                    <a:gd name="T34" fmla="*/ 15 w 457"/>
                    <a:gd name="T35" fmla="*/ 104 h 179"/>
                    <a:gd name="T36" fmla="*/ 0 w 457"/>
                    <a:gd name="T37" fmla="*/ 60 h 179"/>
                    <a:gd name="T38" fmla="*/ 8 w 457"/>
                    <a:gd name="T39" fmla="*/ 54 h 179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457"/>
                    <a:gd name="T61" fmla="*/ 0 h 179"/>
                    <a:gd name="T62" fmla="*/ 457 w 457"/>
                    <a:gd name="T63" fmla="*/ 179 h 179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457" h="179">
                      <a:moveTo>
                        <a:pt x="8" y="54"/>
                      </a:moveTo>
                      <a:lnTo>
                        <a:pt x="21" y="27"/>
                      </a:lnTo>
                      <a:lnTo>
                        <a:pt x="54" y="10"/>
                      </a:lnTo>
                      <a:lnTo>
                        <a:pt x="112" y="0"/>
                      </a:lnTo>
                      <a:lnTo>
                        <a:pt x="195" y="0"/>
                      </a:lnTo>
                      <a:lnTo>
                        <a:pt x="289" y="18"/>
                      </a:lnTo>
                      <a:lnTo>
                        <a:pt x="349" y="27"/>
                      </a:lnTo>
                      <a:lnTo>
                        <a:pt x="403" y="41"/>
                      </a:lnTo>
                      <a:lnTo>
                        <a:pt x="440" y="62"/>
                      </a:lnTo>
                      <a:lnTo>
                        <a:pt x="457" y="91"/>
                      </a:lnTo>
                      <a:lnTo>
                        <a:pt x="447" y="124"/>
                      </a:lnTo>
                      <a:lnTo>
                        <a:pt x="347" y="172"/>
                      </a:lnTo>
                      <a:lnTo>
                        <a:pt x="341" y="172"/>
                      </a:lnTo>
                      <a:lnTo>
                        <a:pt x="228" y="176"/>
                      </a:lnTo>
                      <a:lnTo>
                        <a:pt x="220" y="179"/>
                      </a:lnTo>
                      <a:lnTo>
                        <a:pt x="213" y="179"/>
                      </a:lnTo>
                      <a:lnTo>
                        <a:pt x="66" y="154"/>
                      </a:lnTo>
                      <a:lnTo>
                        <a:pt x="15" y="104"/>
                      </a:lnTo>
                      <a:lnTo>
                        <a:pt x="0" y="60"/>
                      </a:lnTo>
                      <a:lnTo>
                        <a:pt x="8" y="54"/>
                      </a:lnTo>
                      <a:close/>
                    </a:path>
                  </a:pathLst>
                </a:custGeom>
                <a:solidFill>
                  <a:srgbClr val="4D4D4D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41" name="Freeform 273"/>
                <p:cNvSpPr>
                  <a:spLocks/>
                </p:cNvSpPr>
                <p:nvPr/>
              </p:nvSpPr>
              <p:spPr bwMode="auto">
                <a:xfrm>
                  <a:off x="372" y="2766"/>
                  <a:ext cx="466" cy="171"/>
                </a:xfrm>
                <a:custGeom>
                  <a:avLst/>
                  <a:gdLst>
                    <a:gd name="T0" fmla="*/ 13 w 466"/>
                    <a:gd name="T1" fmla="*/ 0 h 171"/>
                    <a:gd name="T2" fmla="*/ 38 w 466"/>
                    <a:gd name="T3" fmla="*/ 50 h 171"/>
                    <a:gd name="T4" fmla="*/ 104 w 466"/>
                    <a:gd name="T5" fmla="*/ 83 h 171"/>
                    <a:gd name="T6" fmla="*/ 204 w 466"/>
                    <a:gd name="T7" fmla="*/ 98 h 171"/>
                    <a:gd name="T8" fmla="*/ 317 w 466"/>
                    <a:gd name="T9" fmla="*/ 91 h 171"/>
                    <a:gd name="T10" fmla="*/ 404 w 466"/>
                    <a:gd name="T11" fmla="*/ 68 h 171"/>
                    <a:gd name="T12" fmla="*/ 442 w 466"/>
                    <a:gd name="T13" fmla="*/ 47 h 171"/>
                    <a:gd name="T14" fmla="*/ 466 w 466"/>
                    <a:gd name="T15" fmla="*/ 22 h 171"/>
                    <a:gd name="T16" fmla="*/ 466 w 466"/>
                    <a:gd name="T17" fmla="*/ 87 h 171"/>
                    <a:gd name="T18" fmla="*/ 452 w 466"/>
                    <a:gd name="T19" fmla="*/ 129 h 171"/>
                    <a:gd name="T20" fmla="*/ 398 w 466"/>
                    <a:gd name="T21" fmla="*/ 154 h 171"/>
                    <a:gd name="T22" fmla="*/ 296 w 466"/>
                    <a:gd name="T23" fmla="*/ 171 h 171"/>
                    <a:gd name="T24" fmla="*/ 187 w 466"/>
                    <a:gd name="T25" fmla="*/ 171 h 171"/>
                    <a:gd name="T26" fmla="*/ 88 w 466"/>
                    <a:gd name="T27" fmla="*/ 158 h 171"/>
                    <a:gd name="T28" fmla="*/ 34 w 466"/>
                    <a:gd name="T29" fmla="*/ 135 h 171"/>
                    <a:gd name="T30" fmla="*/ 9 w 466"/>
                    <a:gd name="T31" fmla="*/ 100 h 171"/>
                    <a:gd name="T32" fmla="*/ 0 w 466"/>
                    <a:gd name="T33" fmla="*/ 62 h 171"/>
                    <a:gd name="T34" fmla="*/ 0 w 466"/>
                    <a:gd name="T35" fmla="*/ 33 h 171"/>
                    <a:gd name="T36" fmla="*/ 13 w 466"/>
                    <a:gd name="T37" fmla="*/ 0 h 171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466"/>
                    <a:gd name="T58" fmla="*/ 0 h 171"/>
                    <a:gd name="T59" fmla="*/ 466 w 466"/>
                    <a:gd name="T60" fmla="*/ 171 h 171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466" h="171">
                      <a:moveTo>
                        <a:pt x="13" y="0"/>
                      </a:moveTo>
                      <a:lnTo>
                        <a:pt x="38" y="50"/>
                      </a:lnTo>
                      <a:lnTo>
                        <a:pt x="104" y="83"/>
                      </a:lnTo>
                      <a:lnTo>
                        <a:pt x="204" y="98"/>
                      </a:lnTo>
                      <a:lnTo>
                        <a:pt x="317" y="91"/>
                      </a:lnTo>
                      <a:lnTo>
                        <a:pt x="404" y="68"/>
                      </a:lnTo>
                      <a:lnTo>
                        <a:pt x="442" y="47"/>
                      </a:lnTo>
                      <a:lnTo>
                        <a:pt x="466" y="22"/>
                      </a:lnTo>
                      <a:lnTo>
                        <a:pt x="466" y="87"/>
                      </a:lnTo>
                      <a:lnTo>
                        <a:pt x="452" y="129"/>
                      </a:lnTo>
                      <a:lnTo>
                        <a:pt x="398" y="154"/>
                      </a:lnTo>
                      <a:lnTo>
                        <a:pt x="296" y="171"/>
                      </a:lnTo>
                      <a:lnTo>
                        <a:pt x="187" y="171"/>
                      </a:lnTo>
                      <a:lnTo>
                        <a:pt x="88" y="158"/>
                      </a:lnTo>
                      <a:lnTo>
                        <a:pt x="34" y="135"/>
                      </a:lnTo>
                      <a:lnTo>
                        <a:pt x="9" y="100"/>
                      </a:lnTo>
                      <a:lnTo>
                        <a:pt x="0" y="62"/>
                      </a:lnTo>
                      <a:lnTo>
                        <a:pt x="0" y="33"/>
                      </a:lnTo>
                      <a:lnTo>
                        <a:pt x="13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42" name="Freeform 274"/>
                <p:cNvSpPr>
                  <a:spLocks/>
                </p:cNvSpPr>
                <p:nvPr/>
              </p:nvSpPr>
              <p:spPr bwMode="auto">
                <a:xfrm>
                  <a:off x="386" y="2758"/>
                  <a:ext cx="449" cy="118"/>
                </a:xfrm>
                <a:custGeom>
                  <a:avLst/>
                  <a:gdLst>
                    <a:gd name="T0" fmla="*/ 10 w 449"/>
                    <a:gd name="T1" fmla="*/ 17 h 118"/>
                    <a:gd name="T2" fmla="*/ 29 w 449"/>
                    <a:gd name="T3" fmla="*/ 48 h 118"/>
                    <a:gd name="T4" fmla="*/ 64 w 449"/>
                    <a:gd name="T5" fmla="*/ 67 h 118"/>
                    <a:gd name="T6" fmla="*/ 110 w 449"/>
                    <a:gd name="T7" fmla="*/ 79 h 118"/>
                    <a:gd name="T8" fmla="*/ 166 w 449"/>
                    <a:gd name="T9" fmla="*/ 89 h 118"/>
                    <a:gd name="T10" fmla="*/ 228 w 449"/>
                    <a:gd name="T11" fmla="*/ 89 h 118"/>
                    <a:gd name="T12" fmla="*/ 275 w 449"/>
                    <a:gd name="T13" fmla="*/ 89 h 118"/>
                    <a:gd name="T14" fmla="*/ 329 w 449"/>
                    <a:gd name="T15" fmla="*/ 83 h 118"/>
                    <a:gd name="T16" fmla="*/ 372 w 449"/>
                    <a:gd name="T17" fmla="*/ 75 h 118"/>
                    <a:gd name="T18" fmla="*/ 412 w 449"/>
                    <a:gd name="T19" fmla="*/ 58 h 118"/>
                    <a:gd name="T20" fmla="*/ 449 w 449"/>
                    <a:gd name="T21" fmla="*/ 33 h 118"/>
                    <a:gd name="T22" fmla="*/ 428 w 449"/>
                    <a:gd name="T23" fmla="*/ 65 h 118"/>
                    <a:gd name="T24" fmla="*/ 378 w 449"/>
                    <a:gd name="T25" fmla="*/ 96 h 118"/>
                    <a:gd name="T26" fmla="*/ 308 w 449"/>
                    <a:gd name="T27" fmla="*/ 114 h 118"/>
                    <a:gd name="T28" fmla="*/ 236 w 449"/>
                    <a:gd name="T29" fmla="*/ 118 h 118"/>
                    <a:gd name="T30" fmla="*/ 143 w 449"/>
                    <a:gd name="T31" fmla="*/ 110 h 118"/>
                    <a:gd name="T32" fmla="*/ 137 w 449"/>
                    <a:gd name="T33" fmla="*/ 112 h 118"/>
                    <a:gd name="T34" fmla="*/ 75 w 449"/>
                    <a:gd name="T35" fmla="*/ 98 h 118"/>
                    <a:gd name="T36" fmla="*/ 29 w 449"/>
                    <a:gd name="T37" fmla="*/ 77 h 118"/>
                    <a:gd name="T38" fmla="*/ 6 w 449"/>
                    <a:gd name="T39" fmla="*/ 50 h 118"/>
                    <a:gd name="T40" fmla="*/ 0 w 449"/>
                    <a:gd name="T41" fmla="*/ 21 h 118"/>
                    <a:gd name="T42" fmla="*/ 10 w 449"/>
                    <a:gd name="T43" fmla="*/ 0 h 118"/>
                    <a:gd name="T44" fmla="*/ 10 w 449"/>
                    <a:gd name="T45" fmla="*/ 17 h 118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449"/>
                    <a:gd name="T70" fmla="*/ 0 h 118"/>
                    <a:gd name="T71" fmla="*/ 449 w 449"/>
                    <a:gd name="T72" fmla="*/ 118 h 118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449" h="118">
                      <a:moveTo>
                        <a:pt x="10" y="17"/>
                      </a:moveTo>
                      <a:lnTo>
                        <a:pt x="29" y="48"/>
                      </a:lnTo>
                      <a:lnTo>
                        <a:pt x="64" y="67"/>
                      </a:lnTo>
                      <a:lnTo>
                        <a:pt x="110" y="79"/>
                      </a:lnTo>
                      <a:lnTo>
                        <a:pt x="166" y="89"/>
                      </a:lnTo>
                      <a:lnTo>
                        <a:pt x="228" y="89"/>
                      </a:lnTo>
                      <a:lnTo>
                        <a:pt x="275" y="89"/>
                      </a:lnTo>
                      <a:lnTo>
                        <a:pt x="329" y="83"/>
                      </a:lnTo>
                      <a:lnTo>
                        <a:pt x="372" y="75"/>
                      </a:lnTo>
                      <a:lnTo>
                        <a:pt x="412" y="58"/>
                      </a:lnTo>
                      <a:lnTo>
                        <a:pt x="449" y="33"/>
                      </a:lnTo>
                      <a:lnTo>
                        <a:pt x="428" y="65"/>
                      </a:lnTo>
                      <a:lnTo>
                        <a:pt x="378" y="96"/>
                      </a:lnTo>
                      <a:lnTo>
                        <a:pt x="308" y="114"/>
                      </a:lnTo>
                      <a:lnTo>
                        <a:pt x="236" y="118"/>
                      </a:lnTo>
                      <a:lnTo>
                        <a:pt x="143" y="110"/>
                      </a:lnTo>
                      <a:lnTo>
                        <a:pt x="137" y="112"/>
                      </a:lnTo>
                      <a:lnTo>
                        <a:pt x="75" y="98"/>
                      </a:lnTo>
                      <a:lnTo>
                        <a:pt x="29" y="77"/>
                      </a:lnTo>
                      <a:lnTo>
                        <a:pt x="6" y="50"/>
                      </a:lnTo>
                      <a:lnTo>
                        <a:pt x="0" y="21"/>
                      </a:lnTo>
                      <a:lnTo>
                        <a:pt x="10" y="0"/>
                      </a:lnTo>
                      <a:lnTo>
                        <a:pt x="10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43" name="Freeform 275"/>
                <p:cNvSpPr>
                  <a:spLocks/>
                </p:cNvSpPr>
                <p:nvPr/>
              </p:nvSpPr>
              <p:spPr bwMode="auto">
                <a:xfrm>
                  <a:off x="365" y="2706"/>
                  <a:ext cx="487" cy="241"/>
                </a:xfrm>
                <a:custGeom>
                  <a:avLst/>
                  <a:gdLst>
                    <a:gd name="T0" fmla="*/ 143 w 487"/>
                    <a:gd name="T1" fmla="*/ 0 h 241"/>
                    <a:gd name="T2" fmla="*/ 81 w 487"/>
                    <a:gd name="T3" fmla="*/ 8 h 241"/>
                    <a:gd name="T4" fmla="*/ 33 w 487"/>
                    <a:gd name="T5" fmla="*/ 31 h 241"/>
                    <a:gd name="T6" fmla="*/ 10 w 487"/>
                    <a:gd name="T7" fmla="*/ 60 h 241"/>
                    <a:gd name="T8" fmla="*/ 0 w 487"/>
                    <a:gd name="T9" fmla="*/ 103 h 241"/>
                    <a:gd name="T10" fmla="*/ 4 w 487"/>
                    <a:gd name="T11" fmla="*/ 139 h 241"/>
                    <a:gd name="T12" fmla="*/ 4 w 487"/>
                    <a:gd name="T13" fmla="*/ 145 h 241"/>
                    <a:gd name="T14" fmla="*/ 17 w 487"/>
                    <a:gd name="T15" fmla="*/ 172 h 241"/>
                    <a:gd name="T16" fmla="*/ 39 w 487"/>
                    <a:gd name="T17" fmla="*/ 201 h 241"/>
                    <a:gd name="T18" fmla="*/ 75 w 487"/>
                    <a:gd name="T19" fmla="*/ 222 h 241"/>
                    <a:gd name="T20" fmla="*/ 129 w 487"/>
                    <a:gd name="T21" fmla="*/ 232 h 241"/>
                    <a:gd name="T22" fmla="*/ 189 w 487"/>
                    <a:gd name="T23" fmla="*/ 236 h 241"/>
                    <a:gd name="T24" fmla="*/ 249 w 487"/>
                    <a:gd name="T25" fmla="*/ 241 h 241"/>
                    <a:gd name="T26" fmla="*/ 306 w 487"/>
                    <a:gd name="T27" fmla="*/ 238 h 241"/>
                    <a:gd name="T28" fmla="*/ 362 w 487"/>
                    <a:gd name="T29" fmla="*/ 232 h 241"/>
                    <a:gd name="T30" fmla="*/ 404 w 487"/>
                    <a:gd name="T31" fmla="*/ 224 h 241"/>
                    <a:gd name="T32" fmla="*/ 448 w 487"/>
                    <a:gd name="T33" fmla="*/ 209 h 241"/>
                    <a:gd name="T34" fmla="*/ 470 w 487"/>
                    <a:gd name="T35" fmla="*/ 180 h 241"/>
                    <a:gd name="T36" fmla="*/ 483 w 487"/>
                    <a:gd name="T37" fmla="*/ 149 h 241"/>
                    <a:gd name="T38" fmla="*/ 487 w 487"/>
                    <a:gd name="T39" fmla="*/ 110 h 241"/>
                    <a:gd name="T40" fmla="*/ 483 w 487"/>
                    <a:gd name="T41" fmla="*/ 78 h 241"/>
                    <a:gd name="T42" fmla="*/ 466 w 487"/>
                    <a:gd name="T43" fmla="*/ 60 h 241"/>
                    <a:gd name="T44" fmla="*/ 433 w 487"/>
                    <a:gd name="T45" fmla="*/ 41 h 241"/>
                    <a:gd name="T46" fmla="*/ 396 w 487"/>
                    <a:gd name="T47" fmla="*/ 31 h 241"/>
                    <a:gd name="T48" fmla="*/ 354 w 487"/>
                    <a:gd name="T49" fmla="*/ 22 h 241"/>
                    <a:gd name="T50" fmla="*/ 271 w 487"/>
                    <a:gd name="T51" fmla="*/ 9 h 241"/>
                    <a:gd name="T52" fmla="*/ 157 w 487"/>
                    <a:gd name="T53" fmla="*/ 0 h 241"/>
                    <a:gd name="T54" fmla="*/ 154 w 487"/>
                    <a:gd name="T55" fmla="*/ 15 h 241"/>
                    <a:gd name="T56" fmla="*/ 259 w 487"/>
                    <a:gd name="T57" fmla="*/ 24 h 241"/>
                    <a:gd name="T58" fmla="*/ 381 w 487"/>
                    <a:gd name="T59" fmla="*/ 49 h 241"/>
                    <a:gd name="T60" fmla="*/ 427 w 487"/>
                    <a:gd name="T61" fmla="*/ 60 h 241"/>
                    <a:gd name="T62" fmla="*/ 450 w 487"/>
                    <a:gd name="T63" fmla="*/ 76 h 241"/>
                    <a:gd name="T64" fmla="*/ 462 w 487"/>
                    <a:gd name="T65" fmla="*/ 91 h 241"/>
                    <a:gd name="T66" fmla="*/ 468 w 487"/>
                    <a:gd name="T67" fmla="*/ 116 h 241"/>
                    <a:gd name="T68" fmla="*/ 464 w 487"/>
                    <a:gd name="T69" fmla="*/ 155 h 241"/>
                    <a:gd name="T70" fmla="*/ 445 w 487"/>
                    <a:gd name="T71" fmla="*/ 186 h 241"/>
                    <a:gd name="T72" fmla="*/ 410 w 487"/>
                    <a:gd name="T73" fmla="*/ 201 h 241"/>
                    <a:gd name="T74" fmla="*/ 331 w 487"/>
                    <a:gd name="T75" fmla="*/ 218 h 241"/>
                    <a:gd name="T76" fmla="*/ 270 w 487"/>
                    <a:gd name="T77" fmla="*/ 220 h 241"/>
                    <a:gd name="T78" fmla="*/ 201 w 487"/>
                    <a:gd name="T79" fmla="*/ 222 h 241"/>
                    <a:gd name="T80" fmla="*/ 137 w 487"/>
                    <a:gd name="T81" fmla="*/ 216 h 241"/>
                    <a:gd name="T82" fmla="*/ 83 w 487"/>
                    <a:gd name="T83" fmla="*/ 205 h 241"/>
                    <a:gd name="T84" fmla="*/ 52 w 487"/>
                    <a:gd name="T85" fmla="*/ 189 h 241"/>
                    <a:gd name="T86" fmla="*/ 23 w 487"/>
                    <a:gd name="T87" fmla="*/ 155 h 241"/>
                    <a:gd name="T88" fmla="*/ 15 w 487"/>
                    <a:gd name="T89" fmla="*/ 116 h 241"/>
                    <a:gd name="T90" fmla="*/ 21 w 487"/>
                    <a:gd name="T91" fmla="*/ 81 h 241"/>
                    <a:gd name="T92" fmla="*/ 42 w 487"/>
                    <a:gd name="T93" fmla="*/ 49 h 241"/>
                    <a:gd name="T94" fmla="*/ 60 w 487"/>
                    <a:gd name="T95" fmla="*/ 31 h 241"/>
                    <a:gd name="T96" fmla="*/ 96 w 487"/>
                    <a:gd name="T97" fmla="*/ 22 h 241"/>
                    <a:gd name="T98" fmla="*/ 143 w 487"/>
                    <a:gd name="T99" fmla="*/ 16 h 241"/>
                    <a:gd name="T100" fmla="*/ 143 w 487"/>
                    <a:gd name="T101" fmla="*/ 0 h 241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487"/>
                    <a:gd name="T154" fmla="*/ 0 h 241"/>
                    <a:gd name="T155" fmla="*/ 487 w 487"/>
                    <a:gd name="T156" fmla="*/ 241 h 241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487" h="241">
                      <a:moveTo>
                        <a:pt x="143" y="0"/>
                      </a:moveTo>
                      <a:lnTo>
                        <a:pt x="81" y="8"/>
                      </a:lnTo>
                      <a:lnTo>
                        <a:pt x="33" y="31"/>
                      </a:lnTo>
                      <a:lnTo>
                        <a:pt x="10" y="60"/>
                      </a:lnTo>
                      <a:lnTo>
                        <a:pt x="0" y="103"/>
                      </a:lnTo>
                      <a:lnTo>
                        <a:pt x="4" y="139"/>
                      </a:lnTo>
                      <a:lnTo>
                        <a:pt x="4" y="145"/>
                      </a:lnTo>
                      <a:lnTo>
                        <a:pt x="17" y="172"/>
                      </a:lnTo>
                      <a:lnTo>
                        <a:pt x="39" y="201"/>
                      </a:lnTo>
                      <a:lnTo>
                        <a:pt x="75" y="222"/>
                      </a:lnTo>
                      <a:lnTo>
                        <a:pt x="129" y="232"/>
                      </a:lnTo>
                      <a:lnTo>
                        <a:pt x="189" y="236"/>
                      </a:lnTo>
                      <a:lnTo>
                        <a:pt x="249" y="241"/>
                      </a:lnTo>
                      <a:lnTo>
                        <a:pt x="306" y="238"/>
                      </a:lnTo>
                      <a:lnTo>
                        <a:pt x="362" y="232"/>
                      </a:lnTo>
                      <a:lnTo>
                        <a:pt x="404" y="224"/>
                      </a:lnTo>
                      <a:lnTo>
                        <a:pt x="448" y="209"/>
                      </a:lnTo>
                      <a:lnTo>
                        <a:pt x="470" y="180"/>
                      </a:lnTo>
                      <a:lnTo>
                        <a:pt x="483" y="149"/>
                      </a:lnTo>
                      <a:lnTo>
                        <a:pt x="487" y="110"/>
                      </a:lnTo>
                      <a:lnTo>
                        <a:pt x="483" y="78"/>
                      </a:lnTo>
                      <a:lnTo>
                        <a:pt x="466" y="60"/>
                      </a:lnTo>
                      <a:lnTo>
                        <a:pt x="433" y="41"/>
                      </a:lnTo>
                      <a:lnTo>
                        <a:pt x="396" y="31"/>
                      </a:lnTo>
                      <a:lnTo>
                        <a:pt x="354" y="22"/>
                      </a:lnTo>
                      <a:lnTo>
                        <a:pt x="271" y="9"/>
                      </a:lnTo>
                      <a:lnTo>
                        <a:pt x="157" y="0"/>
                      </a:lnTo>
                      <a:lnTo>
                        <a:pt x="154" y="15"/>
                      </a:lnTo>
                      <a:lnTo>
                        <a:pt x="259" y="24"/>
                      </a:lnTo>
                      <a:lnTo>
                        <a:pt x="381" y="49"/>
                      </a:lnTo>
                      <a:lnTo>
                        <a:pt x="427" y="60"/>
                      </a:lnTo>
                      <a:lnTo>
                        <a:pt x="450" y="76"/>
                      </a:lnTo>
                      <a:lnTo>
                        <a:pt x="462" y="91"/>
                      </a:lnTo>
                      <a:lnTo>
                        <a:pt x="468" y="116"/>
                      </a:lnTo>
                      <a:lnTo>
                        <a:pt x="464" y="155"/>
                      </a:lnTo>
                      <a:lnTo>
                        <a:pt x="445" y="186"/>
                      </a:lnTo>
                      <a:lnTo>
                        <a:pt x="410" y="201"/>
                      </a:lnTo>
                      <a:lnTo>
                        <a:pt x="331" y="218"/>
                      </a:lnTo>
                      <a:lnTo>
                        <a:pt x="270" y="220"/>
                      </a:lnTo>
                      <a:lnTo>
                        <a:pt x="201" y="222"/>
                      </a:lnTo>
                      <a:lnTo>
                        <a:pt x="137" y="216"/>
                      </a:lnTo>
                      <a:lnTo>
                        <a:pt x="83" y="205"/>
                      </a:lnTo>
                      <a:lnTo>
                        <a:pt x="52" y="189"/>
                      </a:lnTo>
                      <a:lnTo>
                        <a:pt x="23" y="155"/>
                      </a:lnTo>
                      <a:lnTo>
                        <a:pt x="15" y="116"/>
                      </a:lnTo>
                      <a:lnTo>
                        <a:pt x="21" y="81"/>
                      </a:lnTo>
                      <a:lnTo>
                        <a:pt x="42" y="49"/>
                      </a:lnTo>
                      <a:lnTo>
                        <a:pt x="60" y="31"/>
                      </a:lnTo>
                      <a:lnTo>
                        <a:pt x="96" y="22"/>
                      </a:lnTo>
                      <a:lnTo>
                        <a:pt x="143" y="16"/>
                      </a:lnTo>
                      <a:lnTo>
                        <a:pt x="14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sp>
          <p:nvSpPr>
            <p:cNvPr id="10496" name="Freeform 304"/>
            <p:cNvSpPr>
              <a:spLocks/>
            </p:cNvSpPr>
            <p:nvPr/>
          </p:nvSpPr>
          <p:spPr bwMode="auto">
            <a:xfrm>
              <a:off x="3768" y="1527"/>
              <a:ext cx="1572" cy="588"/>
            </a:xfrm>
            <a:custGeom>
              <a:avLst/>
              <a:gdLst>
                <a:gd name="T0" fmla="*/ 0 w 1572"/>
                <a:gd name="T1" fmla="*/ 144 h 588"/>
                <a:gd name="T2" fmla="*/ 648 w 1572"/>
                <a:gd name="T3" fmla="*/ 0 h 588"/>
                <a:gd name="T4" fmla="*/ 804 w 1572"/>
                <a:gd name="T5" fmla="*/ 96 h 588"/>
                <a:gd name="T6" fmla="*/ 966 w 1572"/>
                <a:gd name="T7" fmla="*/ 186 h 588"/>
                <a:gd name="T8" fmla="*/ 1062 w 1572"/>
                <a:gd name="T9" fmla="*/ 240 h 588"/>
                <a:gd name="T10" fmla="*/ 1572 w 1572"/>
                <a:gd name="T11" fmla="*/ 402 h 588"/>
                <a:gd name="T12" fmla="*/ 1332 w 1572"/>
                <a:gd name="T13" fmla="*/ 510 h 588"/>
                <a:gd name="T14" fmla="*/ 996 w 1572"/>
                <a:gd name="T15" fmla="*/ 588 h 588"/>
                <a:gd name="T16" fmla="*/ 0 w 1572"/>
                <a:gd name="T17" fmla="*/ 144 h 5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72"/>
                <a:gd name="T28" fmla="*/ 0 h 588"/>
                <a:gd name="T29" fmla="*/ 1572 w 1572"/>
                <a:gd name="T30" fmla="*/ 588 h 58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72" h="588">
                  <a:moveTo>
                    <a:pt x="0" y="144"/>
                  </a:moveTo>
                  <a:lnTo>
                    <a:pt x="648" y="0"/>
                  </a:lnTo>
                  <a:lnTo>
                    <a:pt x="804" y="96"/>
                  </a:lnTo>
                  <a:lnTo>
                    <a:pt x="966" y="186"/>
                  </a:lnTo>
                  <a:lnTo>
                    <a:pt x="1062" y="240"/>
                  </a:lnTo>
                  <a:lnTo>
                    <a:pt x="1572" y="402"/>
                  </a:lnTo>
                  <a:lnTo>
                    <a:pt x="1332" y="510"/>
                  </a:lnTo>
                  <a:lnTo>
                    <a:pt x="996" y="588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0497" name="Group 332"/>
            <p:cNvGrpSpPr>
              <a:grpSpLocks/>
            </p:cNvGrpSpPr>
            <p:nvPr/>
          </p:nvGrpSpPr>
          <p:grpSpPr bwMode="auto">
            <a:xfrm rot="-802299">
              <a:off x="4542" y="2666"/>
              <a:ext cx="264" cy="279"/>
              <a:chOff x="903" y="2181"/>
              <a:chExt cx="503" cy="432"/>
            </a:xfrm>
          </p:grpSpPr>
          <p:sp>
            <p:nvSpPr>
              <p:cNvPr id="10534" name="Freeform 333"/>
              <p:cNvSpPr>
                <a:spLocks/>
              </p:cNvSpPr>
              <p:nvPr/>
            </p:nvSpPr>
            <p:spPr bwMode="auto">
              <a:xfrm>
                <a:off x="913" y="2194"/>
                <a:ext cx="484" cy="366"/>
              </a:xfrm>
              <a:custGeom>
                <a:avLst/>
                <a:gdLst>
                  <a:gd name="T0" fmla="*/ 13 w 484"/>
                  <a:gd name="T1" fmla="*/ 34 h 366"/>
                  <a:gd name="T2" fmla="*/ 162 w 484"/>
                  <a:gd name="T3" fmla="*/ 0 h 366"/>
                  <a:gd name="T4" fmla="*/ 252 w 484"/>
                  <a:gd name="T5" fmla="*/ 85 h 366"/>
                  <a:gd name="T6" fmla="*/ 392 w 484"/>
                  <a:gd name="T7" fmla="*/ 228 h 366"/>
                  <a:gd name="T8" fmla="*/ 484 w 484"/>
                  <a:gd name="T9" fmla="*/ 328 h 366"/>
                  <a:gd name="T10" fmla="*/ 468 w 484"/>
                  <a:gd name="T11" fmla="*/ 334 h 366"/>
                  <a:gd name="T12" fmla="*/ 328 w 484"/>
                  <a:gd name="T13" fmla="*/ 366 h 366"/>
                  <a:gd name="T14" fmla="*/ 257 w 484"/>
                  <a:gd name="T15" fmla="*/ 293 h 366"/>
                  <a:gd name="T16" fmla="*/ 139 w 484"/>
                  <a:gd name="T17" fmla="*/ 171 h 366"/>
                  <a:gd name="T18" fmla="*/ 17 w 484"/>
                  <a:gd name="T19" fmla="*/ 55 h 366"/>
                  <a:gd name="T20" fmla="*/ 0 w 484"/>
                  <a:gd name="T21" fmla="*/ 46 h 366"/>
                  <a:gd name="T22" fmla="*/ 13 w 484"/>
                  <a:gd name="T23" fmla="*/ 34 h 36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4"/>
                  <a:gd name="T37" fmla="*/ 0 h 366"/>
                  <a:gd name="T38" fmla="*/ 484 w 484"/>
                  <a:gd name="T39" fmla="*/ 366 h 36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4" h="366">
                    <a:moveTo>
                      <a:pt x="13" y="34"/>
                    </a:moveTo>
                    <a:lnTo>
                      <a:pt x="162" y="0"/>
                    </a:lnTo>
                    <a:lnTo>
                      <a:pt x="252" y="85"/>
                    </a:lnTo>
                    <a:lnTo>
                      <a:pt x="392" y="228"/>
                    </a:lnTo>
                    <a:lnTo>
                      <a:pt x="484" y="328"/>
                    </a:lnTo>
                    <a:lnTo>
                      <a:pt x="468" y="334"/>
                    </a:lnTo>
                    <a:lnTo>
                      <a:pt x="328" y="366"/>
                    </a:lnTo>
                    <a:lnTo>
                      <a:pt x="257" y="293"/>
                    </a:lnTo>
                    <a:lnTo>
                      <a:pt x="139" y="171"/>
                    </a:lnTo>
                    <a:lnTo>
                      <a:pt x="17" y="55"/>
                    </a:lnTo>
                    <a:lnTo>
                      <a:pt x="0" y="46"/>
                    </a:lnTo>
                    <a:lnTo>
                      <a:pt x="13" y="34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35" name="Freeform 334"/>
              <p:cNvSpPr>
                <a:spLocks/>
              </p:cNvSpPr>
              <p:nvPr/>
            </p:nvSpPr>
            <p:spPr bwMode="auto">
              <a:xfrm>
                <a:off x="906" y="2223"/>
                <a:ext cx="493" cy="381"/>
              </a:xfrm>
              <a:custGeom>
                <a:avLst/>
                <a:gdLst>
                  <a:gd name="T0" fmla="*/ 13 w 493"/>
                  <a:gd name="T1" fmla="*/ 0 h 381"/>
                  <a:gd name="T2" fmla="*/ 0 w 493"/>
                  <a:gd name="T3" fmla="*/ 32 h 381"/>
                  <a:gd name="T4" fmla="*/ 3 w 493"/>
                  <a:gd name="T5" fmla="*/ 61 h 381"/>
                  <a:gd name="T6" fmla="*/ 105 w 493"/>
                  <a:gd name="T7" fmla="*/ 168 h 381"/>
                  <a:gd name="T8" fmla="*/ 110 w 493"/>
                  <a:gd name="T9" fmla="*/ 169 h 381"/>
                  <a:gd name="T10" fmla="*/ 214 w 493"/>
                  <a:gd name="T11" fmla="*/ 282 h 381"/>
                  <a:gd name="T12" fmla="*/ 317 w 493"/>
                  <a:gd name="T13" fmla="*/ 381 h 381"/>
                  <a:gd name="T14" fmla="*/ 340 w 493"/>
                  <a:gd name="T15" fmla="*/ 379 h 381"/>
                  <a:gd name="T16" fmla="*/ 402 w 493"/>
                  <a:gd name="T17" fmla="*/ 366 h 381"/>
                  <a:gd name="T18" fmla="*/ 482 w 493"/>
                  <a:gd name="T19" fmla="*/ 354 h 381"/>
                  <a:gd name="T20" fmla="*/ 488 w 493"/>
                  <a:gd name="T21" fmla="*/ 346 h 381"/>
                  <a:gd name="T22" fmla="*/ 493 w 493"/>
                  <a:gd name="T23" fmla="*/ 295 h 381"/>
                  <a:gd name="T24" fmla="*/ 336 w 493"/>
                  <a:gd name="T25" fmla="*/ 325 h 381"/>
                  <a:gd name="T26" fmla="*/ 196 w 493"/>
                  <a:gd name="T27" fmla="*/ 187 h 381"/>
                  <a:gd name="T28" fmla="*/ 82 w 493"/>
                  <a:gd name="T29" fmla="*/ 71 h 381"/>
                  <a:gd name="T30" fmla="*/ 19 w 493"/>
                  <a:gd name="T31" fmla="*/ 0 h 381"/>
                  <a:gd name="T32" fmla="*/ 13 w 493"/>
                  <a:gd name="T33" fmla="*/ 0 h 3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3"/>
                  <a:gd name="T52" fmla="*/ 0 h 381"/>
                  <a:gd name="T53" fmla="*/ 493 w 493"/>
                  <a:gd name="T54" fmla="*/ 381 h 38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3" h="381">
                    <a:moveTo>
                      <a:pt x="13" y="0"/>
                    </a:moveTo>
                    <a:lnTo>
                      <a:pt x="0" y="32"/>
                    </a:lnTo>
                    <a:lnTo>
                      <a:pt x="3" y="61"/>
                    </a:lnTo>
                    <a:lnTo>
                      <a:pt x="105" y="168"/>
                    </a:lnTo>
                    <a:lnTo>
                      <a:pt x="110" y="169"/>
                    </a:lnTo>
                    <a:lnTo>
                      <a:pt x="214" y="282"/>
                    </a:lnTo>
                    <a:lnTo>
                      <a:pt x="317" y="381"/>
                    </a:lnTo>
                    <a:lnTo>
                      <a:pt x="340" y="379"/>
                    </a:lnTo>
                    <a:lnTo>
                      <a:pt x="402" y="366"/>
                    </a:lnTo>
                    <a:lnTo>
                      <a:pt x="482" y="354"/>
                    </a:lnTo>
                    <a:lnTo>
                      <a:pt x="488" y="346"/>
                    </a:lnTo>
                    <a:lnTo>
                      <a:pt x="493" y="295"/>
                    </a:lnTo>
                    <a:lnTo>
                      <a:pt x="336" y="325"/>
                    </a:lnTo>
                    <a:lnTo>
                      <a:pt x="196" y="187"/>
                    </a:lnTo>
                    <a:lnTo>
                      <a:pt x="82" y="71"/>
                    </a:lnTo>
                    <a:lnTo>
                      <a:pt x="1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36" name="Freeform 335"/>
              <p:cNvSpPr>
                <a:spLocks/>
              </p:cNvSpPr>
              <p:nvPr/>
            </p:nvSpPr>
            <p:spPr bwMode="auto">
              <a:xfrm>
                <a:off x="903" y="2181"/>
                <a:ext cx="503" cy="432"/>
              </a:xfrm>
              <a:custGeom>
                <a:avLst/>
                <a:gdLst>
                  <a:gd name="T0" fmla="*/ 15 w 503"/>
                  <a:gd name="T1" fmla="*/ 38 h 432"/>
                  <a:gd name="T2" fmla="*/ 144 w 503"/>
                  <a:gd name="T3" fmla="*/ 5 h 432"/>
                  <a:gd name="T4" fmla="*/ 175 w 503"/>
                  <a:gd name="T5" fmla="*/ 0 h 432"/>
                  <a:gd name="T6" fmla="*/ 179 w 503"/>
                  <a:gd name="T7" fmla="*/ 0 h 432"/>
                  <a:gd name="T8" fmla="*/ 188 w 503"/>
                  <a:gd name="T9" fmla="*/ 8 h 432"/>
                  <a:gd name="T10" fmla="*/ 339 w 503"/>
                  <a:gd name="T11" fmla="*/ 159 h 432"/>
                  <a:gd name="T12" fmla="*/ 470 w 503"/>
                  <a:gd name="T13" fmla="*/ 296 h 432"/>
                  <a:gd name="T14" fmla="*/ 502 w 503"/>
                  <a:gd name="T15" fmla="*/ 331 h 432"/>
                  <a:gd name="T16" fmla="*/ 503 w 503"/>
                  <a:gd name="T17" fmla="*/ 356 h 432"/>
                  <a:gd name="T18" fmla="*/ 494 w 503"/>
                  <a:gd name="T19" fmla="*/ 399 h 432"/>
                  <a:gd name="T20" fmla="*/ 482 w 503"/>
                  <a:gd name="T21" fmla="*/ 402 h 432"/>
                  <a:gd name="T22" fmla="*/ 382 w 503"/>
                  <a:gd name="T23" fmla="*/ 417 h 432"/>
                  <a:gd name="T24" fmla="*/ 323 w 503"/>
                  <a:gd name="T25" fmla="*/ 432 h 432"/>
                  <a:gd name="T26" fmla="*/ 320 w 503"/>
                  <a:gd name="T27" fmla="*/ 427 h 432"/>
                  <a:gd name="T28" fmla="*/ 306 w 503"/>
                  <a:gd name="T29" fmla="*/ 424 h 432"/>
                  <a:gd name="T30" fmla="*/ 153 w 503"/>
                  <a:gd name="T31" fmla="*/ 264 h 432"/>
                  <a:gd name="T32" fmla="*/ 45 w 503"/>
                  <a:gd name="T33" fmla="*/ 148 h 432"/>
                  <a:gd name="T34" fmla="*/ 0 w 503"/>
                  <a:gd name="T35" fmla="*/ 104 h 432"/>
                  <a:gd name="T36" fmla="*/ 0 w 503"/>
                  <a:gd name="T37" fmla="*/ 86 h 432"/>
                  <a:gd name="T38" fmla="*/ 9 w 503"/>
                  <a:gd name="T39" fmla="*/ 83 h 432"/>
                  <a:gd name="T40" fmla="*/ 33 w 503"/>
                  <a:gd name="T41" fmla="*/ 119 h 432"/>
                  <a:gd name="T42" fmla="*/ 128 w 503"/>
                  <a:gd name="T43" fmla="*/ 217 h 432"/>
                  <a:gd name="T44" fmla="*/ 246 w 503"/>
                  <a:gd name="T45" fmla="*/ 341 h 432"/>
                  <a:gd name="T46" fmla="*/ 321 w 503"/>
                  <a:gd name="T47" fmla="*/ 408 h 432"/>
                  <a:gd name="T48" fmla="*/ 324 w 503"/>
                  <a:gd name="T49" fmla="*/ 384 h 432"/>
                  <a:gd name="T50" fmla="*/ 326 w 503"/>
                  <a:gd name="T51" fmla="*/ 368 h 432"/>
                  <a:gd name="T52" fmla="*/ 190 w 503"/>
                  <a:gd name="T53" fmla="*/ 235 h 432"/>
                  <a:gd name="T54" fmla="*/ 78 w 503"/>
                  <a:gd name="T55" fmla="*/ 115 h 432"/>
                  <a:gd name="T56" fmla="*/ 72 w 503"/>
                  <a:gd name="T57" fmla="*/ 110 h 432"/>
                  <a:gd name="T58" fmla="*/ 21 w 503"/>
                  <a:gd name="T59" fmla="*/ 61 h 432"/>
                  <a:gd name="T60" fmla="*/ 36 w 503"/>
                  <a:gd name="T61" fmla="*/ 50 h 432"/>
                  <a:gd name="T62" fmla="*/ 45 w 503"/>
                  <a:gd name="T63" fmla="*/ 60 h 432"/>
                  <a:gd name="T64" fmla="*/ 225 w 503"/>
                  <a:gd name="T65" fmla="*/ 244 h 432"/>
                  <a:gd name="T66" fmla="*/ 339 w 503"/>
                  <a:gd name="T67" fmla="*/ 358 h 432"/>
                  <a:gd name="T68" fmla="*/ 349 w 503"/>
                  <a:gd name="T69" fmla="*/ 365 h 432"/>
                  <a:gd name="T70" fmla="*/ 338 w 503"/>
                  <a:gd name="T71" fmla="*/ 411 h 432"/>
                  <a:gd name="T72" fmla="*/ 397 w 503"/>
                  <a:gd name="T73" fmla="*/ 399 h 432"/>
                  <a:gd name="T74" fmla="*/ 482 w 503"/>
                  <a:gd name="T75" fmla="*/ 388 h 432"/>
                  <a:gd name="T76" fmla="*/ 488 w 503"/>
                  <a:gd name="T77" fmla="*/ 347 h 432"/>
                  <a:gd name="T78" fmla="*/ 355 w 503"/>
                  <a:gd name="T79" fmla="*/ 372 h 432"/>
                  <a:gd name="T80" fmla="*/ 360 w 503"/>
                  <a:gd name="T81" fmla="*/ 361 h 432"/>
                  <a:gd name="T82" fmla="*/ 373 w 503"/>
                  <a:gd name="T83" fmla="*/ 355 h 432"/>
                  <a:gd name="T84" fmla="*/ 476 w 503"/>
                  <a:gd name="T85" fmla="*/ 334 h 432"/>
                  <a:gd name="T86" fmla="*/ 468 w 503"/>
                  <a:gd name="T87" fmla="*/ 317 h 432"/>
                  <a:gd name="T88" fmla="*/ 409 w 503"/>
                  <a:gd name="T89" fmla="*/ 249 h 432"/>
                  <a:gd name="T90" fmla="*/ 341 w 503"/>
                  <a:gd name="T91" fmla="*/ 182 h 432"/>
                  <a:gd name="T92" fmla="*/ 336 w 503"/>
                  <a:gd name="T93" fmla="*/ 181 h 432"/>
                  <a:gd name="T94" fmla="*/ 247 w 503"/>
                  <a:gd name="T95" fmla="*/ 88 h 432"/>
                  <a:gd name="T96" fmla="*/ 170 w 503"/>
                  <a:gd name="T97" fmla="*/ 14 h 432"/>
                  <a:gd name="T98" fmla="*/ 51 w 503"/>
                  <a:gd name="T99" fmla="*/ 42 h 432"/>
                  <a:gd name="T100" fmla="*/ 19 w 503"/>
                  <a:gd name="T101" fmla="*/ 51 h 432"/>
                  <a:gd name="T102" fmla="*/ 10 w 503"/>
                  <a:gd name="T103" fmla="*/ 76 h 432"/>
                  <a:gd name="T104" fmla="*/ 0 w 503"/>
                  <a:gd name="T105" fmla="*/ 82 h 432"/>
                  <a:gd name="T106" fmla="*/ 7 w 503"/>
                  <a:gd name="T107" fmla="*/ 47 h 432"/>
                  <a:gd name="T108" fmla="*/ 15 w 503"/>
                  <a:gd name="T109" fmla="*/ 38 h 43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503"/>
                  <a:gd name="T166" fmla="*/ 0 h 432"/>
                  <a:gd name="T167" fmla="*/ 503 w 503"/>
                  <a:gd name="T168" fmla="*/ 432 h 43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503" h="432">
                    <a:moveTo>
                      <a:pt x="15" y="38"/>
                    </a:moveTo>
                    <a:lnTo>
                      <a:pt x="144" y="5"/>
                    </a:lnTo>
                    <a:lnTo>
                      <a:pt x="175" y="0"/>
                    </a:lnTo>
                    <a:lnTo>
                      <a:pt x="179" y="0"/>
                    </a:lnTo>
                    <a:lnTo>
                      <a:pt x="188" y="8"/>
                    </a:lnTo>
                    <a:lnTo>
                      <a:pt x="339" y="159"/>
                    </a:lnTo>
                    <a:lnTo>
                      <a:pt x="470" y="296"/>
                    </a:lnTo>
                    <a:lnTo>
                      <a:pt x="502" y="331"/>
                    </a:lnTo>
                    <a:lnTo>
                      <a:pt x="503" y="356"/>
                    </a:lnTo>
                    <a:lnTo>
                      <a:pt x="494" y="399"/>
                    </a:lnTo>
                    <a:lnTo>
                      <a:pt x="482" y="402"/>
                    </a:lnTo>
                    <a:lnTo>
                      <a:pt x="382" y="417"/>
                    </a:lnTo>
                    <a:lnTo>
                      <a:pt x="323" y="432"/>
                    </a:lnTo>
                    <a:lnTo>
                      <a:pt x="320" y="427"/>
                    </a:lnTo>
                    <a:lnTo>
                      <a:pt x="306" y="424"/>
                    </a:lnTo>
                    <a:lnTo>
                      <a:pt x="153" y="264"/>
                    </a:lnTo>
                    <a:lnTo>
                      <a:pt x="45" y="148"/>
                    </a:lnTo>
                    <a:lnTo>
                      <a:pt x="0" y="104"/>
                    </a:lnTo>
                    <a:lnTo>
                      <a:pt x="0" y="86"/>
                    </a:lnTo>
                    <a:lnTo>
                      <a:pt x="9" y="83"/>
                    </a:lnTo>
                    <a:lnTo>
                      <a:pt x="33" y="119"/>
                    </a:lnTo>
                    <a:lnTo>
                      <a:pt x="128" y="217"/>
                    </a:lnTo>
                    <a:lnTo>
                      <a:pt x="246" y="341"/>
                    </a:lnTo>
                    <a:lnTo>
                      <a:pt x="321" y="408"/>
                    </a:lnTo>
                    <a:lnTo>
                      <a:pt x="324" y="384"/>
                    </a:lnTo>
                    <a:lnTo>
                      <a:pt x="326" y="368"/>
                    </a:lnTo>
                    <a:lnTo>
                      <a:pt x="190" y="235"/>
                    </a:lnTo>
                    <a:lnTo>
                      <a:pt x="78" y="115"/>
                    </a:lnTo>
                    <a:lnTo>
                      <a:pt x="72" y="110"/>
                    </a:lnTo>
                    <a:lnTo>
                      <a:pt x="21" y="61"/>
                    </a:lnTo>
                    <a:lnTo>
                      <a:pt x="36" y="50"/>
                    </a:lnTo>
                    <a:lnTo>
                      <a:pt x="45" y="60"/>
                    </a:lnTo>
                    <a:lnTo>
                      <a:pt x="225" y="244"/>
                    </a:lnTo>
                    <a:lnTo>
                      <a:pt x="339" y="358"/>
                    </a:lnTo>
                    <a:lnTo>
                      <a:pt x="349" y="365"/>
                    </a:lnTo>
                    <a:lnTo>
                      <a:pt x="338" y="411"/>
                    </a:lnTo>
                    <a:lnTo>
                      <a:pt x="397" y="399"/>
                    </a:lnTo>
                    <a:lnTo>
                      <a:pt x="482" y="388"/>
                    </a:lnTo>
                    <a:lnTo>
                      <a:pt x="488" y="347"/>
                    </a:lnTo>
                    <a:lnTo>
                      <a:pt x="355" y="372"/>
                    </a:lnTo>
                    <a:lnTo>
                      <a:pt x="360" y="361"/>
                    </a:lnTo>
                    <a:lnTo>
                      <a:pt x="373" y="355"/>
                    </a:lnTo>
                    <a:lnTo>
                      <a:pt x="476" y="334"/>
                    </a:lnTo>
                    <a:lnTo>
                      <a:pt x="468" y="317"/>
                    </a:lnTo>
                    <a:lnTo>
                      <a:pt x="409" y="249"/>
                    </a:lnTo>
                    <a:lnTo>
                      <a:pt x="341" y="182"/>
                    </a:lnTo>
                    <a:lnTo>
                      <a:pt x="336" y="181"/>
                    </a:lnTo>
                    <a:lnTo>
                      <a:pt x="247" y="88"/>
                    </a:lnTo>
                    <a:lnTo>
                      <a:pt x="170" y="14"/>
                    </a:lnTo>
                    <a:lnTo>
                      <a:pt x="51" y="42"/>
                    </a:lnTo>
                    <a:lnTo>
                      <a:pt x="19" y="51"/>
                    </a:lnTo>
                    <a:lnTo>
                      <a:pt x="10" y="76"/>
                    </a:lnTo>
                    <a:lnTo>
                      <a:pt x="0" y="82"/>
                    </a:lnTo>
                    <a:lnTo>
                      <a:pt x="7" y="47"/>
                    </a:lnTo>
                    <a:lnTo>
                      <a:pt x="15" y="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498" name="Group 340"/>
            <p:cNvGrpSpPr>
              <a:grpSpLocks/>
            </p:cNvGrpSpPr>
            <p:nvPr/>
          </p:nvGrpSpPr>
          <p:grpSpPr bwMode="auto">
            <a:xfrm>
              <a:off x="4341" y="2416"/>
              <a:ext cx="921" cy="265"/>
              <a:chOff x="3311" y="2317"/>
              <a:chExt cx="921" cy="265"/>
            </a:xfrm>
          </p:grpSpPr>
          <p:grpSp>
            <p:nvGrpSpPr>
              <p:cNvPr id="10513" name="Group 231"/>
              <p:cNvGrpSpPr>
                <a:grpSpLocks/>
              </p:cNvGrpSpPr>
              <p:nvPr/>
            </p:nvGrpSpPr>
            <p:grpSpPr bwMode="auto">
              <a:xfrm rot="4954995" flipV="1">
                <a:off x="3715" y="2111"/>
                <a:ext cx="116" cy="735"/>
                <a:chOff x="459" y="1923"/>
                <a:chExt cx="242" cy="933"/>
              </a:xfrm>
            </p:grpSpPr>
            <p:sp>
              <p:nvSpPr>
                <p:cNvPr id="10532" name="Freeform 211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33" name="Freeform 223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14" name="Group 232"/>
              <p:cNvGrpSpPr>
                <a:grpSpLocks/>
              </p:cNvGrpSpPr>
              <p:nvPr/>
            </p:nvGrpSpPr>
            <p:grpSpPr bwMode="auto">
              <a:xfrm rot="-5845005">
                <a:off x="3621" y="2075"/>
                <a:ext cx="116" cy="735"/>
                <a:chOff x="459" y="1923"/>
                <a:chExt cx="242" cy="933"/>
              </a:xfrm>
            </p:grpSpPr>
            <p:sp>
              <p:nvSpPr>
                <p:cNvPr id="10530" name="Freeform 233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31" name="Freeform 234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15" name="Group 250"/>
              <p:cNvGrpSpPr>
                <a:grpSpLocks/>
              </p:cNvGrpSpPr>
              <p:nvPr/>
            </p:nvGrpSpPr>
            <p:grpSpPr bwMode="auto">
              <a:xfrm rot="4954995" flipV="1">
                <a:off x="3688" y="2050"/>
                <a:ext cx="116" cy="735"/>
                <a:chOff x="459" y="1923"/>
                <a:chExt cx="242" cy="933"/>
              </a:xfrm>
            </p:grpSpPr>
            <p:sp>
              <p:nvSpPr>
                <p:cNvPr id="10528" name="Freeform 251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29" name="Freeform 252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16" name="Group 253"/>
              <p:cNvGrpSpPr>
                <a:grpSpLocks/>
              </p:cNvGrpSpPr>
              <p:nvPr/>
            </p:nvGrpSpPr>
            <p:grpSpPr bwMode="auto">
              <a:xfrm rot="4954995" flipV="1">
                <a:off x="3741" y="2132"/>
                <a:ext cx="116" cy="735"/>
                <a:chOff x="459" y="1923"/>
                <a:chExt cx="242" cy="933"/>
              </a:xfrm>
            </p:grpSpPr>
            <p:sp>
              <p:nvSpPr>
                <p:cNvPr id="10526" name="Freeform 254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27" name="Freeform 255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17" name="Group 259"/>
              <p:cNvGrpSpPr>
                <a:grpSpLocks/>
              </p:cNvGrpSpPr>
              <p:nvPr/>
            </p:nvGrpSpPr>
            <p:grpSpPr bwMode="auto">
              <a:xfrm rot="4954995" flipV="1">
                <a:off x="3801" y="2156"/>
                <a:ext cx="116" cy="735"/>
                <a:chOff x="459" y="1923"/>
                <a:chExt cx="242" cy="933"/>
              </a:xfrm>
            </p:grpSpPr>
            <p:sp>
              <p:nvSpPr>
                <p:cNvPr id="10524" name="Freeform 260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25" name="Freeform 261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18" name="Group 339"/>
              <p:cNvGrpSpPr>
                <a:grpSpLocks/>
              </p:cNvGrpSpPr>
              <p:nvPr/>
            </p:nvGrpSpPr>
            <p:grpSpPr bwMode="auto">
              <a:xfrm>
                <a:off x="3393" y="2317"/>
                <a:ext cx="735" cy="156"/>
                <a:chOff x="3393" y="2317"/>
                <a:chExt cx="735" cy="156"/>
              </a:xfrm>
            </p:grpSpPr>
            <p:sp>
              <p:nvSpPr>
                <p:cNvPr id="10522" name="Freeform 263"/>
                <p:cNvSpPr>
                  <a:spLocks/>
                </p:cNvSpPr>
                <p:nvPr/>
              </p:nvSpPr>
              <p:spPr bwMode="auto">
                <a:xfrm>
                  <a:off x="3408" y="2317"/>
                  <a:ext cx="706" cy="156"/>
                </a:xfrm>
                <a:custGeom>
                  <a:avLst/>
                  <a:gdLst>
                    <a:gd name="T0" fmla="*/ 226 w 706"/>
                    <a:gd name="T1" fmla="*/ 62 h 156"/>
                    <a:gd name="T2" fmla="*/ 335 w 706"/>
                    <a:gd name="T3" fmla="*/ 51 h 156"/>
                    <a:gd name="T4" fmla="*/ 437 w 706"/>
                    <a:gd name="T5" fmla="*/ 37 h 156"/>
                    <a:gd name="T6" fmla="*/ 530 w 706"/>
                    <a:gd name="T7" fmla="*/ 21 h 156"/>
                    <a:gd name="T8" fmla="*/ 630 w 706"/>
                    <a:gd name="T9" fmla="*/ 4 h 156"/>
                    <a:gd name="T10" fmla="*/ 665 w 706"/>
                    <a:gd name="T11" fmla="*/ 0 h 156"/>
                    <a:gd name="T12" fmla="*/ 685 w 706"/>
                    <a:gd name="T13" fmla="*/ 5 h 156"/>
                    <a:gd name="T14" fmla="*/ 700 w 706"/>
                    <a:gd name="T15" fmla="*/ 21 h 156"/>
                    <a:gd name="T16" fmla="*/ 706 w 706"/>
                    <a:gd name="T17" fmla="*/ 41 h 156"/>
                    <a:gd name="T18" fmla="*/ 700 w 706"/>
                    <a:gd name="T19" fmla="*/ 61 h 156"/>
                    <a:gd name="T20" fmla="*/ 686 w 706"/>
                    <a:gd name="T21" fmla="*/ 75 h 156"/>
                    <a:gd name="T22" fmla="*/ 657 w 706"/>
                    <a:gd name="T23" fmla="*/ 85 h 156"/>
                    <a:gd name="T24" fmla="*/ 597 w 706"/>
                    <a:gd name="T25" fmla="*/ 91 h 156"/>
                    <a:gd name="T26" fmla="*/ 497 w 706"/>
                    <a:gd name="T27" fmla="*/ 98 h 156"/>
                    <a:gd name="T28" fmla="*/ 383 w 706"/>
                    <a:gd name="T29" fmla="*/ 112 h 156"/>
                    <a:gd name="T30" fmla="*/ 82 w 706"/>
                    <a:gd name="T31" fmla="*/ 153 h 156"/>
                    <a:gd name="T32" fmla="*/ 19 w 706"/>
                    <a:gd name="T33" fmla="*/ 156 h 156"/>
                    <a:gd name="T34" fmla="*/ 0 w 706"/>
                    <a:gd name="T35" fmla="*/ 145 h 156"/>
                    <a:gd name="T36" fmla="*/ 0 w 706"/>
                    <a:gd name="T37" fmla="*/ 127 h 156"/>
                    <a:gd name="T38" fmla="*/ 12 w 706"/>
                    <a:gd name="T39" fmla="*/ 99 h 156"/>
                    <a:gd name="T40" fmla="*/ 24 w 706"/>
                    <a:gd name="T41" fmla="*/ 81 h 156"/>
                    <a:gd name="T42" fmla="*/ 59 w 706"/>
                    <a:gd name="T43" fmla="*/ 66 h 156"/>
                    <a:gd name="T44" fmla="*/ 102 w 706"/>
                    <a:gd name="T45" fmla="*/ 52 h 156"/>
                    <a:gd name="T46" fmla="*/ 132 w 706"/>
                    <a:gd name="T47" fmla="*/ 52 h 156"/>
                    <a:gd name="T48" fmla="*/ 159 w 706"/>
                    <a:gd name="T49" fmla="*/ 53 h 156"/>
                    <a:gd name="T50" fmla="*/ 234 w 706"/>
                    <a:gd name="T51" fmla="*/ 62 h 156"/>
                    <a:gd name="T52" fmla="*/ 226 w 706"/>
                    <a:gd name="T53" fmla="*/ 62 h 15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706"/>
                    <a:gd name="T82" fmla="*/ 0 h 156"/>
                    <a:gd name="T83" fmla="*/ 706 w 706"/>
                    <a:gd name="T84" fmla="*/ 156 h 15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706" h="156">
                      <a:moveTo>
                        <a:pt x="226" y="62"/>
                      </a:moveTo>
                      <a:lnTo>
                        <a:pt x="335" y="51"/>
                      </a:lnTo>
                      <a:lnTo>
                        <a:pt x="437" y="37"/>
                      </a:lnTo>
                      <a:lnTo>
                        <a:pt x="530" y="21"/>
                      </a:lnTo>
                      <a:lnTo>
                        <a:pt x="630" y="4"/>
                      </a:lnTo>
                      <a:lnTo>
                        <a:pt x="665" y="0"/>
                      </a:lnTo>
                      <a:lnTo>
                        <a:pt x="685" y="5"/>
                      </a:lnTo>
                      <a:lnTo>
                        <a:pt x="700" y="21"/>
                      </a:lnTo>
                      <a:lnTo>
                        <a:pt x="706" y="41"/>
                      </a:lnTo>
                      <a:lnTo>
                        <a:pt x="700" y="61"/>
                      </a:lnTo>
                      <a:lnTo>
                        <a:pt x="686" y="75"/>
                      </a:lnTo>
                      <a:lnTo>
                        <a:pt x="657" y="85"/>
                      </a:lnTo>
                      <a:lnTo>
                        <a:pt x="597" y="91"/>
                      </a:lnTo>
                      <a:lnTo>
                        <a:pt x="497" y="98"/>
                      </a:lnTo>
                      <a:lnTo>
                        <a:pt x="383" y="112"/>
                      </a:lnTo>
                      <a:lnTo>
                        <a:pt x="82" y="153"/>
                      </a:lnTo>
                      <a:lnTo>
                        <a:pt x="19" y="156"/>
                      </a:lnTo>
                      <a:lnTo>
                        <a:pt x="0" y="145"/>
                      </a:lnTo>
                      <a:lnTo>
                        <a:pt x="0" y="127"/>
                      </a:lnTo>
                      <a:lnTo>
                        <a:pt x="12" y="99"/>
                      </a:lnTo>
                      <a:lnTo>
                        <a:pt x="24" y="81"/>
                      </a:lnTo>
                      <a:lnTo>
                        <a:pt x="59" y="66"/>
                      </a:lnTo>
                      <a:lnTo>
                        <a:pt x="102" y="52"/>
                      </a:lnTo>
                      <a:lnTo>
                        <a:pt x="132" y="52"/>
                      </a:lnTo>
                      <a:lnTo>
                        <a:pt x="159" y="53"/>
                      </a:lnTo>
                      <a:lnTo>
                        <a:pt x="234" y="62"/>
                      </a:lnTo>
                      <a:lnTo>
                        <a:pt x="226" y="6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23" name="Freeform 264"/>
                <p:cNvSpPr>
                  <a:spLocks/>
                </p:cNvSpPr>
                <p:nvPr/>
              </p:nvSpPr>
              <p:spPr bwMode="auto">
                <a:xfrm rot="4954995" flipV="1">
                  <a:off x="3704" y="2024"/>
                  <a:ext cx="114" cy="735"/>
                </a:xfrm>
                <a:custGeom>
                  <a:avLst/>
                  <a:gdLst>
                    <a:gd name="T0" fmla="*/ 0 w 237"/>
                    <a:gd name="T1" fmla="*/ 80 h 933"/>
                    <a:gd name="T2" fmla="*/ 0 w 237"/>
                    <a:gd name="T3" fmla="*/ 112 h 933"/>
                    <a:gd name="T4" fmla="*/ 0 w 237"/>
                    <a:gd name="T5" fmla="*/ 132 h 933"/>
                    <a:gd name="T6" fmla="*/ 0 w 237"/>
                    <a:gd name="T7" fmla="*/ 137 h 933"/>
                    <a:gd name="T8" fmla="*/ 0 w 237"/>
                    <a:gd name="T9" fmla="*/ 137 h 933"/>
                    <a:gd name="T10" fmla="*/ 0 w 237"/>
                    <a:gd name="T11" fmla="*/ 132 h 933"/>
                    <a:gd name="T12" fmla="*/ 0 w 237"/>
                    <a:gd name="T13" fmla="*/ 92 h 933"/>
                    <a:gd name="T14" fmla="*/ 0 w 237"/>
                    <a:gd name="T15" fmla="*/ 28 h 933"/>
                    <a:gd name="T16" fmla="*/ 0 w 237"/>
                    <a:gd name="T17" fmla="*/ 5 h 933"/>
                    <a:gd name="T18" fmla="*/ 0 w 237"/>
                    <a:gd name="T19" fmla="*/ 0 h 933"/>
                    <a:gd name="T20" fmla="*/ 0 w 237"/>
                    <a:gd name="T21" fmla="*/ 4 h 933"/>
                    <a:gd name="T22" fmla="*/ 0 w 237"/>
                    <a:gd name="T23" fmla="*/ 5 h 933"/>
                    <a:gd name="T24" fmla="*/ 0 w 237"/>
                    <a:gd name="T25" fmla="*/ 5 h 933"/>
                    <a:gd name="T26" fmla="*/ 0 w 237"/>
                    <a:gd name="T27" fmla="*/ 9 h 933"/>
                    <a:gd name="T28" fmla="*/ 0 w 237"/>
                    <a:gd name="T29" fmla="*/ 44 h 933"/>
                    <a:gd name="T30" fmla="*/ 0 w 237"/>
                    <a:gd name="T31" fmla="*/ 100 h 933"/>
                    <a:gd name="T32" fmla="*/ 0 w 237"/>
                    <a:gd name="T33" fmla="*/ 129 h 933"/>
                    <a:gd name="T34" fmla="*/ 0 w 237"/>
                    <a:gd name="T35" fmla="*/ 133 h 933"/>
                    <a:gd name="T36" fmla="*/ 0 w 237"/>
                    <a:gd name="T37" fmla="*/ 133 h 933"/>
                    <a:gd name="T38" fmla="*/ 0 w 237"/>
                    <a:gd name="T39" fmla="*/ 129 h 933"/>
                    <a:gd name="T40" fmla="*/ 0 w 237"/>
                    <a:gd name="T41" fmla="*/ 81 h 933"/>
                    <a:gd name="T42" fmla="*/ 0 w 237"/>
                    <a:gd name="T43" fmla="*/ 43 h 933"/>
                    <a:gd name="T44" fmla="*/ 0 w 237"/>
                    <a:gd name="T45" fmla="*/ 27 h 933"/>
                    <a:gd name="T46" fmla="*/ 0 w 237"/>
                    <a:gd name="T47" fmla="*/ 21 h 933"/>
                    <a:gd name="T48" fmla="*/ 0 w 237"/>
                    <a:gd name="T49" fmla="*/ 21 h 933"/>
                    <a:gd name="T50" fmla="*/ 0 w 237"/>
                    <a:gd name="T51" fmla="*/ 17 h 933"/>
                    <a:gd name="T52" fmla="*/ 0 w 237"/>
                    <a:gd name="T53" fmla="*/ 13 h 933"/>
                    <a:gd name="T54" fmla="*/ 0 w 237"/>
                    <a:gd name="T55" fmla="*/ 6 h 933"/>
                    <a:gd name="T56" fmla="*/ 0 w 237"/>
                    <a:gd name="T57" fmla="*/ 10 h 933"/>
                    <a:gd name="T58" fmla="*/ 0 w 237"/>
                    <a:gd name="T59" fmla="*/ 15 h 933"/>
                    <a:gd name="T60" fmla="*/ 0 w 237"/>
                    <a:gd name="T61" fmla="*/ 13 h 933"/>
                    <a:gd name="T62" fmla="*/ 0 w 237"/>
                    <a:gd name="T63" fmla="*/ 7 h 933"/>
                    <a:gd name="T64" fmla="*/ 0 w 237"/>
                    <a:gd name="T65" fmla="*/ 6 h 933"/>
                    <a:gd name="T66" fmla="*/ 0 w 237"/>
                    <a:gd name="T67" fmla="*/ 5 h 933"/>
                    <a:gd name="T68" fmla="*/ 0 w 237"/>
                    <a:gd name="T69" fmla="*/ 13 h 933"/>
                    <a:gd name="T70" fmla="*/ 0 w 237"/>
                    <a:gd name="T71" fmla="*/ 18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19" name="Group 256"/>
              <p:cNvGrpSpPr>
                <a:grpSpLocks/>
              </p:cNvGrpSpPr>
              <p:nvPr/>
            </p:nvGrpSpPr>
            <p:grpSpPr bwMode="auto">
              <a:xfrm rot="4954995" flipV="1">
                <a:off x="3807" y="2075"/>
                <a:ext cx="116" cy="735"/>
                <a:chOff x="459" y="1923"/>
                <a:chExt cx="242" cy="933"/>
              </a:xfrm>
            </p:grpSpPr>
            <p:sp>
              <p:nvSpPr>
                <p:cNvPr id="10520" name="Freeform 257"/>
                <p:cNvSpPr>
                  <a:spLocks/>
                </p:cNvSpPr>
                <p:nvPr/>
              </p:nvSpPr>
              <p:spPr bwMode="auto">
                <a:xfrm>
                  <a:off x="459" y="1936"/>
                  <a:ext cx="226" cy="905"/>
                </a:xfrm>
                <a:custGeom>
                  <a:avLst/>
                  <a:gdLst>
                    <a:gd name="T0" fmla="*/ 63 w 226"/>
                    <a:gd name="T1" fmla="*/ 298 h 905"/>
                    <a:gd name="T2" fmla="*/ 69 w 226"/>
                    <a:gd name="T3" fmla="*/ 437 h 905"/>
                    <a:gd name="T4" fmla="*/ 67 w 226"/>
                    <a:gd name="T5" fmla="*/ 568 h 905"/>
                    <a:gd name="T6" fmla="*/ 59 w 226"/>
                    <a:gd name="T7" fmla="*/ 687 h 905"/>
                    <a:gd name="T8" fmla="*/ 50 w 226"/>
                    <a:gd name="T9" fmla="*/ 816 h 905"/>
                    <a:gd name="T10" fmla="*/ 53 w 226"/>
                    <a:gd name="T11" fmla="*/ 860 h 905"/>
                    <a:gd name="T12" fmla="*/ 67 w 226"/>
                    <a:gd name="T13" fmla="*/ 885 h 905"/>
                    <a:gd name="T14" fmla="*/ 105 w 226"/>
                    <a:gd name="T15" fmla="*/ 901 h 905"/>
                    <a:gd name="T16" fmla="*/ 148 w 226"/>
                    <a:gd name="T17" fmla="*/ 905 h 905"/>
                    <a:gd name="T18" fmla="*/ 189 w 226"/>
                    <a:gd name="T19" fmla="*/ 895 h 905"/>
                    <a:gd name="T20" fmla="*/ 214 w 226"/>
                    <a:gd name="T21" fmla="*/ 874 h 905"/>
                    <a:gd name="T22" fmla="*/ 226 w 226"/>
                    <a:gd name="T23" fmla="*/ 837 h 905"/>
                    <a:gd name="T24" fmla="*/ 222 w 226"/>
                    <a:gd name="T25" fmla="*/ 760 h 905"/>
                    <a:gd name="T26" fmla="*/ 210 w 226"/>
                    <a:gd name="T27" fmla="*/ 634 h 905"/>
                    <a:gd name="T28" fmla="*/ 208 w 226"/>
                    <a:gd name="T29" fmla="*/ 487 h 905"/>
                    <a:gd name="T30" fmla="*/ 212 w 226"/>
                    <a:gd name="T31" fmla="*/ 102 h 905"/>
                    <a:gd name="T32" fmla="*/ 201 w 226"/>
                    <a:gd name="T33" fmla="*/ 21 h 905"/>
                    <a:gd name="T34" fmla="*/ 173 w 226"/>
                    <a:gd name="T35" fmla="*/ 0 h 905"/>
                    <a:gd name="T36" fmla="*/ 136 w 226"/>
                    <a:gd name="T37" fmla="*/ 2 h 905"/>
                    <a:gd name="T38" fmla="*/ 82 w 226"/>
                    <a:gd name="T39" fmla="*/ 23 h 905"/>
                    <a:gd name="T40" fmla="*/ 46 w 226"/>
                    <a:gd name="T41" fmla="*/ 40 h 905"/>
                    <a:gd name="T42" fmla="*/ 25 w 226"/>
                    <a:gd name="T43" fmla="*/ 88 h 905"/>
                    <a:gd name="T44" fmla="*/ 9 w 226"/>
                    <a:gd name="T45" fmla="*/ 144 h 905"/>
                    <a:gd name="T46" fmla="*/ 15 w 226"/>
                    <a:gd name="T47" fmla="*/ 181 h 905"/>
                    <a:gd name="T48" fmla="*/ 25 w 226"/>
                    <a:gd name="T49" fmla="*/ 214 h 905"/>
                    <a:gd name="T50" fmla="*/ 7 w 226"/>
                    <a:gd name="T51" fmla="*/ 279 h 905"/>
                    <a:gd name="T52" fmla="*/ 0 w 226"/>
                    <a:gd name="T53" fmla="*/ 325 h 905"/>
                    <a:gd name="T54" fmla="*/ 3 w 226"/>
                    <a:gd name="T55" fmla="*/ 406 h 905"/>
                    <a:gd name="T56" fmla="*/ 21 w 226"/>
                    <a:gd name="T57" fmla="*/ 414 h 905"/>
                    <a:gd name="T58" fmla="*/ 42 w 226"/>
                    <a:gd name="T59" fmla="*/ 391 h 905"/>
                    <a:gd name="T60" fmla="*/ 65 w 226"/>
                    <a:gd name="T61" fmla="*/ 308 h 905"/>
                    <a:gd name="T62" fmla="*/ 63 w 226"/>
                    <a:gd name="T63" fmla="*/ 298 h 90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w 226"/>
                    <a:gd name="T97" fmla="*/ 0 h 905"/>
                    <a:gd name="T98" fmla="*/ 226 w 226"/>
                    <a:gd name="T99" fmla="*/ 905 h 905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T96" t="T97" r="T98" b="T99"/>
                  <a:pathLst>
                    <a:path w="226" h="905">
                      <a:moveTo>
                        <a:pt x="63" y="298"/>
                      </a:moveTo>
                      <a:lnTo>
                        <a:pt x="69" y="437"/>
                      </a:lnTo>
                      <a:lnTo>
                        <a:pt x="67" y="568"/>
                      </a:lnTo>
                      <a:lnTo>
                        <a:pt x="59" y="687"/>
                      </a:lnTo>
                      <a:lnTo>
                        <a:pt x="50" y="816"/>
                      </a:lnTo>
                      <a:lnTo>
                        <a:pt x="53" y="860"/>
                      </a:lnTo>
                      <a:lnTo>
                        <a:pt x="67" y="885"/>
                      </a:lnTo>
                      <a:lnTo>
                        <a:pt x="105" y="901"/>
                      </a:lnTo>
                      <a:lnTo>
                        <a:pt x="148" y="905"/>
                      </a:lnTo>
                      <a:lnTo>
                        <a:pt x="189" y="895"/>
                      </a:lnTo>
                      <a:lnTo>
                        <a:pt x="214" y="874"/>
                      </a:lnTo>
                      <a:lnTo>
                        <a:pt x="226" y="837"/>
                      </a:lnTo>
                      <a:lnTo>
                        <a:pt x="222" y="760"/>
                      </a:lnTo>
                      <a:lnTo>
                        <a:pt x="210" y="634"/>
                      </a:lnTo>
                      <a:lnTo>
                        <a:pt x="208" y="487"/>
                      </a:lnTo>
                      <a:lnTo>
                        <a:pt x="212" y="102"/>
                      </a:lnTo>
                      <a:lnTo>
                        <a:pt x="201" y="21"/>
                      </a:lnTo>
                      <a:lnTo>
                        <a:pt x="173" y="0"/>
                      </a:lnTo>
                      <a:lnTo>
                        <a:pt x="136" y="2"/>
                      </a:lnTo>
                      <a:lnTo>
                        <a:pt x="82" y="23"/>
                      </a:lnTo>
                      <a:lnTo>
                        <a:pt x="46" y="40"/>
                      </a:lnTo>
                      <a:lnTo>
                        <a:pt x="25" y="88"/>
                      </a:lnTo>
                      <a:lnTo>
                        <a:pt x="9" y="144"/>
                      </a:lnTo>
                      <a:lnTo>
                        <a:pt x="15" y="181"/>
                      </a:lnTo>
                      <a:lnTo>
                        <a:pt x="25" y="214"/>
                      </a:lnTo>
                      <a:lnTo>
                        <a:pt x="7" y="279"/>
                      </a:lnTo>
                      <a:lnTo>
                        <a:pt x="0" y="325"/>
                      </a:lnTo>
                      <a:lnTo>
                        <a:pt x="3" y="406"/>
                      </a:lnTo>
                      <a:lnTo>
                        <a:pt x="21" y="414"/>
                      </a:lnTo>
                      <a:lnTo>
                        <a:pt x="42" y="391"/>
                      </a:lnTo>
                      <a:lnTo>
                        <a:pt x="65" y="308"/>
                      </a:lnTo>
                      <a:lnTo>
                        <a:pt x="63" y="29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21" name="Freeform 258"/>
                <p:cNvSpPr>
                  <a:spLocks/>
                </p:cNvSpPr>
                <p:nvPr/>
              </p:nvSpPr>
              <p:spPr bwMode="auto">
                <a:xfrm>
                  <a:off x="464" y="1923"/>
                  <a:ext cx="237" cy="933"/>
                </a:xfrm>
                <a:custGeom>
                  <a:avLst/>
                  <a:gdLst>
                    <a:gd name="T0" fmla="*/ 50 w 237"/>
                    <a:gd name="T1" fmla="*/ 537 h 933"/>
                    <a:gd name="T2" fmla="*/ 41 w 237"/>
                    <a:gd name="T3" fmla="*/ 756 h 933"/>
                    <a:gd name="T4" fmla="*/ 39 w 237"/>
                    <a:gd name="T5" fmla="*/ 893 h 933"/>
                    <a:gd name="T6" fmla="*/ 100 w 237"/>
                    <a:gd name="T7" fmla="*/ 926 h 933"/>
                    <a:gd name="T8" fmla="*/ 188 w 237"/>
                    <a:gd name="T9" fmla="*/ 926 h 933"/>
                    <a:gd name="T10" fmla="*/ 231 w 237"/>
                    <a:gd name="T11" fmla="*/ 893 h 933"/>
                    <a:gd name="T12" fmla="*/ 221 w 237"/>
                    <a:gd name="T13" fmla="*/ 620 h 933"/>
                    <a:gd name="T14" fmla="*/ 221 w 237"/>
                    <a:gd name="T15" fmla="*/ 188 h 933"/>
                    <a:gd name="T16" fmla="*/ 213 w 237"/>
                    <a:gd name="T17" fmla="*/ 36 h 933"/>
                    <a:gd name="T18" fmla="*/ 168 w 237"/>
                    <a:gd name="T19" fmla="*/ 0 h 933"/>
                    <a:gd name="T20" fmla="*/ 100 w 237"/>
                    <a:gd name="T21" fmla="*/ 23 h 933"/>
                    <a:gd name="T22" fmla="*/ 112 w 237"/>
                    <a:gd name="T23" fmla="*/ 32 h 933"/>
                    <a:gd name="T24" fmla="*/ 172 w 237"/>
                    <a:gd name="T25" fmla="*/ 36 h 933"/>
                    <a:gd name="T26" fmla="*/ 188 w 237"/>
                    <a:gd name="T27" fmla="*/ 63 h 933"/>
                    <a:gd name="T28" fmla="*/ 196 w 237"/>
                    <a:gd name="T29" fmla="*/ 296 h 933"/>
                    <a:gd name="T30" fmla="*/ 194 w 237"/>
                    <a:gd name="T31" fmla="*/ 672 h 933"/>
                    <a:gd name="T32" fmla="*/ 206 w 237"/>
                    <a:gd name="T33" fmla="*/ 868 h 933"/>
                    <a:gd name="T34" fmla="*/ 170 w 237"/>
                    <a:gd name="T35" fmla="*/ 899 h 933"/>
                    <a:gd name="T36" fmla="*/ 100 w 237"/>
                    <a:gd name="T37" fmla="*/ 901 h 933"/>
                    <a:gd name="T38" fmla="*/ 54 w 237"/>
                    <a:gd name="T39" fmla="*/ 868 h 933"/>
                    <a:gd name="T40" fmla="*/ 73 w 237"/>
                    <a:gd name="T41" fmla="*/ 547 h 933"/>
                    <a:gd name="T42" fmla="*/ 49 w 237"/>
                    <a:gd name="T43" fmla="*/ 288 h 933"/>
                    <a:gd name="T44" fmla="*/ 29 w 237"/>
                    <a:gd name="T45" fmla="*/ 183 h 933"/>
                    <a:gd name="T46" fmla="*/ 29 w 237"/>
                    <a:gd name="T47" fmla="*/ 140 h 933"/>
                    <a:gd name="T48" fmla="*/ 48 w 237"/>
                    <a:gd name="T49" fmla="*/ 138 h 933"/>
                    <a:gd name="T50" fmla="*/ 100 w 237"/>
                    <a:gd name="T51" fmla="*/ 115 h 933"/>
                    <a:gd name="T52" fmla="*/ 139 w 237"/>
                    <a:gd name="T53" fmla="*/ 90 h 933"/>
                    <a:gd name="T54" fmla="*/ 162 w 237"/>
                    <a:gd name="T55" fmla="*/ 44 h 933"/>
                    <a:gd name="T56" fmla="*/ 127 w 237"/>
                    <a:gd name="T57" fmla="*/ 75 h 933"/>
                    <a:gd name="T58" fmla="*/ 70 w 237"/>
                    <a:gd name="T59" fmla="*/ 98 h 933"/>
                    <a:gd name="T60" fmla="*/ 35 w 237"/>
                    <a:gd name="T61" fmla="*/ 94 h 933"/>
                    <a:gd name="T62" fmla="*/ 62 w 237"/>
                    <a:gd name="T63" fmla="*/ 48 h 933"/>
                    <a:gd name="T64" fmla="*/ 75 w 237"/>
                    <a:gd name="T65" fmla="*/ 40 h 933"/>
                    <a:gd name="T66" fmla="*/ 54 w 237"/>
                    <a:gd name="T67" fmla="*/ 30 h 933"/>
                    <a:gd name="T68" fmla="*/ 12 w 237"/>
                    <a:gd name="T69" fmla="*/ 92 h 933"/>
                    <a:gd name="T70" fmla="*/ 0 w 237"/>
                    <a:gd name="T71" fmla="*/ 123 h 933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237"/>
                    <a:gd name="T109" fmla="*/ 0 h 933"/>
                    <a:gd name="T110" fmla="*/ 237 w 237"/>
                    <a:gd name="T111" fmla="*/ 933 h 933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237" h="933">
                      <a:moveTo>
                        <a:pt x="52" y="387"/>
                      </a:moveTo>
                      <a:lnTo>
                        <a:pt x="50" y="537"/>
                      </a:lnTo>
                      <a:lnTo>
                        <a:pt x="46" y="647"/>
                      </a:lnTo>
                      <a:lnTo>
                        <a:pt x="41" y="756"/>
                      </a:lnTo>
                      <a:lnTo>
                        <a:pt x="35" y="858"/>
                      </a:lnTo>
                      <a:lnTo>
                        <a:pt x="39" y="893"/>
                      </a:lnTo>
                      <a:lnTo>
                        <a:pt x="62" y="916"/>
                      </a:lnTo>
                      <a:lnTo>
                        <a:pt x="100" y="926"/>
                      </a:lnTo>
                      <a:lnTo>
                        <a:pt x="145" y="933"/>
                      </a:lnTo>
                      <a:lnTo>
                        <a:pt x="188" y="926"/>
                      </a:lnTo>
                      <a:lnTo>
                        <a:pt x="217" y="914"/>
                      </a:lnTo>
                      <a:lnTo>
                        <a:pt x="231" y="893"/>
                      </a:lnTo>
                      <a:lnTo>
                        <a:pt x="237" y="876"/>
                      </a:lnTo>
                      <a:lnTo>
                        <a:pt x="221" y="620"/>
                      </a:lnTo>
                      <a:lnTo>
                        <a:pt x="219" y="414"/>
                      </a:lnTo>
                      <a:lnTo>
                        <a:pt x="221" y="188"/>
                      </a:lnTo>
                      <a:lnTo>
                        <a:pt x="219" y="109"/>
                      </a:lnTo>
                      <a:lnTo>
                        <a:pt x="213" y="36"/>
                      </a:lnTo>
                      <a:lnTo>
                        <a:pt x="198" y="15"/>
                      </a:lnTo>
                      <a:lnTo>
                        <a:pt x="168" y="0"/>
                      </a:lnTo>
                      <a:lnTo>
                        <a:pt x="149" y="7"/>
                      </a:lnTo>
                      <a:lnTo>
                        <a:pt x="100" y="23"/>
                      </a:lnTo>
                      <a:lnTo>
                        <a:pt x="81" y="40"/>
                      </a:lnTo>
                      <a:lnTo>
                        <a:pt x="112" y="32"/>
                      </a:lnTo>
                      <a:lnTo>
                        <a:pt x="149" y="25"/>
                      </a:lnTo>
                      <a:lnTo>
                        <a:pt x="172" y="36"/>
                      </a:lnTo>
                      <a:lnTo>
                        <a:pt x="188" y="57"/>
                      </a:lnTo>
                      <a:lnTo>
                        <a:pt x="188" y="63"/>
                      </a:lnTo>
                      <a:lnTo>
                        <a:pt x="196" y="150"/>
                      </a:lnTo>
                      <a:lnTo>
                        <a:pt x="196" y="296"/>
                      </a:lnTo>
                      <a:lnTo>
                        <a:pt x="192" y="526"/>
                      </a:lnTo>
                      <a:lnTo>
                        <a:pt x="194" y="672"/>
                      </a:lnTo>
                      <a:lnTo>
                        <a:pt x="206" y="810"/>
                      </a:lnTo>
                      <a:lnTo>
                        <a:pt x="206" y="868"/>
                      </a:lnTo>
                      <a:lnTo>
                        <a:pt x="198" y="887"/>
                      </a:lnTo>
                      <a:lnTo>
                        <a:pt x="170" y="899"/>
                      </a:lnTo>
                      <a:lnTo>
                        <a:pt x="137" y="905"/>
                      </a:lnTo>
                      <a:lnTo>
                        <a:pt x="100" y="901"/>
                      </a:lnTo>
                      <a:lnTo>
                        <a:pt x="70" y="885"/>
                      </a:lnTo>
                      <a:lnTo>
                        <a:pt x="54" y="868"/>
                      </a:lnTo>
                      <a:lnTo>
                        <a:pt x="62" y="723"/>
                      </a:lnTo>
                      <a:lnTo>
                        <a:pt x="73" y="547"/>
                      </a:lnTo>
                      <a:lnTo>
                        <a:pt x="75" y="416"/>
                      </a:lnTo>
                      <a:lnTo>
                        <a:pt x="49" y="288"/>
                      </a:lnTo>
                      <a:lnTo>
                        <a:pt x="37" y="215"/>
                      </a:lnTo>
                      <a:lnTo>
                        <a:pt x="29" y="183"/>
                      </a:lnTo>
                      <a:lnTo>
                        <a:pt x="27" y="177"/>
                      </a:lnTo>
                      <a:lnTo>
                        <a:pt x="29" y="140"/>
                      </a:lnTo>
                      <a:lnTo>
                        <a:pt x="29" y="133"/>
                      </a:lnTo>
                      <a:lnTo>
                        <a:pt x="48" y="138"/>
                      </a:lnTo>
                      <a:lnTo>
                        <a:pt x="70" y="129"/>
                      </a:lnTo>
                      <a:lnTo>
                        <a:pt x="100" y="115"/>
                      </a:lnTo>
                      <a:lnTo>
                        <a:pt x="124" y="100"/>
                      </a:lnTo>
                      <a:lnTo>
                        <a:pt x="139" y="90"/>
                      </a:lnTo>
                      <a:lnTo>
                        <a:pt x="156" y="61"/>
                      </a:lnTo>
                      <a:lnTo>
                        <a:pt x="162" y="44"/>
                      </a:lnTo>
                      <a:lnTo>
                        <a:pt x="145" y="36"/>
                      </a:lnTo>
                      <a:lnTo>
                        <a:pt x="127" y="75"/>
                      </a:lnTo>
                      <a:lnTo>
                        <a:pt x="104" y="90"/>
                      </a:lnTo>
                      <a:lnTo>
                        <a:pt x="70" y="98"/>
                      </a:lnTo>
                      <a:lnTo>
                        <a:pt x="64" y="98"/>
                      </a:lnTo>
                      <a:lnTo>
                        <a:pt x="35" y="94"/>
                      </a:lnTo>
                      <a:lnTo>
                        <a:pt x="41" y="73"/>
                      </a:lnTo>
                      <a:lnTo>
                        <a:pt x="62" y="48"/>
                      </a:lnTo>
                      <a:lnTo>
                        <a:pt x="95" y="46"/>
                      </a:lnTo>
                      <a:lnTo>
                        <a:pt x="75" y="40"/>
                      </a:lnTo>
                      <a:lnTo>
                        <a:pt x="93" y="21"/>
                      </a:lnTo>
                      <a:lnTo>
                        <a:pt x="54" y="30"/>
                      </a:lnTo>
                      <a:lnTo>
                        <a:pt x="27" y="61"/>
                      </a:lnTo>
                      <a:lnTo>
                        <a:pt x="12" y="92"/>
                      </a:lnTo>
                      <a:lnTo>
                        <a:pt x="6" y="98"/>
                      </a:lnTo>
                      <a:lnTo>
                        <a:pt x="0" y="123"/>
                      </a:lnTo>
                      <a:lnTo>
                        <a:pt x="12" y="212"/>
                      </a:lnTo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sp>
          <p:nvSpPr>
            <p:cNvPr id="10499" name="Freeform 249"/>
            <p:cNvSpPr>
              <a:spLocks/>
            </p:cNvSpPr>
            <p:nvPr/>
          </p:nvSpPr>
          <p:spPr bwMode="auto">
            <a:xfrm>
              <a:off x="4750" y="1947"/>
              <a:ext cx="696" cy="1440"/>
            </a:xfrm>
            <a:custGeom>
              <a:avLst/>
              <a:gdLst>
                <a:gd name="T0" fmla="*/ 24 w 696"/>
                <a:gd name="T1" fmla="*/ 192 h 1440"/>
                <a:gd name="T2" fmla="*/ 296 w 696"/>
                <a:gd name="T3" fmla="*/ 128 h 1440"/>
                <a:gd name="T4" fmla="*/ 568 w 696"/>
                <a:gd name="T5" fmla="*/ 0 h 1440"/>
                <a:gd name="T6" fmla="*/ 568 w 696"/>
                <a:gd name="T7" fmla="*/ 248 h 1440"/>
                <a:gd name="T8" fmla="*/ 624 w 696"/>
                <a:gd name="T9" fmla="*/ 624 h 1440"/>
                <a:gd name="T10" fmla="*/ 656 w 696"/>
                <a:gd name="T11" fmla="*/ 872 h 1440"/>
                <a:gd name="T12" fmla="*/ 696 w 696"/>
                <a:gd name="T13" fmla="*/ 1152 h 1440"/>
                <a:gd name="T14" fmla="*/ 0 w 696"/>
                <a:gd name="T15" fmla="*/ 1440 h 1440"/>
                <a:gd name="T16" fmla="*/ 32 w 696"/>
                <a:gd name="T17" fmla="*/ 992 h 1440"/>
                <a:gd name="T18" fmla="*/ 32 w 696"/>
                <a:gd name="T19" fmla="*/ 480 h 1440"/>
                <a:gd name="T20" fmla="*/ 32 w 696"/>
                <a:gd name="T21" fmla="*/ 136 h 1440"/>
                <a:gd name="T22" fmla="*/ 24 w 696"/>
                <a:gd name="T23" fmla="*/ 192 h 14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96"/>
                <a:gd name="T37" fmla="*/ 0 h 1440"/>
                <a:gd name="T38" fmla="*/ 696 w 696"/>
                <a:gd name="T39" fmla="*/ 1440 h 14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96" h="1440">
                  <a:moveTo>
                    <a:pt x="24" y="192"/>
                  </a:moveTo>
                  <a:lnTo>
                    <a:pt x="296" y="128"/>
                  </a:lnTo>
                  <a:lnTo>
                    <a:pt x="568" y="0"/>
                  </a:lnTo>
                  <a:lnTo>
                    <a:pt x="568" y="248"/>
                  </a:lnTo>
                  <a:lnTo>
                    <a:pt x="624" y="624"/>
                  </a:lnTo>
                  <a:lnTo>
                    <a:pt x="656" y="872"/>
                  </a:lnTo>
                  <a:lnTo>
                    <a:pt x="696" y="1152"/>
                  </a:lnTo>
                  <a:lnTo>
                    <a:pt x="0" y="1440"/>
                  </a:lnTo>
                  <a:lnTo>
                    <a:pt x="32" y="992"/>
                  </a:lnTo>
                  <a:lnTo>
                    <a:pt x="32" y="480"/>
                  </a:lnTo>
                  <a:lnTo>
                    <a:pt x="32" y="136"/>
                  </a:lnTo>
                  <a:lnTo>
                    <a:pt x="24" y="192"/>
                  </a:lnTo>
                  <a:close/>
                </a:path>
              </a:pathLst>
            </a:custGeom>
            <a:solidFill>
              <a:srgbClr val="4D4D4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500" name="Freeform 30"/>
            <p:cNvSpPr>
              <a:spLocks/>
            </p:cNvSpPr>
            <p:nvPr/>
          </p:nvSpPr>
          <p:spPr bwMode="auto">
            <a:xfrm>
              <a:off x="3694" y="1511"/>
              <a:ext cx="1774" cy="1915"/>
            </a:xfrm>
            <a:custGeom>
              <a:avLst/>
              <a:gdLst>
                <a:gd name="T0" fmla="*/ 716 w 1774"/>
                <a:gd name="T1" fmla="*/ 0 h 1915"/>
                <a:gd name="T2" fmla="*/ 873 w 1774"/>
                <a:gd name="T3" fmla="*/ 96 h 1915"/>
                <a:gd name="T4" fmla="*/ 1082 w 1774"/>
                <a:gd name="T5" fmla="*/ 226 h 1915"/>
                <a:gd name="T6" fmla="*/ 963 w 1774"/>
                <a:gd name="T7" fmla="*/ 163 h 1915"/>
                <a:gd name="T8" fmla="*/ 711 w 1774"/>
                <a:gd name="T9" fmla="*/ 45 h 1915"/>
                <a:gd name="T10" fmla="*/ 263 w 1774"/>
                <a:gd name="T11" fmla="*/ 135 h 1915"/>
                <a:gd name="T12" fmla="*/ 520 w 1774"/>
                <a:gd name="T13" fmla="*/ 348 h 1915"/>
                <a:gd name="T14" fmla="*/ 1159 w 1774"/>
                <a:gd name="T15" fmla="*/ 583 h 1915"/>
                <a:gd name="T16" fmla="*/ 1612 w 1774"/>
                <a:gd name="T17" fmla="*/ 426 h 1915"/>
                <a:gd name="T18" fmla="*/ 1438 w 1774"/>
                <a:gd name="T19" fmla="*/ 527 h 1915"/>
                <a:gd name="T20" fmla="*/ 1142 w 1774"/>
                <a:gd name="T21" fmla="*/ 656 h 1915"/>
                <a:gd name="T22" fmla="*/ 1103 w 1774"/>
                <a:gd name="T23" fmla="*/ 1210 h 1915"/>
                <a:gd name="T24" fmla="*/ 1047 w 1774"/>
                <a:gd name="T25" fmla="*/ 1837 h 1915"/>
                <a:gd name="T26" fmla="*/ 1069 w 1774"/>
                <a:gd name="T27" fmla="*/ 1282 h 1915"/>
                <a:gd name="T28" fmla="*/ 1064 w 1774"/>
                <a:gd name="T29" fmla="*/ 634 h 1915"/>
                <a:gd name="T30" fmla="*/ 750 w 1774"/>
                <a:gd name="T31" fmla="*/ 471 h 1915"/>
                <a:gd name="T32" fmla="*/ 229 w 1774"/>
                <a:gd name="T33" fmla="*/ 253 h 1915"/>
                <a:gd name="T34" fmla="*/ 95 w 1774"/>
                <a:gd name="T35" fmla="*/ 314 h 1915"/>
                <a:gd name="T36" fmla="*/ 95 w 1774"/>
                <a:gd name="T37" fmla="*/ 773 h 1915"/>
                <a:gd name="T38" fmla="*/ 50 w 1774"/>
                <a:gd name="T39" fmla="*/ 1114 h 1915"/>
                <a:gd name="T40" fmla="*/ 375 w 1774"/>
                <a:gd name="T41" fmla="*/ 1322 h 1915"/>
                <a:gd name="T42" fmla="*/ 728 w 1774"/>
                <a:gd name="T43" fmla="*/ 1580 h 1915"/>
                <a:gd name="T44" fmla="*/ 1024 w 1774"/>
                <a:gd name="T45" fmla="*/ 1854 h 1915"/>
                <a:gd name="T46" fmla="*/ 1473 w 1774"/>
                <a:gd name="T47" fmla="*/ 1675 h 1915"/>
                <a:gd name="T48" fmla="*/ 1735 w 1774"/>
                <a:gd name="T49" fmla="*/ 1563 h 1915"/>
                <a:gd name="T50" fmla="*/ 1618 w 1774"/>
                <a:gd name="T51" fmla="*/ 706 h 1915"/>
                <a:gd name="T52" fmla="*/ 1612 w 1774"/>
                <a:gd name="T53" fmla="*/ 426 h 1915"/>
                <a:gd name="T54" fmla="*/ 1088 w 1774"/>
                <a:gd name="T55" fmla="*/ 226 h 1915"/>
                <a:gd name="T56" fmla="*/ 1651 w 1774"/>
                <a:gd name="T57" fmla="*/ 477 h 1915"/>
                <a:gd name="T58" fmla="*/ 1679 w 1774"/>
                <a:gd name="T59" fmla="*/ 908 h 1915"/>
                <a:gd name="T60" fmla="*/ 1747 w 1774"/>
                <a:gd name="T61" fmla="*/ 1613 h 1915"/>
                <a:gd name="T62" fmla="*/ 1075 w 1774"/>
                <a:gd name="T63" fmla="*/ 1859 h 1915"/>
                <a:gd name="T64" fmla="*/ 1013 w 1774"/>
                <a:gd name="T65" fmla="*/ 1904 h 1915"/>
                <a:gd name="T66" fmla="*/ 767 w 1774"/>
                <a:gd name="T67" fmla="*/ 1641 h 1915"/>
                <a:gd name="T68" fmla="*/ 520 w 1774"/>
                <a:gd name="T69" fmla="*/ 1450 h 1915"/>
                <a:gd name="T70" fmla="*/ 235 w 1774"/>
                <a:gd name="T71" fmla="*/ 1277 h 1915"/>
                <a:gd name="T72" fmla="*/ 0 w 1774"/>
                <a:gd name="T73" fmla="*/ 1131 h 1915"/>
                <a:gd name="T74" fmla="*/ 40 w 1774"/>
                <a:gd name="T75" fmla="*/ 953 h 1915"/>
                <a:gd name="T76" fmla="*/ 56 w 1774"/>
                <a:gd name="T77" fmla="*/ 438 h 1915"/>
                <a:gd name="T78" fmla="*/ 67 w 1774"/>
                <a:gd name="T79" fmla="*/ 147 h 191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774"/>
                <a:gd name="T121" fmla="*/ 0 h 1915"/>
                <a:gd name="T122" fmla="*/ 1774 w 1774"/>
                <a:gd name="T123" fmla="*/ 1915 h 191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774" h="1915">
                  <a:moveTo>
                    <a:pt x="67" y="147"/>
                  </a:moveTo>
                  <a:lnTo>
                    <a:pt x="716" y="0"/>
                  </a:lnTo>
                  <a:lnTo>
                    <a:pt x="761" y="0"/>
                  </a:lnTo>
                  <a:lnTo>
                    <a:pt x="873" y="96"/>
                  </a:lnTo>
                  <a:lnTo>
                    <a:pt x="1082" y="202"/>
                  </a:lnTo>
                  <a:lnTo>
                    <a:pt x="1082" y="226"/>
                  </a:lnTo>
                  <a:lnTo>
                    <a:pt x="1034" y="238"/>
                  </a:lnTo>
                  <a:lnTo>
                    <a:pt x="963" y="163"/>
                  </a:lnTo>
                  <a:lnTo>
                    <a:pt x="834" y="107"/>
                  </a:lnTo>
                  <a:lnTo>
                    <a:pt x="711" y="45"/>
                  </a:lnTo>
                  <a:lnTo>
                    <a:pt x="492" y="85"/>
                  </a:lnTo>
                  <a:lnTo>
                    <a:pt x="263" y="135"/>
                  </a:lnTo>
                  <a:lnTo>
                    <a:pt x="106" y="163"/>
                  </a:lnTo>
                  <a:lnTo>
                    <a:pt x="520" y="348"/>
                  </a:lnTo>
                  <a:lnTo>
                    <a:pt x="1086" y="589"/>
                  </a:lnTo>
                  <a:lnTo>
                    <a:pt x="1159" y="583"/>
                  </a:lnTo>
                  <a:lnTo>
                    <a:pt x="1383" y="521"/>
                  </a:lnTo>
                  <a:lnTo>
                    <a:pt x="1612" y="426"/>
                  </a:lnTo>
                  <a:lnTo>
                    <a:pt x="1589" y="466"/>
                  </a:lnTo>
                  <a:lnTo>
                    <a:pt x="1438" y="527"/>
                  </a:lnTo>
                  <a:lnTo>
                    <a:pt x="1192" y="611"/>
                  </a:lnTo>
                  <a:lnTo>
                    <a:pt x="1142" y="656"/>
                  </a:lnTo>
                  <a:lnTo>
                    <a:pt x="1097" y="650"/>
                  </a:lnTo>
                  <a:lnTo>
                    <a:pt x="1103" y="1210"/>
                  </a:lnTo>
                  <a:lnTo>
                    <a:pt x="1069" y="1809"/>
                  </a:lnTo>
                  <a:lnTo>
                    <a:pt x="1047" y="1837"/>
                  </a:lnTo>
                  <a:lnTo>
                    <a:pt x="1058" y="1563"/>
                  </a:lnTo>
                  <a:lnTo>
                    <a:pt x="1069" y="1282"/>
                  </a:lnTo>
                  <a:lnTo>
                    <a:pt x="1075" y="958"/>
                  </a:lnTo>
                  <a:lnTo>
                    <a:pt x="1064" y="634"/>
                  </a:lnTo>
                  <a:lnTo>
                    <a:pt x="1036" y="600"/>
                  </a:lnTo>
                  <a:lnTo>
                    <a:pt x="750" y="471"/>
                  </a:lnTo>
                  <a:lnTo>
                    <a:pt x="470" y="353"/>
                  </a:lnTo>
                  <a:lnTo>
                    <a:pt x="229" y="253"/>
                  </a:lnTo>
                  <a:lnTo>
                    <a:pt x="73" y="180"/>
                  </a:lnTo>
                  <a:lnTo>
                    <a:pt x="95" y="314"/>
                  </a:lnTo>
                  <a:lnTo>
                    <a:pt x="95" y="532"/>
                  </a:lnTo>
                  <a:lnTo>
                    <a:pt x="95" y="773"/>
                  </a:lnTo>
                  <a:lnTo>
                    <a:pt x="78" y="1003"/>
                  </a:lnTo>
                  <a:lnTo>
                    <a:pt x="50" y="1114"/>
                  </a:lnTo>
                  <a:lnTo>
                    <a:pt x="174" y="1193"/>
                  </a:lnTo>
                  <a:lnTo>
                    <a:pt x="375" y="1322"/>
                  </a:lnTo>
                  <a:lnTo>
                    <a:pt x="549" y="1445"/>
                  </a:lnTo>
                  <a:lnTo>
                    <a:pt x="728" y="1580"/>
                  </a:lnTo>
                  <a:lnTo>
                    <a:pt x="868" y="1708"/>
                  </a:lnTo>
                  <a:lnTo>
                    <a:pt x="1024" y="1854"/>
                  </a:lnTo>
                  <a:lnTo>
                    <a:pt x="1220" y="1775"/>
                  </a:lnTo>
                  <a:lnTo>
                    <a:pt x="1473" y="1675"/>
                  </a:lnTo>
                  <a:lnTo>
                    <a:pt x="1702" y="1580"/>
                  </a:lnTo>
                  <a:lnTo>
                    <a:pt x="1735" y="1563"/>
                  </a:lnTo>
                  <a:lnTo>
                    <a:pt x="1651" y="930"/>
                  </a:lnTo>
                  <a:lnTo>
                    <a:pt x="1618" y="706"/>
                  </a:lnTo>
                  <a:lnTo>
                    <a:pt x="1606" y="516"/>
                  </a:lnTo>
                  <a:lnTo>
                    <a:pt x="1612" y="426"/>
                  </a:lnTo>
                  <a:lnTo>
                    <a:pt x="1046" y="250"/>
                  </a:lnTo>
                  <a:lnTo>
                    <a:pt x="1088" y="226"/>
                  </a:lnTo>
                  <a:lnTo>
                    <a:pt x="1674" y="415"/>
                  </a:lnTo>
                  <a:lnTo>
                    <a:pt x="1651" y="477"/>
                  </a:lnTo>
                  <a:lnTo>
                    <a:pt x="1651" y="627"/>
                  </a:lnTo>
                  <a:lnTo>
                    <a:pt x="1679" y="908"/>
                  </a:lnTo>
                  <a:lnTo>
                    <a:pt x="1774" y="1607"/>
                  </a:lnTo>
                  <a:lnTo>
                    <a:pt x="1747" y="1613"/>
                  </a:lnTo>
                  <a:lnTo>
                    <a:pt x="1735" y="1602"/>
                  </a:lnTo>
                  <a:lnTo>
                    <a:pt x="1075" y="1859"/>
                  </a:lnTo>
                  <a:lnTo>
                    <a:pt x="1041" y="1915"/>
                  </a:lnTo>
                  <a:lnTo>
                    <a:pt x="1013" y="1904"/>
                  </a:lnTo>
                  <a:lnTo>
                    <a:pt x="901" y="1769"/>
                  </a:lnTo>
                  <a:lnTo>
                    <a:pt x="767" y="1641"/>
                  </a:lnTo>
                  <a:lnTo>
                    <a:pt x="650" y="1545"/>
                  </a:lnTo>
                  <a:lnTo>
                    <a:pt x="520" y="1450"/>
                  </a:lnTo>
                  <a:lnTo>
                    <a:pt x="392" y="1372"/>
                  </a:lnTo>
                  <a:lnTo>
                    <a:pt x="235" y="1277"/>
                  </a:lnTo>
                  <a:lnTo>
                    <a:pt x="67" y="1159"/>
                  </a:lnTo>
                  <a:lnTo>
                    <a:pt x="0" y="1131"/>
                  </a:lnTo>
                  <a:lnTo>
                    <a:pt x="6" y="1081"/>
                  </a:lnTo>
                  <a:lnTo>
                    <a:pt x="40" y="953"/>
                  </a:lnTo>
                  <a:lnTo>
                    <a:pt x="56" y="695"/>
                  </a:lnTo>
                  <a:lnTo>
                    <a:pt x="56" y="438"/>
                  </a:lnTo>
                  <a:lnTo>
                    <a:pt x="40" y="180"/>
                  </a:lnTo>
                  <a:lnTo>
                    <a:pt x="67" y="1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501" name="Freeform 338"/>
            <p:cNvSpPr>
              <a:spLocks/>
            </p:cNvSpPr>
            <p:nvPr/>
          </p:nvSpPr>
          <p:spPr bwMode="auto">
            <a:xfrm>
              <a:off x="4169" y="1858"/>
              <a:ext cx="40" cy="437"/>
            </a:xfrm>
            <a:custGeom>
              <a:avLst/>
              <a:gdLst>
                <a:gd name="T0" fmla="*/ 17 w 40"/>
                <a:gd name="T1" fmla="*/ 431 h 437"/>
                <a:gd name="T2" fmla="*/ 0 w 40"/>
                <a:gd name="T3" fmla="*/ 207 h 437"/>
                <a:gd name="T4" fmla="*/ 11 w 40"/>
                <a:gd name="T5" fmla="*/ 0 h 437"/>
                <a:gd name="T6" fmla="*/ 40 w 40"/>
                <a:gd name="T7" fmla="*/ 6 h 437"/>
                <a:gd name="T8" fmla="*/ 23 w 40"/>
                <a:gd name="T9" fmla="*/ 117 h 437"/>
                <a:gd name="T10" fmla="*/ 23 w 40"/>
                <a:gd name="T11" fmla="*/ 201 h 437"/>
                <a:gd name="T12" fmla="*/ 25 w 40"/>
                <a:gd name="T13" fmla="*/ 437 h 437"/>
                <a:gd name="T14" fmla="*/ 40 w 40"/>
                <a:gd name="T15" fmla="*/ 436 h 437"/>
                <a:gd name="T16" fmla="*/ 17 w 40"/>
                <a:gd name="T17" fmla="*/ 431 h 43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0"/>
                <a:gd name="T28" fmla="*/ 0 h 437"/>
                <a:gd name="T29" fmla="*/ 40 w 40"/>
                <a:gd name="T30" fmla="*/ 437 h 43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0" h="437">
                  <a:moveTo>
                    <a:pt x="17" y="431"/>
                  </a:moveTo>
                  <a:lnTo>
                    <a:pt x="0" y="207"/>
                  </a:lnTo>
                  <a:lnTo>
                    <a:pt x="11" y="0"/>
                  </a:lnTo>
                  <a:lnTo>
                    <a:pt x="40" y="6"/>
                  </a:lnTo>
                  <a:lnTo>
                    <a:pt x="23" y="117"/>
                  </a:lnTo>
                  <a:lnTo>
                    <a:pt x="23" y="201"/>
                  </a:lnTo>
                  <a:lnTo>
                    <a:pt x="25" y="437"/>
                  </a:lnTo>
                  <a:lnTo>
                    <a:pt x="40" y="436"/>
                  </a:lnTo>
                  <a:lnTo>
                    <a:pt x="17" y="4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502" name="Group 375"/>
            <p:cNvGrpSpPr>
              <a:grpSpLocks/>
            </p:cNvGrpSpPr>
            <p:nvPr/>
          </p:nvGrpSpPr>
          <p:grpSpPr bwMode="auto">
            <a:xfrm>
              <a:off x="3661" y="2435"/>
              <a:ext cx="342" cy="309"/>
              <a:chOff x="2641" y="2372"/>
              <a:chExt cx="342" cy="309"/>
            </a:xfrm>
          </p:grpSpPr>
          <p:grpSp>
            <p:nvGrpSpPr>
              <p:cNvPr id="10504" name="Group 101"/>
              <p:cNvGrpSpPr>
                <a:grpSpLocks/>
              </p:cNvGrpSpPr>
              <p:nvPr/>
            </p:nvGrpSpPr>
            <p:grpSpPr bwMode="auto">
              <a:xfrm>
                <a:off x="2641" y="2372"/>
                <a:ext cx="264" cy="207"/>
                <a:chOff x="4656" y="2640"/>
                <a:chExt cx="720" cy="336"/>
              </a:xfrm>
            </p:grpSpPr>
            <p:sp>
              <p:nvSpPr>
                <p:cNvPr id="10511" name="Freeform 102"/>
                <p:cNvSpPr>
                  <a:spLocks/>
                </p:cNvSpPr>
                <p:nvPr/>
              </p:nvSpPr>
              <p:spPr bwMode="auto">
                <a:xfrm>
                  <a:off x="4656" y="2640"/>
                  <a:ext cx="687" cy="318"/>
                </a:xfrm>
                <a:custGeom>
                  <a:avLst/>
                  <a:gdLst>
                    <a:gd name="T0" fmla="*/ 76887 w 325"/>
                    <a:gd name="T1" fmla="*/ 0 h 195"/>
                    <a:gd name="T2" fmla="*/ 105976 w 325"/>
                    <a:gd name="T3" fmla="*/ 4951 h 195"/>
                    <a:gd name="T4" fmla="*/ 129524 w 325"/>
                    <a:gd name="T5" fmla="*/ 8175 h 195"/>
                    <a:gd name="T6" fmla="*/ 125981 w 325"/>
                    <a:gd name="T7" fmla="*/ 9145 h 195"/>
                    <a:gd name="T8" fmla="*/ 30348 w 325"/>
                    <a:gd name="T9" fmla="*/ 9757 h 195"/>
                    <a:gd name="T10" fmla="*/ 2873 w 325"/>
                    <a:gd name="T11" fmla="*/ 9419 h 195"/>
                    <a:gd name="T12" fmla="*/ 0 w 325"/>
                    <a:gd name="T13" fmla="*/ 8855 h 195"/>
                    <a:gd name="T14" fmla="*/ 2873 w 325"/>
                    <a:gd name="T15" fmla="*/ 7694 h 195"/>
                    <a:gd name="T16" fmla="*/ 60930 w 325"/>
                    <a:gd name="T17" fmla="*/ 1753 h 195"/>
                    <a:gd name="T18" fmla="*/ 76887 w 325"/>
                    <a:gd name="T19" fmla="*/ 0 h 19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25"/>
                    <a:gd name="T31" fmla="*/ 0 h 195"/>
                    <a:gd name="T32" fmla="*/ 325 w 325"/>
                    <a:gd name="T33" fmla="*/ 195 h 19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25" h="195">
                      <a:moveTo>
                        <a:pt x="193" y="0"/>
                      </a:moveTo>
                      <a:lnTo>
                        <a:pt x="266" y="99"/>
                      </a:lnTo>
                      <a:lnTo>
                        <a:pt x="325" y="164"/>
                      </a:lnTo>
                      <a:lnTo>
                        <a:pt x="316" y="183"/>
                      </a:lnTo>
                      <a:lnTo>
                        <a:pt x="76" y="195"/>
                      </a:lnTo>
                      <a:lnTo>
                        <a:pt x="7" y="188"/>
                      </a:lnTo>
                      <a:lnTo>
                        <a:pt x="0" y="177"/>
                      </a:lnTo>
                      <a:lnTo>
                        <a:pt x="7" y="154"/>
                      </a:lnTo>
                      <a:lnTo>
                        <a:pt x="153" y="35"/>
                      </a:lnTo>
                      <a:lnTo>
                        <a:pt x="193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12" name="Freeform 103"/>
                <p:cNvSpPr>
                  <a:spLocks/>
                </p:cNvSpPr>
                <p:nvPr/>
              </p:nvSpPr>
              <p:spPr bwMode="auto">
                <a:xfrm>
                  <a:off x="4656" y="2640"/>
                  <a:ext cx="720" cy="336"/>
                </a:xfrm>
                <a:custGeom>
                  <a:avLst/>
                  <a:gdLst>
                    <a:gd name="T0" fmla="*/ 7097 w 341"/>
                    <a:gd name="T1" fmla="*/ 10320 h 206"/>
                    <a:gd name="T2" fmla="*/ 0 w 341"/>
                    <a:gd name="T3" fmla="*/ 9455 h 206"/>
                    <a:gd name="T4" fmla="*/ 2863 w 341"/>
                    <a:gd name="T5" fmla="*/ 8026 h 206"/>
                    <a:gd name="T6" fmla="*/ 31260 w 341"/>
                    <a:gd name="T7" fmla="*/ 4826 h 206"/>
                    <a:gd name="T8" fmla="*/ 72226 w 341"/>
                    <a:gd name="T9" fmla="*/ 55 h 206"/>
                    <a:gd name="T10" fmla="*/ 80275 w 341"/>
                    <a:gd name="T11" fmla="*/ 0 h 206"/>
                    <a:gd name="T12" fmla="*/ 81330 w 341"/>
                    <a:gd name="T13" fmla="*/ 798 h 206"/>
                    <a:gd name="T14" fmla="*/ 65467 w 341"/>
                    <a:gd name="T15" fmla="*/ 2525 h 206"/>
                    <a:gd name="T16" fmla="*/ 26950 w 341"/>
                    <a:gd name="T17" fmla="*/ 6180 h 206"/>
                    <a:gd name="T18" fmla="*/ 10281 w 341"/>
                    <a:gd name="T19" fmla="*/ 8119 h 206"/>
                    <a:gd name="T20" fmla="*/ 9105 w 341"/>
                    <a:gd name="T21" fmla="*/ 9152 h 206"/>
                    <a:gd name="T22" fmla="*/ 17793 w 341"/>
                    <a:gd name="T23" fmla="*/ 9620 h 206"/>
                    <a:gd name="T24" fmla="*/ 122907 w 341"/>
                    <a:gd name="T25" fmla="*/ 8904 h 206"/>
                    <a:gd name="T26" fmla="*/ 124034 w 341"/>
                    <a:gd name="T27" fmla="*/ 8196 h 206"/>
                    <a:gd name="T28" fmla="*/ 102360 w 341"/>
                    <a:gd name="T29" fmla="*/ 4864 h 206"/>
                    <a:gd name="T30" fmla="*/ 85707 w 341"/>
                    <a:gd name="T31" fmla="*/ 1850 h 206"/>
                    <a:gd name="T32" fmla="*/ 85707 w 341"/>
                    <a:gd name="T33" fmla="*/ 1409 h 206"/>
                    <a:gd name="T34" fmla="*/ 92401 w 341"/>
                    <a:gd name="T35" fmla="*/ 2145 h 206"/>
                    <a:gd name="T36" fmla="*/ 134672 w 341"/>
                    <a:gd name="T37" fmla="*/ 8196 h 206"/>
                    <a:gd name="T38" fmla="*/ 133620 w 341"/>
                    <a:gd name="T39" fmla="*/ 9826 h 206"/>
                    <a:gd name="T40" fmla="*/ 119011 w 341"/>
                    <a:gd name="T41" fmla="*/ 10080 h 206"/>
                    <a:gd name="T42" fmla="*/ 28078 w 341"/>
                    <a:gd name="T43" fmla="*/ 10320 h 206"/>
                    <a:gd name="T44" fmla="*/ 7097 w 341"/>
                    <a:gd name="T45" fmla="*/ 10320 h 20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41"/>
                    <a:gd name="T70" fmla="*/ 0 h 206"/>
                    <a:gd name="T71" fmla="*/ 341 w 341"/>
                    <a:gd name="T72" fmla="*/ 206 h 20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41" h="206">
                      <a:moveTo>
                        <a:pt x="18" y="206"/>
                      </a:moveTo>
                      <a:lnTo>
                        <a:pt x="0" y="189"/>
                      </a:lnTo>
                      <a:lnTo>
                        <a:pt x="7" y="160"/>
                      </a:lnTo>
                      <a:lnTo>
                        <a:pt x="79" y="96"/>
                      </a:lnTo>
                      <a:lnTo>
                        <a:pt x="183" y="1"/>
                      </a:lnTo>
                      <a:lnTo>
                        <a:pt x="203" y="0"/>
                      </a:lnTo>
                      <a:lnTo>
                        <a:pt x="206" y="16"/>
                      </a:lnTo>
                      <a:lnTo>
                        <a:pt x="166" y="50"/>
                      </a:lnTo>
                      <a:lnTo>
                        <a:pt x="68" y="123"/>
                      </a:lnTo>
                      <a:lnTo>
                        <a:pt x="26" y="162"/>
                      </a:lnTo>
                      <a:lnTo>
                        <a:pt x="23" y="183"/>
                      </a:lnTo>
                      <a:lnTo>
                        <a:pt x="45" y="192"/>
                      </a:lnTo>
                      <a:lnTo>
                        <a:pt x="311" y="178"/>
                      </a:lnTo>
                      <a:lnTo>
                        <a:pt x="314" y="164"/>
                      </a:lnTo>
                      <a:lnTo>
                        <a:pt x="259" y="97"/>
                      </a:lnTo>
                      <a:lnTo>
                        <a:pt x="217" y="37"/>
                      </a:lnTo>
                      <a:lnTo>
                        <a:pt x="217" y="28"/>
                      </a:lnTo>
                      <a:lnTo>
                        <a:pt x="234" y="43"/>
                      </a:lnTo>
                      <a:lnTo>
                        <a:pt x="341" y="164"/>
                      </a:lnTo>
                      <a:lnTo>
                        <a:pt x="338" y="196"/>
                      </a:lnTo>
                      <a:lnTo>
                        <a:pt x="301" y="201"/>
                      </a:lnTo>
                      <a:lnTo>
                        <a:pt x="71" y="206"/>
                      </a:lnTo>
                      <a:lnTo>
                        <a:pt x="18" y="20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05" name="Group 369"/>
              <p:cNvGrpSpPr>
                <a:grpSpLocks/>
              </p:cNvGrpSpPr>
              <p:nvPr/>
            </p:nvGrpSpPr>
            <p:grpSpPr bwMode="auto">
              <a:xfrm>
                <a:off x="2671" y="2414"/>
                <a:ext cx="264" cy="207"/>
                <a:chOff x="4656" y="2640"/>
                <a:chExt cx="720" cy="336"/>
              </a:xfrm>
            </p:grpSpPr>
            <p:sp>
              <p:nvSpPr>
                <p:cNvPr id="10509" name="Freeform 370"/>
                <p:cNvSpPr>
                  <a:spLocks/>
                </p:cNvSpPr>
                <p:nvPr/>
              </p:nvSpPr>
              <p:spPr bwMode="auto">
                <a:xfrm>
                  <a:off x="4656" y="2640"/>
                  <a:ext cx="687" cy="318"/>
                </a:xfrm>
                <a:custGeom>
                  <a:avLst/>
                  <a:gdLst>
                    <a:gd name="T0" fmla="*/ 76887 w 325"/>
                    <a:gd name="T1" fmla="*/ 0 h 195"/>
                    <a:gd name="T2" fmla="*/ 105976 w 325"/>
                    <a:gd name="T3" fmla="*/ 4951 h 195"/>
                    <a:gd name="T4" fmla="*/ 129524 w 325"/>
                    <a:gd name="T5" fmla="*/ 8175 h 195"/>
                    <a:gd name="T6" fmla="*/ 125981 w 325"/>
                    <a:gd name="T7" fmla="*/ 9145 h 195"/>
                    <a:gd name="T8" fmla="*/ 30348 w 325"/>
                    <a:gd name="T9" fmla="*/ 9757 h 195"/>
                    <a:gd name="T10" fmla="*/ 2873 w 325"/>
                    <a:gd name="T11" fmla="*/ 9419 h 195"/>
                    <a:gd name="T12" fmla="*/ 0 w 325"/>
                    <a:gd name="T13" fmla="*/ 8855 h 195"/>
                    <a:gd name="T14" fmla="*/ 2873 w 325"/>
                    <a:gd name="T15" fmla="*/ 7694 h 195"/>
                    <a:gd name="T16" fmla="*/ 60930 w 325"/>
                    <a:gd name="T17" fmla="*/ 1753 h 195"/>
                    <a:gd name="T18" fmla="*/ 76887 w 325"/>
                    <a:gd name="T19" fmla="*/ 0 h 19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25"/>
                    <a:gd name="T31" fmla="*/ 0 h 195"/>
                    <a:gd name="T32" fmla="*/ 325 w 325"/>
                    <a:gd name="T33" fmla="*/ 195 h 19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25" h="195">
                      <a:moveTo>
                        <a:pt x="193" y="0"/>
                      </a:moveTo>
                      <a:lnTo>
                        <a:pt x="266" y="99"/>
                      </a:lnTo>
                      <a:lnTo>
                        <a:pt x="325" y="164"/>
                      </a:lnTo>
                      <a:lnTo>
                        <a:pt x="316" y="183"/>
                      </a:lnTo>
                      <a:lnTo>
                        <a:pt x="76" y="195"/>
                      </a:lnTo>
                      <a:lnTo>
                        <a:pt x="7" y="188"/>
                      </a:lnTo>
                      <a:lnTo>
                        <a:pt x="0" y="177"/>
                      </a:lnTo>
                      <a:lnTo>
                        <a:pt x="7" y="154"/>
                      </a:lnTo>
                      <a:lnTo>
                        <a:pt x="153" y="35"/>
                      </a:lnTo>
                      <a:lnTo>
                        <a:pt x="193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10" name="Freeform 371"/>
                <p:cNvSpPr>
                  <a:spLocks/>
                </p:cNvSpPr>
                <p:nvPr/>
              </p:nvSpPr>
              <p:spPr bwMode="auto">
                <a:xfrm>
                  <a:off x="4656" y="2640"/>
                  <a:ext cx="720" cy="336"/>
                </a:xfrm>
                <a:custGeom>
                  <a:avLst/>
                  <a:gdLst>
                    <a:gd name="T0" fmla="*/ 7097 w 341"/>
                    <a:gd name="T1" fmla="*/ 10320 h 206"/>
                    <a:gd name="T2" fmla="*/ 0 w 341"/>
                    <a:gd name="T3" fmla="*/ 9455 h 206"/>
                    <a:gd name="T4" fmla="*/ 2863 w 341"/>
                    <a:gd name="T5" fmla="*/ 8026 h 206"/>
                    <a:gd name="T6" fmla="*/ 31260 w 341"/>
                    <a:gd name="T7" fmla="*/ 4826 h 206"/>
                    <a:gd name="T8" fmla="*/ 72226 w 341"/>
                    <a:gd name="T9" fmla="*/ 55 h 206"/>
                    <a:gd name="T10" fmla="*/ 80275 w 341"/>
                    <a:gd name="T11" fmla="*/ 0 h 206"/>
                    <a:gd name="T12" fmla="*/ 81330 w 341"/>
                    <a:gd name="T13" fmla="*/ 798 h 206"/>
                    <a:gd name="T14" fmla="*/ 65467 w 341"/>
                    <a:gd name="T15" fmla="*/ 2525 h 206"/>
                    <a:gd name="T16" fmla="*/ 26950 w 341"/>
                    <a:gd name="T17" fmla="*/ 6180 h 206"/>
                    <a:gd name="T18" fmla="*/ 10281 w 341"/>
                    <a:gd name="T19" fmla="*/ 8119 h 206"/>
                    <a:gd name="T20" fmla="*/ 9105 w 341"/>
                    <a:gd name="T21" fmla="*/ 9152 h 206"/>
                    <a:gd name="T22" fmla="*/ 17793 w 341"/>
                    <a:gd name="T23" fmla="*/ 9620 h 206"/>
                    <a:gd name="T24" fmla="*/ 122907 w 341"/>
                    <a:gd name="T25" fmla="*/ 8904 h 206"/>
                    <a:gd name="T26" fmla="*/ 124034 w 341"/>
                    <a:gd name="T27" fmla="*/ 8196 h 206"/>
                    <a:gd name="T28" fmla="*/ 102360 w 341"/>
                    <a:gd name="T29" fmla="*/ 4864 h 206"/>
                    <a:gd name="T30" fmla="*/ 85707 w 341"/>
                    <a:gd name="T31" fmla="*/ 1850 h 206"/>
                    <a:gd name="T32" fmla="*/ 85707 w 341"/>
                    <a:gd name="T33" fmla="*/ 1409 h 206"/>
                    <a:gd name="T34" fmla="*/ 92401 w 341"/>
                    <a:gd name="T35" fmla="*/ 2145 h 206"/>
                    <a:gd name="T36" fmla="*/ 134672 w 341"/>
                    <a:gd name="T37" fmla="*/ 8196 h 206"/>
                    <a:gd name="T38" fmla="*/ 133620 w 341"/>
                    <a:gd name="T39" fmla="*/ 9826 h 206"/>
                    <a:gd name="T40" fmla="*/ 119011 w 341"/>
                    <a:gd name="T41" fmla="*/ 10080 h 206"/>
                    <a:gd name="T42" fmla="*/ 28078 w 341"/>
                    <a:gd name="T43" fmla="*/ 10320 h 206"/>
                    <a:gd name="T44" fmla="*/ 7097 w 341"/>
                    <a:gd name="T45" fmla="*/ 10320 h 20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41"/>
                    <a:gd name="T70" fmla="*/ 0 h 206"/>
                    <a:gd name="T71" fmla="*/ 341 w 341"/>
                    <a:gd name="T72" fmla="*/ 206 h 20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41" h="206">
                      <a:moveTo>
                        <a:pt x="18" y="206"/>
                      </a:moveTo>
                      <a:lnTo>
                        <a:pt x="0" y="189"/>
                      </a:lnTo>
                      <a:lnTo>
                        <a:pt x="7" y="160"/>
                      </a:lnTo>
                      <a:lnTo>
                        <a:pt x="79" y="96"/>
                      </a:lnTo>
                      <a:lnTo>
                        <a:pt x="183" y="1"/>
                      </a:lnTo>
                      <a:lnTo>
                        <a:pt x="203" y="0"/>
                      </a:lnTo>
                      <a:lnTo>
                        <a:pt x="206" y="16"/>
                      </a:lnTo>
                      <a:lnTo>
                        <a:pt x="166" y="50"/>
                      </a:lnTo>
                      <a:lnTo>
                        <a:pt x="68" y="123"/>
                      </a:lnTo>
                      <a:lnTo>
                        <a:pt x="26" y="162"/>
                      </a:lnTo>
                      <a:lnTo>
                        <a:pt x="23" y="183"/>
                      </a:lnTo>
                      <a:lnTo>
                        <a:pt x="45" y="192"/>
                      </a:lnTo>
                      <a:lnTo>
                        <a:pt x="311" y="178"/>
                      </a:lnTo>
                      <a:lnTo>
                        <a:pt x="314" y="164"/>
                      </a:lnTo>
                      <a:lnTo>
                        <a:pt x="259" y="97"/>
                      </a:lnTo>
                      <a:lnTo>
                        <a:pt x="217" y="37"/>
                      </a:lnTo>
                      <a:lnTo>
                        <a:pt x="217" y="28"/>
                      </a:lnTo>
                      <a:lnTo>
                        <a:pt x="234" y="43"/>
                      </a:lnTo>
                      <a:lnTo>
                        <a:pt x="341" y="164"/>
                      </a:lnTo>
                      <a:lnTo>
                        <a:pt x="338" y="196"/>
                      </a:lnTo>
                      <a:lnTo>
                        <a:pt x="301" y="201"/>
                      </a:lnTo>
                      <a:lnTo>
                        <a:pt x="71" y="206"/>
                      </a:lnTo>
                      <a:lnTo>
                        <a:pt x="18" y="20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506" name="Group 372"/>
              <p:cNvGrpSpPr>
                <a:grpSpLocks/>
              </p:cNvGrpSpPr>
              <p:nvPr/>
            </p:nvGrpSpPr>
            <p:grpSpPr bwMode="auto">
              <a:xfrm>
                <a:off x="2719" y="2474"/>
                <a:ext cx="264" cy="207"/>
                <a:chOff x="4656" y="2640"/>
                <a:chExt cx="720" cy="336"/>
              </a:xfrm>
            </p:grpSpPr>
            <p:sp>
              <p:nvSpPr>
                <p:cNvPr id="10507" name="Freeform 373"/>
                <p:cNvSpPr>
                  <a:spLocks/>
                </p:cNvSpPr>
                <p:nvPr/>
              </p:nvSpPr>
              <p:spPr bwMode="auto">
                <a:xfrm>
                  <a:off x="4656" y="2640"/>
                  <a:ext cx="687" cy="318"/>
                </a:xfrm>
                <a:custGeom>
                  <a:avLst/>
                  <a:gdLst>
                    <a:gd name="T0" fmla="*/ 76887 w 325"/>
                    <a:gd name="T1" fmla="*/ 0 h 195"/>
                    <a:gd name="T2" fmla="*/ 105976 w 325"/>
                    <a:gd name="T3" fmla="*/ 4951 h 195"/>
                    <a:gd name="T4" fmla="*/ 129524 w 325"/>
                    <a:gd name="T5" fmla="*/ 8175 h 195"/>
                    <a:gd name="T6" fmla="*/ 125981 w 325"/>
                    <a:gd name="T7" fmla="*/ 9145 h 195"/>
                    <a:gd name="T8" fmla="*/ 30348 w 325"/>
                    <a:gd name="T9" fmla="*/ 9757 h 195"/>
                    <a:gd name="T10" fmla="*/ 2873 w 325"/>
                    <a:gd name="T11" fmla="*/ 9419 h 195"/>
                    <a:gd name="T12" fmla="*/ 0 w 325"/>
                    <a:gd name="T13" fmla="*/ 8855 h 195"/>
                    <a:gd name="T14" fmla="*/ 2873 w 325"/>
                    <a:gd name="T15" fmla="*/ 7694 h 195"/>
                    <a:gd name="T16" fmla="*/ 60930 w 325"/>
                    <a:gd name="T17" fmla="*/ 1753 h 195"/>
                    <a:gd name="T18" fmla="*/ 76887 w 325"/>
                    <a:gd name="T19" fmla="*/ 0 h 19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325"/>
                    <a:gd name="T31" fmla="*/ 0 h 195"/>
                    <a:gd name="T32" fmla="*/ 325 w 325"/>
                    <a:gd name="T33" fmla="*/ 195 h 19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325" h="195">
                      <a:moveTo>
                        <a:pt x="193" y="0"/>
                      </a:moveTo>
                      <a:lnTo>
                        <a:pt x="266" y="99"/>
                      </a:lnTo>
                      <a:lnTo>
                        <a:pt x="325" y="164"/>
                      </a:lnTo>
                      <a:lnTo>
                        <a:pt x="316" y="183"/>
                      </a:lnTo>
                      <a:lnTo>
                        <a:pt x="76" y="195"/>
                      </a:lnTo>
                      <a:lnTo>
                        <a:pt x="7" y="188"/>
                      </a:lnTo>
                      <a:lnTo>
                        <a:pt x="0" y="177"/>
                      </a:lnTo>
                      <a:lnTo>
                        <a:pt x="7" y="154"/>
                      </a:lnTo>
                      <a:lnTo>
                        <a:pt x="153" y="35"/>
                      </a:lnTo>
                      <a:lnTo>
                        <a:pt x="193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508" name="Freeform 374"/>
                <p:cNvSpPr>
                  <a:spLocks/>
                </p:cNvSpPr>
                <p:nvPr/>
              </p:nvSpPr>
              <p:spPr bwMode="auto">
                <a:xfrm>
                  <a:off x="4656" y="2640"/>
                  <a:ext cx="720" cy="336"/>
                </a:xfrm>
                <a:custGeom>
                  <a:avLst/>
                  <a:gdLst>
                    <a:gd name="T0" fmla="*/ 7097 w 341"/>
                    <a:gd name="T1" fmla="*/ 10320 h 206"/>
                    <a:gd name="T2" fmla="*/ 0 w 341"/>
                    <a:gd name="T3" fmla="*/ 9455 h 206"/>
                    <a:gd name="T4" fmla="*/ 2863 w 341"/>
                    <a:gd name="T5" fmla="*/ 8026 h 206"/>
                    <a:gd name="T6" fmla="*/ 31260 w 341"/>
                    <a:gd name="T7" fmla="*/ 4826 h 206"/>
                    <a:gd name="T8" fmla="*/ 72226 w 341"/>
                    <a:gd name="T9" fmla="*/ 55 h 206"/>
                    <a:gd name="T10" fmla="*/ 80275 w 341"/>
                    <a:gd name="T11" fmla="*/ 0 h 206"/>
                    <a:gd name="T12" fmla="*/ 81330 w 341"/>
                    <a:gd name="T13" fmla="*/ 798 h 206"/>
                    <a:gd name="T14" fmla="*/ 65467 w 341"/>
                    <a:gd name="T15" fmla="*/ 2525 h 206"/>
                    <a:gd name="T16" fmla="*/ 26950 w 341"/>
                    <a:gd name="T17" fmla="*/ 6180 h 206"/>
                    <a:gd name="T18" fmla="*/ 10281 w 341"/>
                    <a:gd name="T19" fmla="*/ 8119 h 206"/>
                    <a:gd name="T20" fmla="*/ 9105 w 341"/>
                    <a:gd name="T21" fmla="*/ 9152 h 206"/>
                    <a:gd name="T22" fmla="*/ 17793 w 341"/>
                    <a:gd name="T23" fmla="*/ 9620 h 206"/>
                    <a:gd name="T24" fmla="*/ 122907 w 341"/>
                    <a:gd name="T25" fmla="*/ 8904 h 206"/>
                    <a:gd name="T26" fmla="*/ 124034 w 341"/>
                    <a:gd name="T27" fmla="*/ 8196 h 206"/>
                    <a:gd name="T28" fmla="*/ 102360 w 341"/>
                    <a:gd name="T29" fmla="*/ 4864 h 206"/>
                    <a:gd name="T30" fmla="*/ 85707 w 341"/>
                    <a:gd name="T31" fmla="*/ 1850 h 206"/>
                    <a:gd name="T32" fmla="*/ 85707 w 341"/>
                    <a:gd name="T33" fmla="*/ 1409 h 206"/>
                    <a:gd name="T34" fmla="*/ 92401 w 341"/>
                    <a:gd name="T35" fmla="*/ 2145 h 206"/>
                    <a:gd name="T36" fmla="*/ 134672 w 341"/>
                    <a:gd name="T37" fmla="*/ 8196 h 206"/>
                    <a:gd name="T38" fmla="*/ 133620 w 341"/>
                    <a:gd name="T39" fmla="*/ 9826 h 206"/>
                    <a:gd name="T40" fmla="*/ 119011 w 341"/>
                    <a:gd name="T41" fmla="*/ 10080 h 206"/>
                    <a:gd name="T42" fmla="*/ 28078 w 341"/>
                    <a:gd name="T43" fmla="*/ 10320 h 206"/>
                    <a:gd name="T44" fmla="*/ 7097 w 341"/>
                    <a:gd name="T45" fmla="*/ 10320 h 20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41"/>
                    <a:gd name="T70" fmla="*/ 0 h 206"/>
                    <a:gd name="T71" fmla="*/ 341 w 341"/>
                    <a:gd name="T72" fmla="*/ 206 h 20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41" h="206">
                      <a:moveTo>
                        <a:pt x="18" y="206"/>
                      </a:moveTo>
                      <a:lnTo>
                        <a:pt x="0" y="189"/>
                      </a:lnTo>
                      <a:lnTo>
                        <a:pt x="7" y="160"/>
                      </a:lnTo>
                      <a:lnTo>
                        <a:pt x="79" y="96"/>
                      </a:lnTo>
                      <a:lnTo>
                        <a:pt x="183" y="1"/>
                      </a:lnTo>
                      <a:lnTo>
                        <a:pt x="203" y="0"/>
                      </a:lnTo>
                      <a:lnTo>
                        <a:pt x="206" y="16"/>
                      </a:lnTo>
                      <a:lnTo>
                        <a:pt x="166" y="50"/>
                      </a:lnTo>
                      <a:lnTo>
                        <a:pt x="68" y="123"/>
                      </a:lnTo>
                      <a:lnTo>
                        <a:pt x="26" y="162"/>
                      </a:lnTo>
                      <a:lnTo>
                        <a:pt x="23" y="183"/>
                      </a:lnTo>
                      <a:lnTo>
                        <a:pt x="45" y="192"/>
                      </a:lnTo>
                      <a:lnTo>
                        <a:pt x="311" y="178"/>
                      </a:lnTo>
                      <a:lnTo>
                        <a:pt x="314" y="164"/>
                      </a:lnTo>
                      <a:lnTo>
                        <a:pt x="259" y="97"/>
                      </a:lnTo>
                      <a:lnTo>
                        <a:pt x="217" y="37"/>
                      </a:lnTo>
                      <a:lnTo>
                        <a:pt x="217" y="28"/>
                      </a:lnTo>
                      <a:lnTo>
                        <a:pt x="234" y="43"/>
                      </a:lnTo>
                      <a:lnTo>
                        <a:pt x="341" y="164"/>
                      </a:lnTo>
                      <a:lnTo>
                        <a:pt x="338" y="196"/>
                      </a:lnTo>
                      <a:lnTo>
                        <a:pt x="301" y="201"/>
                      </a:lnTo>
                      <a:lnTo>
                        <a:pt x="71" y="206"/>
                      </a:lnTo>
                      <a:lnTo>
                        <a:pt x="18" y="20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sp>
          <p:nvSpPr>
            <p:cNvPr id="10503" name="Freeform 376"/>
            <p:cNvSpPr>
              <a:spLocks/>
            </p:cNvSpPr>
            <p:nvPr/>
          </p:nvSpPr>
          <p:spPr bwMode="auto">
            <a:xfrm>
              <a:off x="3940" y="2415"/>
              <a:ext cx="45" cy="389"/>
            </a:xfrm>
            <a:custGeom>
              <a:avLst/>
              <a:gdLst>
                <a:gd name="T0" fmla="*/ 0 w 45"/>
                <a:gd name="T1" fmla="*/ 345 h 389"/>
                <a:gd name="T2" fmla="*/ 8 w 45"/>
                <a:gd name="T3" fmla="*/ 6 h 389"/>
                <a:gd name="T4" fmla="*/ 32 w 45"/>
                <a:gd name="T5" fmla="*/ 0 h 389"/>
                <a:gd name="T6" fmla="*/ 32 w 45"/>
                <a:gd name="T7" fmla="*/ 168 h 389"/>
                <a:gd name="T8" fmla="*/ 45 w 45"/>
                <a:gd name="T9" fmla="*/ 389 h 389"/>
                <a:gd name="T10" fmla="*/ 0 w 45"/>
                <a:gd name="T11" fmla="*/ 345 h 3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5"/>
                <a:gd name="T19" fmla="*/ 0 h 389"/>
                <a:gd name="T20" fmla="*/ 45 w 45"/>
                <a:gd name="T21" fmla="*/ 389 h 3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5" h="389">
                  <a:moveTo>
                    <a:pt x="0" y="345"/>
                  </a:moveTo>
                  <a:lnTo>
                    <a:pt x="8" y="6"/>
                  </a:lnTo>
                  <a:lnTo>
                    <a:pt x="32" y="0"/>
                  </a:lnTo>
                  <a:lnTo>
                    <a:pt x="32" y="168"/>
                  </a:lnTo>
                  <a:lnTo>
                    <a:pt x="45" y="389"/>
                  </a:lnTo>
                  <a:lnTo>
                    <a:pt x="0" y="3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26650" name="Group 580"/>
          <p:cNvGrpSpPr>
            <a:grpSpLocks/>
          </p:cNvGrpSpPr>
          <p:nvPr/>
        </p:nvGrpSpPr>
        <p:grpSpPr bwMode="auto">
          <a:xfrm>
            <a:off x="363538" y="3717031"/>
            <a:ext cx="3209925" cy="2718693"/>
            <a:chOff x="199" y="1523"/>
            <a:chExt cx="2022" cy="1960"/>
          </a:xfrm>
        </p:grpSpPr>
        <p:grpSp>
          <p:nvGrpSpPr>
            <p:cNvPr id="10256" name="Group 454"/>
            <p:cNvGrpSpPr>
              <a:grpSpLocks/>
            </p:cNvGrpSpPr>
            <p:nvPr/>
          </p:nvGrpSpPr>
          <p:grpSpPr bwMode="auto">
            <a:xfrm rot="-850607">
              <a:off x="1679" y="2247"/>
              <a:ext cx="527" cy="420"/>
              <a:chOff x="903" y="2181"/>
              <a:chExt cx="503" cy="432"/>
            </a:xfrm>
          </p:grpSpPr>
          <p:sp>
            <p:nvSpPr>
              <p:cNvPr id="10454" name="Freeform 455"/>
              <p:cNvSpPr>
                <a:spLocks/>
              </p:cNvSpPr>
              <p:nvPr/>
            </p:nvSpPr>
            <p:spPr bwMode="auto">
              <a:xfrm>
                <a:off x="913" y="2194"/>
                <a:ext cx="484" cy="366"/>
              </a:xfrm>
              <a:custGeom>
                <a:avLst/>
                <a:gdLst>
                  <a:gd name="T0" fmla="*/ 13 w 484"/>
                  <a:gd name="T1" fmla="*/ 34 h 366"/>
                  <a:gd name="T2" fmla="*/ 162 w 484"/>
                  <a:gd name="T3" fmla="*/ 0 h 366"/>
                  <a:gd name="T4" fmla="*/ 252 w 484"/>
                  <a:gd name="T5" fmla="*/ 85 h 366"/>
                  <a:gd name="T6" fmla="*/ 392 w 484"/>
                  <a:gd name="T7" fmla="*/ 228 h 366"/>
                  <a:gd name="T8" fmla="*/ 484 w 484"/>
                  <a:gd name="T9" fmla="*/ 328 h 366"/>
                  <a:gd name="T10" fmla="*/ 468 w 484"/>
                  <a:gd name="T11" fmla="*/ 334 h 366"/>
                  <a:gd name="T12" fmla="*/ 328 w 484"/>
                  <a:gd name="T13" fmla="*/ 366 h 366"/>
                  <a:gd name="T14" fmla="*/ 257 w 484"/>
                  <a:gd name="T15" fmla="*/ 293 h 366"/>
                  <a:gd name="T16" fmla="*/ 139 w 484"/>
                  <a:gd name="T17" fmla="*/ 171 h 366"/>
                  <a:gd name="T18" fmla="*/ 17 w 484"/>
                  <a:gd name="T19" fmla="*/ 55 h 366"/>
                  <a:gd name="T20" fmla="*/ 0 w 484"/>
                  <a:gd name="T21" fmla="*/ 46 h 366"/>
                  <a:gd name="T22" fmla="*/ 13 w 484"/>
                  <a:gd name="T23" fmla="*/ 34 h 36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4"/>
                  <a:gd name="T37" fmla="*/ 0 h 366"/>
                  <a:gd name="T38" fmla="*/ 484 w 484"/>
                  <a:gd name="T39" fmla="*/ 366 h 36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4" h="366">
                    <a:moveTo>
                      <a:pt x="13" y="34"/>
                    </a:moveTo>
                    <a:lnTo>
                      <a:pt x="162" y="0"/>
                    </a:lnTo>
                    <a:lnTo>
                      <a:pt x="252" y="85"/>
                    </a:lnTo>
                    <a:lnTo>
                      <a:pt x="392" y="228"/>
                    </a:lnTo>
                    <a:lnTo>
                      <a:pt x="484" y="328"/>
                    </a:lnTo>
                    <a:lnTo>
                      <a:pt x="468" y="334"/>
                    </a:lnTo>
                    <a:lnTo>
                      <a:pt x="328" y="366"/>
                    </a:lnTo>
                    <a:lnTo>
                      <a:pt x="257" y="293"/>
                    </a:lnTo>
                    <a:lnTo>
                      <a:pt x="139" y="171"/>
                    </a:lnTo>
                    <a:lnTo>
                      <a:pt x="17" y="55"/>
                    </a:lnTo>
                    <a:lnTo>
                      <a:pt x="0" y="46"/>
                    </a:lnTo>
                    <a:lnTo>
                      <a:pt x="13" y="34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55" name="Freeform 456"/>
              <p:cNvSpPr>
                <a:spLocks/>
              </p:cNvSpPr>
              <p:nvPr/>
            </p:nvSpPr>
            <p:spPr bwMode="auto">
              <a:xfrm>
                <a:off x="906" y="2223"/>
                <a:ext cx="493" cy="381"/>
              </a:xfrm>
              <a:custGeom>
                <a:avLst/>
                <a:gdLst>
                  <a:gd name="T0" fmla="*/ 13 w 493"/>
                  <a:gd name="T1" fmla="*/ 0 h 381"/>
                  <a:gd name="T2" fmla="*/ 0 w 493"/>
                  <a:gd name="T3" fmla="*/ 32 h 381"/>
                  <a:gd name="T4" fmla="*/ 3 w 493"/>
                  <a:gd name="T5" fmla="*/ 61 h 381"/>
                  <a:gd name="T6" fmla="*/ 105 w 493"/>
                  <a:gd name="T7" fmla="*/ 168 h 381"/>
                  <a:gd name="T8" fmla="*/ 110 w 493"/>
                  <a:gd name="T9" fmla="*/ 169 h 381"/>
                  <a:gd name="T10" fmla="*/ 214 w 493"/>
                  <a:gd name="T11" fmla="*/ 282 h 381"/>
                  <a:gd name="T12" fmla="*/ 317 w 493"/>
                  <a:gd name="T13" fmla="*/ 381 h 381"/>
                  <a:gd name="T14" fmla="*/ 340 w 493"/>
                  <a:gd name="T15" fmla="*/ 379 h 381"/>
                  <a:gd name="T16" fmla="*/ 402 w 493"/>
                  <a:gd name="T17" fmla="*/ 366 h 381"/>
                  <a:gd name="T18" fmla="*/ 482 w 493"/>
                  <a:gd name="T19" fmla="*/ 354 h 381"/>
                  <a:gd name="T20" fmla="*/ 488 w 493"/>
                  <a:gd name="T21" fmla="*/ 346 h 381"/>
                  <a:gd name="T22" fmla="*/ 493 w 493"/>
                  <a:gd name="T23" fmla="*/ 295 h 381"/>
                  <a:gd name="T24" fmla="*/ 336 w 493"/>
                  <a:gd name="T25" fmla="*/ 325 h 381"/>
                  <a:gd name="T26" fmla="*/ 196 w 493"/>
                  <a:gd name="T27" fmla="*/ 187 h 381"/>
                  <a:gd name="T28" fmla="*/ 82 w 493"/>
                  <a:gd name="T29" fmla="*/ 71 h 381"/>
                  <a:gd name="T30" fmla="*/ 19 w 493"/>
                  <a:gd name="T31" fmla="*/ 0 h 381"/>
                  <a:gd name="T32" fmla="*/ 13 w 493"/>
                  <a:gd name="T33" fmla="*/ 0 h 3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3"/>
                  <a:gd name="T52" fmla="*/ 0 h 381"/>
                  <a:gd name="T53" fmla="*/ 493 w 493"/>
                  <a:gd name="T54" fmla="*/ 381 h 38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3" h="381">
                    <a:moveTo>
                      <a:pt x="13" y="0"/>
                    </a:moveTo>
                    <a:lnTo>
                      <a:pt x="0" y="32"/>
                    </a:lnTo>
                    <a:lnTo>
                      <a:pt x="3" y="61"/>
                    </a:lnTo>
                    <a:lnTo>
                      <a:pt x="105" y="168"/>
                    </a:lnTo>
                    <a:lnTo>
                      <a:pt x="110" y="169"/>
                    </a:lnTo>
                    <a:lnTo>
                      <a:pt x="214" y="282"/>
                    </a:lnTo>
                    <a:lnTo>
                      <a:pt x="317" y="381"/>
                    </a:lnTo>
                    <a:lnTo>
                      <a:pt x="340" y="379"/>
                    </a:lnTo>
                    <a:lnTo>
                      <a:pt x="402" y="366"/>
                    </a:lnTo>
                    <a:lnTo>
                      <a:pt x="482" y="354"/>
                    </a:lnTo>
                    <a:lnTo>
                      <a:pt x="488" y="346"/>
                    </a:lnTo>
                    <a:lnTo>
                      <a:pt x="493" y="295"/>
                    </a:lnTo>
                    <a:lnTo>
                      <a:pt x="336" y="325"/>
                    </a:lnTo>
                    <a:lnTo>
                      <a:pt x="196" y="187"/>
                    </a:lnTo>
                    <a:lnTo>
                      <a:pt x="82" y="71"/>
                    </a:lnTo>
                    <a:lnTo>
                      <a:pt x="1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56" name="Freeform 457"/>
              <p:cNvSpPr>
                <a:spLocks/>
              </p:cNvSpPr>
              <p:nvPr/>
            </p:nvSpPr>
            <p:spPr bwMode="auto">
              <a:xfrm>
                <a:off x="903" y="2181"/>
                <a:ext cx="503" cy="432"/>
              </a:xfrm>
              <a:custGeom>
                <a:avLst/>
                <a:gdLst>
                  <a:gd name="T0" fmla="*/ 15 w 503"/>
                  <a:gd name="T1" fmla="*/ 38 h 432"/>
                  <a:gd name="T2" fmla="*/ 144 w 503"/>
                  <a:gd name="T3" fmla="*/ 5 h 432"/>
                  <a:gd name="T4" fmla="*/ 175 w 503"/>
                  <a:gd name="T5" fmla="*/ 0 h 432"/>
                  <a:gd name="T6" fmla="*/ 179 w 503"/>
                  <a:gd name="T7" fmla="*/ 0 h 432"/>
                  <a:gd name="T8" fmla="*/ 188 w 503"/>
                  <a:gd name="T9" fmla="*/ 8 h 432"/>
                  <a:gd name="T10" fmla="*/ 339 w 503"/>
                  <a:gd name="T11" fmla="*/ 159 h 432"/>
                  <a:gd name="T12" fmla="*/ 470 w 503"/>
                  <a:gd name="T13" fmla="*/ 296 h 432"/>
                  <a:gd name="T14" fmla="*/ 502 w 503"/>
                  <a:gd name="T15" fmla="*/ 331 h 432"/>
                  <a:gd name="T16" fmla="*/ 503 w 503"/>
                  <a:gd name="T17" fmla="*/ 356 h 432"/>
                  <a:gd name="T18" fmla="*/ 494 w 503"/>
                  <a:gd name="T19" fmla="*/ 399 h 432"/>
                  <a:gd name="T20" fmla="*/ 482 w 503"/>
                  <a:gd name="T21" fmla="*/ 402 h 432"/>
                  <a:gd name="T22" fmla="*/ 382 w 503"/>
                  <a:gd name="T23" fmla="*/ 417 h 432"/>
                  <a:gd name="T24" fmla="*/ 323 w 503"/>
                  <a:gd name="T25" fmla="*/ 432 h 432"/>
                  <a:gd name="T26" fmla="*/ 320 w 503"/>
                  <a:gd name="T27" fmla="*/ 427 h 432"/>
                  <a:gd name="T28" fmla="*/ 306 w 503"/>
                  <a:gd name="T29" fmla="*/ 424 h 432"/>
                  <a:gd name="T30" fmla="*/ 153 w 503"/>
                  <a:gd name="T31" fmla="*/ 264 h 432"/>
                  <a:gd name="T32" fmla="*/ 45 w 503"/>
                  <a:gd name="T33" fmla="*/ 148 h 432"/>
                  <a:gd name="T34" fmla="*/ 0 w 503"/>
                  <a:gd name="T35" fmla="*/ 104 h 432"/>
                  <a:gd name="T36" fmla="*/ 0 w 503"/>
                  <a:gd name="T37" fmla="*/ 86 h 432"/>
                  <a:gd name="T38" fmla="*/ 9 w 503"/>
                  <a:gd name="T39" fmla="*/ 83 h 432"/>
                  <a:gd name="T40" fmla="*/ 33 w 503"/>
                  <a:gd name="T41" fmla="*/ 119 h 432"/>
                  <a:gd name="T42" fmla="*/ 128 w 503"/>
                  <a:gd name="T43" fmla="*/ 217 h 432"/>
                  <a:gd name="T44" fmla="*/ 246 w 503"/>
                  <a:gd name="T45" fmla="*/ 341 h 432"/>
                  <a:gd name="T46" fmla="*/ 321 w 503"/>
                  <a:gd name="T47" fmla="*/ 408 h 432"/>
                  <a:gd name="T48" fmla="*/ 324 w 503"/>
                  <a:gd name="T49" fmla="*/ 384 h 432"/>
                  <a:gd name="T50" fmla="*/ 326 w 503"/>
                  <a:gd name="T51" fmla="*/ 368 h 432"/>
                  <a:gd name="T52" fmla="*/ 190 w 503"/>
                  <a:gd name="T53" fmla="*/ 235 h 432"/>
                  <a:gd name="T54" fmla="*/ 78 w 503"/>
                  <a:gd name="T55" fmla="*/ 115 h 432"/>
                  <a:gd name="T56" fmla="*/ 72 w 503"/>
                  <a:gd name="T57" fmla="*/ 110 h 432"/>
                  <a:gd name="T58" fmla="*/ 21 w 503"/>
                  <a:gd name="T59" fmla="*/ 61 h 432"/>
                  <a:gd name="T60" fmla="*/ 36 w 503"/>
                  <a:gd name="T61" fmla="*/ 50 h 432"/>
                  <a:gd name="T62" fmla="*/ 45 w 503"/>
                  <a:gd name="T63" fmla="*/ 60 h 432"/>
                  <a:gd name="T64" fmla="*/ 225 w 503"/>
                  <a:gd name="T65" fmla="*/ 244 h 432"/>
                  <a:gd name="T66" fmla="*/ 339 w 503"/>
                  <a:gd name="T67" fmla="*/ 358 h 432"/>
                  <a:gd name="T68" fmla="*/ 349 w 503"/>
                  <a:gd name="T69" fmla="*/ 365 h 432"/>
                  <a:gd name="T70" fmla="*/ 338 w 503"/>
                  <a:gd name="T71" fmla="*/ 411 h 432"/>
                  <a:gd name="T72" fmla="*/ 397 w 503"/>
                  <a:gd name="T73" fmla="*/ 399 h 432"/>
                  <a:gd name="T74" fmla="*/ 482 w 503"/>
                  <a:gd name="T75" fmla="*/ 388 h 432"/>
                  <a:gd name="T76" fmla="*/ 488 w 503"/>
                  <a:gd name="T77" fmla="*/ 347 h 432"/>
                  <a:gd name="T78" fmla="*/ 355 w 503"/>
                  <a:gd name="T79" fmla="*/ 372 h 432"/>
                  <a:gd name="T80" fmla="*/ 360 w 503"/>
                  <a:gd name="T81" fmla="*/ 361 h 432"/>
                  <a:gd name="T82" fmla="*/ 373 w 503"/>
                  <a:gd name="T83" fmla="*/ 355 h 432"/>
                  <a:gd name="T84" fmla="*/ 476 w 503"/>
                  <a:gd name="T85" fmla="*/ 334 h 432"/>
                  <a:gd name="T86" fmla="*/ 468 w 503"/>
                  <a:gd name="T87" fmla="*/ 317 h 432"/>
                  <a:gd name="T88" fmla="*/ 409 w 503"/>
                  <a:gd name="T89" fmla="*/ 249 h 432"/>
                  <a:gd name="T90" fmla="*/ 341 w 503"/>
                  <a:gd name="T91" fmla="*/ 182 h 432"/>
                  <a:gd name="T92" fmla="*/ 336 w 503"/>
                  <a:gd name="T93" fmla="*/ 181 h 432"/>
                  <a:gd name="T94" fmla="*/ 247 w 503"/>
                  <a:gd name="T95" fmla="*/ 88 h 432"/>
                  <a:gd name="T96" fmla="*/ 170 w 503"/>
                  <a:gd name="T97" fmla="*/ 14 h 432"/>
                  <a:gd name="T98" fmla="*/ 51 w 503"/>
                  <a:gd name="T99" fmla="*/ 42 h 432"/>
                  <a:gd name="T100" fmla="*/ 19 w 503"/>
                  <a:gd name="T101" fmla="*/ 51 h 432"/>
                  <a:gd name="T102" fmla="*/ 10 w 503"/>
                  <a:gd name="T103" fmla="*/ 76 h 432"/>
                  <a:gd name="T104" fmla="*/ 0 w 503"/>
                  <a:gd name="T105" fmla="*/ 82 h 432"/>
                  <a:gd name="T106" fmla="*/ 7 w 503"/>
                  <a:gd name="T107" fmla="*/ 47 h 432"/>
                  <a:gd name="T108" fmla="*/ 15 w 503"/>
                  <a:gd name="T109" fmla="*/ 38 h 43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503"/>
                  <a:gd name="T166" fmla="*/ 0 h 432"/>
                  <a:gd name="T167" fmla="*/ 503 w 503"/>
                  <a:gd name="T168" fmla="*/ 432 h 43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503" h="432">
                    <a:moveTo>
                      <a:pt x="15" y="38"/>
                    </a:moveTo>
                    <a:lnTo>
                      <a:pt x="144" y="5"/>
                    </a:lnTo>
                    <a:lnTo>
                      <a:pt x="175" y="0"/>
                    </a:lnTo>
                    <a:lnTo>
                      <a:pt x="179" y="0"/>
                    </a:lnTo>
                    <a:lnTo>
                      <a:pt x="188" y="8"/>
                    </a:lnTo>
                    <a:lnTo>
                      <a:pt x="339" y="159"/>
                    </a:lnTo>
                    <a:lnTo>
                      <a:pt x="470" y="296"/>
                    </a:lnTo>
                    <a:lnTo>
                      <a:pt x="502" y="331"/>
                    </a:lnTo>
                    <a:lnTo>
                      <a:pt x="503" y="356"/>
                    </a:lnTo>
                    <a:lnTo>
                      <a:pt x="494" y="399"/>
                    </a:lnTo>
                    <a:lnTo>
                      <a:pt x="482" y="402"/>
                    </a:lnTo>
                    <a:lnTo>
                      <a:pt x="382" y="417"/>
                    </a:lnTo>
                    <a:lnTo>
                      <a:pt x="323" y="432"/>
                    </a:lnTo>
                    <a:lnTo>
                      <a:pt x="320" y="427"/>
                    </a:lnTo>
                    <a:lnTo>
                      <a:pt x="306" y="424"/>
                    </a:lnTo>
                    <a:lnTo>
                      <a:pt x="153" y="264"/>
                    </a:lnTo>
                    <a:lnTo>
                      <a:pt x="45" y="148"/>
                    </a:lnTo>
                    <a:lnTo>
                      <a:pt x="0" y="104"/>
                    </a:lnTo>
                    <a:lnTo>
                      <a:pt x="0" y="86"/>
                    </a:lnTo>
                    <a:lnTo>
                      <a:pt x="9" y="83"/>
                    </a:lnTo>
                    <a:lnTo>
                      <a:pt x="33" y="119"/>
                    </a:lnTo>
                    <a:lnTo>
                      <a:pt x="128" y="217"/>
                    </a:lnTo>
                    <a:lnTo>
                      <a:pt x="246" y="341"/>
                    </a:lnTo>
                    <a:lnTo>
                      <a:pt x="321" y="408"/>
                    </a:lnTo>
                    <a:lnTo>
                      <a:pt x="324" y="384"/>
                    </a:lnTo>
                    <a:lnTo>
                      <a:pt x="326" y="368"/>
                    </a:lnTo>
                    <a:lnTo>
                      <a:pt x="190" y="235"/>
                    </a:lnTo>
                    <a:lnTo>
                      <a:pt x="78" y="115"/>
                    </a:lnTo>
                    <a:lnTo>
                      <a:pt x="72" y="110"/>
                    </a:lnTo>
                    <a:lnTo>
                      <a:pt x="21" y="61"/>
                    </a:lnTo>
                    <a:lnTo>
                      <a:pt x="36" y="50"/>
                    </a:lnTo>
                    <a:lnTo>
                      <a:pt x="45" y="60"/>
                    </a:lnTo>
                    <a:lnTo>
                      <a:pt x="225" y="244"/>
                    </a:lnTo>
                    <a:lnTo>
                      <a:pt x="339" y="358"/>
                    </a:lnTo>
                    <a:lnTo>
                      <a:pt x="349" y="365"/>
                    </a:lnTo>
                    <a:lnTo>
                      <a:pt x="338" y="411"/>
                    </a:lnTo>
                    <a:lnTo>
                      <a:pt x="397" y="399"/>
                    </a:lnTo>
                    <a:lnTo>
                      <a:pt x="482" y="388"/>
                    </a:lnTo>
                    <a:lnTo>
                      <a:pt x="488" y="347"/>
                    </a:lnTo>
                    <a:lnTo>
                      <a:pt x="355" y="372"/>
                    </a:lnTo>
                    <a:lnTo>
                      <a:pt x="360" y="361"/>
                    </a:lnTo>
                    <a:lnTo>
                      <a:pt x="373" y="355"/>
                    </a:lnTo>
                    <a:lnTo>
                      <a:pt x="476" y="334"/>
                    </a:lnTo>
                    <a:lnTo>
                      <a:pt x="468" y="317"/>
                    </a:lnTo>
                    <a:lnTo>
                      <a:pt x="409" y="249"/>
                    </a:lnTo>
                    <a:lnTo>
                      <a:pt x="341" y="182"/>
                    </a:lnTo>
                    <a:lnTo>
                      <a:pt x="336" y="181"/>
                    </a:lnTo>
                    <a:lnTo>
                      <a:pt x="247" y="88"/>
                    </a:lnTo>
                    <a:lnTo>
                      <a:pt x="170" y="14"/>
                    </a:lnTo>
                    <a:lnTo>
                      <a:pt x="51" y="42"/>
                    </a:lnTo>
                    <a:lnTo>
                      <a:pt x="19" y="51"/>
                    </a:lnTo>
                    <a:lnTo>
                      <a:pt x="10" y="76"/>
                    </a:lnTo>
                    <a:lnTo>
                      <a:pt x="0" y="82"/>
                    </a:lnTo>
                    <a:lnTo>
                      <a:pt x="7" y="47"/>
                    </a:lnTo>
                    <a:lnTo>
                      <a:pt x="15" y="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257" name="Freeform 379"/>
            <p:cNvSpPr>
              <a:spLocks/>
            </p:cNvSpPr>
            <p:nvPr/>
          </p:nvSpPr>
          <p:spPr bwMode="auto">
            <a:xfrm flipH="1">
              <a:off x="217" y="1603"/>
              <a:ext cx="1741" cy="1869"/>
            </a:xfrm>
            <a:custGeom>
              <a:avLst/>
              <a:gdLst>
                <a:gd name="T0" fmla="*/ 1 w 3481"/>
                <a:gd name="T1" fmla="*/ 1 h 3739"/>
                <a:gd name="T2" fmla="*/ 3 w 3481"/>
                <a:gd name="T3" fmla="*/ 0 h 3739"/>
                <a:gd name="T4" fmla="*/ 5 w 3481"/>
                <a:gd name="T5" fmla="*/ 0 h 3739"/>
                <a:gd name="T6" fmla="*/ 6 w 3481"/>
                <a:gd name="T7" fmla="*/ 0 h 3739"/>
                <a:gd name="T8" fmla="*/ 7 w 3481"/>
                <a:gd name="T9" fmla="*/ 0 h 3739"/>
                <a:gd name="T10" fmla="*/ 8 w 3481"/>
                <a:gd name="T11" fmla="*/ 1 h 3739"/>
                <a:gd name="T12" fmla="*/ 10 w 3481"/>
                <a:gd name="T13" fmla="*/ 2 h 3739"/>
                <a:gd name="T14" fmla="*/ 13 w 3481"/>
                <a:gd name="T15" fmla="*/ 3 h 3739"/>
                <a:gd name="T16" fmla="*/ 13 w 3481"/>
                <a:gd name="T17" fmla="*/ 3 h 3739"/>
                <a:gd name="T18" fmla="*/ 13 w 3481"/>
                <a:gd name="T19" fmla="*/ 4 h 3739"/>
                <a:gd name="T20" fmla="*/ 13 w 3481"/>
                <a:gd name="T21" fmla="*/ 7 h 3739"/>
                <a:gd name="T22" fmla="*/ 14 w 3481"/>
                <a:gd name="T23" fmla="*/ 9 h 3739"/>
                <a:gd name="T24" fmla="*/ 14 w 3481"/>
                <a:gd name="T25" fmla="*/ 12 h 3739"/>
                <a:gd name="T26" fmla="*/ 11 w 3481"/>
                <a:gd name="T27" fmla="*/ 13 h 3739"/>
                <a:gd name="T28" fmla="*/ 9 w 3481"/>
                <a:gd name="T29" fmla="*/ 14 h 3739"/>
                <a:gd name="T30" fmla="*/ 9 w 3481"/>
                <a:gd name="T31" fmla="*/ 14 h 3739"/>
                <a:gd name="T32" fmla="*/ 8 w 3481"/>
                <a:gd name="T33" fmla="*/ 14 h 3739"/>
                <a:gd name="T34" fmla="*/ 8 w 3481"/>
                <a:gd name="T35" fmla="*/ 13 h 3739"/>
                <a:gd name="T36" fmla="*/ 7 w 3481"/>
                <a:gd name="T37" fmla="*/ 12 h 3739"/>
                <a:gd name="T38" fmla="*/ 6 w 3481"/>
                <a:gd name="T39" fmla="*/ 12 h 3739"/>
                <a:gd name="T40" fmla="*/ 5 w 3481"/>
                <a:gd name="T41" fmla="*/ 11 h 3739"/>
                <a:gd name="T42" fmla="*/ 4 w 3481"/>
                <a:gd name="T43" fmla="*/ 10 h 3739"/>
                <a:gd name="T44" fmla="*/ 3 w 3481"/>
                <a:gd name="T45" fmla="*/ 9 h 3739"/>
                <a:gd name="T46" fmla="*/ 2 w 3481"/>
                <a:gd name="T47" fmla="*/ 9 h 3739"/>
                <a:gd name="T48" fmla="*/ 0 w 3481"/>
                <a:gd name="T49" fmla="*/ 8 h 3739"/>
                <a:gd name="T50" fmla="*/ 1 w 3481"/>
                <a:gd name="T51" fmla="*/ 7 h 3739"/>
                <a:gd name="T52" fmla="*/ 1 w 3481"/>
                <a:gd name="T53" fmla="*/ 6 h 3739"/>
                <a:gd name="T54" fmla="*/ 1 w 3481"/>
                <a:gd name="T55" fmla="*/ 5 h 3739"/>
                <a:gd name="T56" fmla="*/ 1 w 3481"/>
                <a:gd name="T57" fmla="*/ 3 h 3739"/>
                <a:gd name="T58" fmla="*/ 1 w 3481"/>
                <a:gd name="T59" fmla="*/ 2 h 3739"/>
                <a:gd name="T60" fmla="*/ 1 w 3481"/>
                <a:gd name="T61" fmla="*/ 1 h 3739"/>
                <a:gd name="T62" fmla="*/ 1 w 3481"/>
                <a:gd name="T63" fmla="*/ 1 h 373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81"/>
                <a:gd name="T97" fmla="*/ 0 h 3739"/>
                <a:gd name="T98" fmla="*/ 3481 w 3481"/>
                <a:gd name="T99" fmla="*/ 3739 h 373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81" h="3739">
                  <a:moveTo>
                    <a:pt x="135" y="259"/>
                  </a:moveTo>
                  <a:lnTo>
                    <a:pt x="762" y="135"/>
                  </a:lnTo>
                  <a:lnTo>
                    <a:pt x="1209" y="34"/>
                  </a:lnTo>
                  <a:lnTo>
                    <a:pt x="1455" y="0"/>
                  </a:lnTo>
                  <a:lnTo>
                    <a:pt x="1633" y="124"/>
                  </a:lnTo>
                  <a:lnTo>
                    <a:pt x="1969" y="281"/>
                  </a:lnTo>
                  <a:lnTo>
                    <a:pt x="2462" y="550"/>
                  </a:lnTo>
                  <a:lnTo>
                    <a:pt x="3268" y="796"/>
                  </a:lnTo>
                  <a:lnTo>
                    <a:pt x="3245" y="1019"/>
                  </a:lnTo>
                  <a:lnTo>
                    <a:pt x="3256" y="1278"/>
                  </a:lnTo>
                  <a:lnTo>
                    <a:pt x="3324" y="1915"/>
                  </a:lnTo>
                  <a:lnTo>
                    <a:pt x="3402" y="2474"/>
                  </a:lnTo>
                  <a:lnTo>
                    <a:pt x="3481" y="3146"/>
                  </a:lnTo>
                  <a:lnTo>
                    <a:pt x="2731" y="3415"/>
                  </a:lnTo>
                  <a:lnTo>
                    <a:pt x="2160" y="3651"/>
                  </a:lnTo>
                  <a:lnTo>
                    <a:pt x="2059" y="3696"/>
                  </a:lnTo>
                  <a:lnTo>
                    <a:pt x="2025" y="3739"/>
                  </a:lnTo>
                  <a:lnTo>
                    <a:pt x="1835" y="3538"/>
                  </a:lnTo>
                  <a:lnTo>
                    <a:pt x="1612" y="3315"/>
                  </a:lnTo>
                  <a:lnTo>
                    <a:pt x="1355" y="3114"/>
                  </a:lnTo>
                  <a:lnTo>
                    <a:pt x="1175" y="2945"/>
                  </a:lnTo>
                  <a:lnTo>
                    <a:pt x="918" y="2788"/>
                  </a:lnTo>
                  <a:lnTo>
                    <a:pt x="571" y="2553"/>
                  </a:lnTo>
                  <a:lnTo>
                    <a:pt x="325" y="2397"/>
                  </a:lnTo>
                  <a:lnTo>
                    <a:pt x="0" y="2183"/>
                  </a:lnTo>
                  <a:lnTo>
                    <a:pt x="79" y="1982"/>
                  </a:lnTo>
                  <a:lnTo>
                    <a:pt x="101" y="1714"/>
                  </a:lnTo>
                  <a:lnTo>
                    <a:pt x="124" y="1344"/>
                  </a:lnTo>
                  <a:lnTo>
                    <a:pt x="124" y="931"/>
                  </a:lnTo>
                  <a:lnTo>
                    <a:pt x="124" y="640"/>
                  </a:lnTo>
                  <a:lnTo>
                    <a:pt x="90" y="325"/>
                  </a:lnTo>
                  <a:lnTo>
                    <a:pt x="135" y="259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8" name="Freeform 380"/>
            <p:cNvSpPr>
              <a:spLocks/>
            </p:cNvSpPr>
            <p:nvPr/>
          </p:nvSpPr>
          <p:spPr bwMode="auto">
            <a:xfrm flipH="1">
              <a:off x="1725" y="2251"/>
              <a:ext cx="184" cy="107"/>
            </a:xfrm>
            <a:custGeom>
              <a:avLst/>
              <a:gdLst>
                <a:gd name="T0" fmla="*/ 0 w 369"/>
                <a:gd name="T1" fmla="*/ 1 h 214"/>
                <a:gd name="T2" fmla="*/ 1 w 369"/>
                <a:gd name="T3" fmla="*/ 0 h 214"/>
                <a:gd name="T4" fmla="*/ 1 w 369"/>
                <a:gd name="T5" fmla="*/ 1 h 214"/>
                <a:gd name="T6" fmla="*/ 0 w 369"/>
                <a:gd name="T7" fmla="*/ 1 h 214"/>
                <a:gd name="T8" fmla="*/ 0 w 369"/>
                <a:gd name="T9" fmla="*/ 1 h 2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9"/>
                <a:gd name="T16" fmla="*/ 0 h 214"/>
                <a:gd name="T17" fmla="*/ 369 w 369"/>
                <a:gd name="T18" fmla="*/ 214 h 2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9" h="214">
                  <a:moveTo>
                    <a:pt x="0" y="34"/>
                  </a:moveTo>
                  <a:lnTo>
                    <a:pt x="369" y="0"/>
                  </a:lnTo>
                  <a:lnTo>
                    <a:pt x="347" y="214"/>
                  </a:lnTo>
                  <a:lnTo>
                    <a:pt x="67" y="56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9" name="Freeform 381"/>
            <p:cNvSpPr>
              <a:spLocks/>
            </p:cNvSpPr>
            <p:nvPr/>
          </p:nvSpPr>
          <p:spPr bwMode="auto">
            <a:xfrm flipH="1">
              <a:off x="1696" y="1949"/>
              <a:ext cx="179" cy="96"/>
            </a:xfrm>
            <a:custGeom>
              <a:avLst/>
              <a:gdLst>
                <a:gd name="T0" fmla="*/ 0 w 357"/>
                <a:gd name="T1" fmla="*/ 1 h 190"/>
                <a:gd name="T2" fmla="*/ 2 w 357"/>
                <a:gd name="T3" fmla="*/ 0 h 190"/>
                <a:gd name="T4" fmla="*/ 2 w 357"/>
                <a:gd name="T5" fmla="*/ 1 h 190"/>
                <a:gd name="T6" fmla="*/ 0 w 357"/>
                <a:gd name="T7" fmla="*/ 1 h 19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7"/>
                <a:gd name="T13" fmla="*/ 0 h 190"/>
                <a:gd name="T14" fmla="*/ 357 w 357"/>
                <a:gd name="T15" fmla="*/ 190 h 19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7" h="190">
                  <a:moveTo>
                    <a:pt x="0" y="12"/>
                  </a:moveTo>
                  <a:lnTo>
                    <a:pt x="357" y="0"/>
                  </a:lnTo>
                  <a:lnTo>
                    <a:pt x="346" y="19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260" name="Group 382"/>
            <p:cNvGrpSpPr>
              <a:grpSpLocks/>
            </p:cNvGrpSpPr>
            <p:nvPr/>
          </p:nvGrpSpPr>
          <p:grpSpPr bwMode="auto">
            <a:xfrm flipH="1">
              <a:off x="1598" y="2235"/>
              <a:ext cx="399" cy="135"/>
              <a:chOff x="2146" y="2469"/>
              <a:chExt cx="399" cy="123"/>
            </a:xfrm>
          </p:grpSpPr>
          <p:sp>
            <p:nvSpPr>
              <p:cNvPr id="10450" name="Freeform 383"/>
              <p:cNvSpPr>
                <a:spLocks/>
              </p:cNvSpPr>
              <p:nvPr/>
            </p:nvSpPr>
            <p:spPr bwMode="auto">
              <a:xfrm rot="-6514525">
                <a:off x="2275" y="2340"/>
                <a:ext cx="39" cy="297"/>
              </a:xfrm>
              <a:custGeom>
                <a:avLst/>
                <a:gdLst>
                  <a:gd name="T0" fmla="*/ 11 w 39"/>
                  <a:gd name="T1" fmla="*/ 11 h 297"/>
                  <a:gd name="T2" fmla="*/ 0 w 39"/>
                  <a:gd name="T3" fmla="*/ 292 h 297"/>
                  <a:gd name="T4" fmla="*/ 28 w 39"/>
                  <a:gd name="T5" fmla="*/ 297 h 297"/>
                  <a:gd name="T6" fmla="*/ 39 w 39"/>
                  <a:gd name="T7" fmla="*/ 0 h 297"/>
                  <a:gd name="T8" fmla="*/ 11 w 39"/>
                  <a:gd name="T9" fmla="*/ 11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97"/>
                  <a:gd name="T17" fmla="*/ 39 w 39"/>
                  <a:gd name="T18" fmla="*/ 297 h 29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97">
                    <a:moveTo>
                      <a:pt x="11" y="11"/>
                    </a:moveTo>
                    <a:lnTo>
                      <a:pt x="0" y="292"/>
                    </a:lnTo>
                    <a:lnTo>
                      <a:pt x="28" y="297"/>
                    </a:lnTo>
                    <a:lnTo>
                      <a:pt x="39" y="0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51" name="Freeform 384"/>
              <p:cNvSpPr>
                <a:spLocks/>
              </p:cNvSpPr>
              <p:nvPr/>
            </p:nvSpPr>
            <p:spPr bwMode="auto">
              <a:xfrm rot="-6514525">
                <a:off x="2365" y="2424"/>
                <a:ext cx="39" cy="297"/>
              </a:xfrm>
              <a:custGeom>
                <a:avLst/>
                <a:gdLst>
                  <a:gd name="T0" fmla="*/ 11 w 39"/>
                  <a:gd name="T1" fmla="*/ 11 h 297"/>
                  <a:gd name="T2" fmla="*/ 0 w 39"/>
                  <a:gd name="T3" fmla="*/ 292 h 297"/>
                  <a:gd name="T4" fmla="*/ 28 w 39"/>
                  <a:gd name="T5" fmla="*/ 297 h 297"/>
                  <a:gd name="T6" fmla="*/ 39 w 39"/>
                  <a:gd name="T7" fmla="*/ 0 h 297"/>
                  <a:gd name="T8" fmla="*/ 11 w 39"/>
                  <a:gd name="T9" fmla="*/ 11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97"/>
                  <a:gd name="T17" fmla="*/ 39 w 39"/>
                  <a:gd name="T18" fmla="*/ 297 h 29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97">
                    <a:moveTo>
                      <a:pt x="11" y="11"/>
                    </a:moveTo>
                    <a:lnTo>
                      <a:pt x="0" y="292"/>
                    </a:lnTo>
                    <a:lnTo>
                      <a:pt x="28" y="297"/>
                    </a:lnTo>
                    <a:lnTo>
                      <a:pt x="39" y="0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52" name="Freeform 385"/>
              <p:cNvSpPr>
                <a:spLocks/>
              </p:cNvSpPr>
              <p:nvPr/>
            </p:nvSpPr>
            <p:spPr bwMode="auto">
              <a:xfrm rot="-6514525">
                <a:off x="2377" y="2388"/>
                <a:ext cx="39" cy="297"/>
              </a:xfrm>
              <a:custGeom>
                <a:avLst/>
                <a:gdLst>
                  <a:gd name="T0" fmla="*/ 11 w 39"/>
                  <a:gd name="T1" fmla="*/ 11 h 297"/>
                  <a:gd name="T2" fmla="*/ 0 w 39"/>
                  <a:gd name="T3" fmla="*/ 292 h 297"/>
                  <a:gd name="T4" fmla="*/ 28 w 39"/>
                  <a:gd name="T5" fmla="*/ 297 h 297"/>
                  <a:gd name="T6" fmla="*/ 39 w 39"/>
                  <a:gd name="T7" fmla="*/ 0 h 297"/>
                  <a:gd name="T8" fmla="*/ 11 w 39"/>
                  <a:gd name="T9" fmla="*/ 11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97"/>
                  <a:gd name="T17" fmla="*/ 39 w 39"/>
                  <a:gd name="T18" fmla="*/ 297 h 29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97">
                    <a:moveTo>
                      <a:pt x="11" y="11"/>
                    </a:moveTo>
                    <a:lnTo>
                      <a:pt x="0" y="292"/>
                    </a:lnTo>
                    <a:lnTo>
                      <a:pt x="28" y="297"/>
                    </a:lnTo>
                    <a:lnTo>
                      <a:pt x="39" y="0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53" name="Freeform 386"/>
              <p:cNvSpPr>
                <a:spLocks/>
              </p:cNvSpPr>
              <p:nvPr/>
            </p:nvSpPr>
            <p:spPr bwMode="auto">
              <a:xfrm rot="-6514525">
                <a:off x="2323" y="2364"/>
                <a:ext cx="39" cy="297"/>
              </a:xfrm>
              <a:custGeom>
                <a:avLst/>
                <a:gdLst>
                  <a:gd name="T0" fmla="*/ 11 w 39"/>
                  <a:gd name="T1" fmla="*/ 11 h 297"/>
                  <a:gd name="T2" fmla="*/ 0 w 39"/>
                  <a:gd name="T3" fmla="*/ 292 h 297"/>
                  <a:gd name="T4" fmla="*/ 28 w 39"/>
                  <a:gd name="T5" fmla="*/ 297 h 297"/>
                  <a:gd name="T6" fmla="*/ 39 w 39"/>
                  <a:gd name="T7" fmla="*/ 0 h 297"/>
                  <a:gd name="T8" fmla="*/ 11 w 39"/>
                  <a:gd name="T9" fmla="*/ 11 h 29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97"/>
                  <a:gd name="T17" fmla="*/ 39 w 39"/>
                  <a:gd name="T18" fmla="*/ 297 h 29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97">
                    <a:moveTo>
                      <a:pt x="11" y="11"/>
                    </a:moveTo>
                    <a:lnTo>
                      <a:pt x="0" y="292"/>
                    </a:lnTo>
                    <a:lnTo>
                      <a:pt x="28" y="297"/>
                    </a:lnTo>
                    <a:lnTo>
                      <a:pt x="39" y="0"/>
                    </a:lnTo>
                    <a:lnTo>
                      <a:pt x="11" y="1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261" name="Freeform 387"/>
            <p:cNvSpPr>
              <a:spLocks/>
            </p:cNvSpPr>
            <p:nvPr/>
          </p:nvSpPr>
          <p:spPr bwMode="auto">
            <a:xfrm flipH="1">
              <a:off x="1482" y="2191"/>
              <a:ext cx="248" cy="272"/>
            </a:xfrm>
            <a:custGeom>
              <a:avLst/>
              <a:gdLst>
                <a:gd name="T0" fmla="*/ 41 w 248"/>
                <a:gd name="T1" fmla="*/ 221 h 272"/>
                <a:gd name="T2" fmla="*/ 89 w 248"/>
                <a:gd name="T3" fmla="*/ 59 h 272"/>
                <a:gd name="T4" fmla="*/ 101 w 248"/>
                <a:gd name="T5" fmla="*/ 77 h 272"/>
                <a:gd name="T6" fmla="*/ 119 w 248"/>
                <a:gd name="T7" fmla="*/ 83 h 272"/>
                <a:gd name="T8" fmla="*/ 137 w 248"/>
                <a:gd name="T9" fmla="*/ 119 h 272"/>
                <a:gd name="T10" fmla="*/ 155 w 248"/>
                <a:gd name="T11" fmla="*/ 125 h 272"/>
                <a:gd name="T12" fmla="*/ 173 w 248"/>
                <a:gd name="T13" fmla="*/ 137 h 272"/>
                <a:gd name="T14" fmla="*/ 215 w 248"/>
                <a:gd name="T15" fmla="*/ 173 h 272"/>
                <a:gd name="T16" fmla="*/ 41 w 248"/>
                <a:gd name="T17" fmla="*/ 221 h 2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48"/>
                <a:gd name="T28" fmla="*/ 0 h 272"/>
                <a:gd name="T29" fmla="*/ 248 w 248"/>
                <a:gd name="T30" fmla="*/ 272 h 2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48" h="272">
                  <a:moveTo>
                    <a:pt x="41" y="221"/>
                  </a:moveTo>
                  <a:cubicBezTo>
                    <a:pt x="45" y="98"/>
                    <a:pt x="0" y="0"/>
                    <a:pt x="89" y="59"/>
                  </a:cubicBezTo>
                  <a:cubicBezTo>
                    <a:pt x="93" y="65"/>
                    <a:pt x="95" y="72"/>
                    <a:pt x="101" y="77"/>
                  </a:cubicBezTo>
                  <a:cubicBezTo>
                    <a:pt x="106" y="81"/>
                    <a:pt x="115" y="79"/>
                    <a:pt x="119" y="83"/>
                  </a:cubicBezTo>
                  <a:cubicBezTo>
                    <a:pt x="162" y="126"/>
                    <a:pt x="81" y="74"/>
                    <a:pt x="137" y="119"/>
                  </a:cubicBezTo>
                  <a:cubicBezTo>
                    <a:pt x="142" y="123"/>
                    <a:pt x="149" y="122"/>
                    <a:pt x="155" y="125"/>
                  </a:cubicBezTo>
                  <a:cubicBezTo>
                    <a:pt x="161" y="128"/>
                    <a:pt x="168" y="132"/>
                    <a:pt x="173" y="137"/>
                  </a:cubicBezTo>
                  <a:cubicBezTo>
                    <a:pt x="224" y="181"/>
                    <a:pt x="174" y="145"/>
                    <a:pt x="215" y="173"/>
                  </a:cubicBezTo>
                  <a:cubicBezTo>
                    <a:pt x="248" y="272"/>
                    <a:pt x="117" y="221"/>
                    <a:pt x="41" y="221"/>
                  </a:cubicBez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62" name="Freeform 388"/>
            <p:cNvSpPr>
              <a:spLocks/>
            </p:cNvSpPr>
            <p:nvPr/>
          </p:nvSpPr>
          <p:spPr bwMode="auto">
            <a:xfrm flipH="1">
              <a:off x="1683" y="2101"/>
              <a:ext cx="196" cy="107"/>
            </a:xfrm>
            <a:custGeom>
              <a:avLst/>
              <a:gdLst>
                <a:gd name="T0" fmla="*/ 0 w 392"/>
                <a:gd name="T1" fmla="*/ 0 h 214"/>
                <a:gd name="T2" fmla="*/ 2 w 392"/>
                <a:gd name="T3" fmla="*/ 0 h 214"/>
                <a:gd name="T4" fmla="*/ 2 w 392"/>
                <a:gd name="T5" fmla="*/ 1 h 214"/>
                <a:gd name="T6" fmla="*/ 0 w 392"/>
                <a:gd name="T7" fmla="*/ 0 h 2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2"/>
                <a:gd name="T13" fmla="*/ 0 h 214"/>
                <a:gd name="T14" fmla="*/ 392 w 392"/>
                <a:gd name="T15" fmla="*/ 214 h 2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2" h="214">
                  <a:moveTo>
                    <a:pt x="0" y="0"/>
                  </a:moveTo>
                  <a:lnTo>
                    <a:pt x="392" y="0"/>
                  </a:lnTo>
                  <a:lnTo>
                    <a:pt x="369" y="2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263" name="Group 390"/>
            <p:cNvGrpSpPr>
              <a:grpSpLocks/>
            </p:cNvGrpSpPr>
            <p:nvPr/>
          </p:nvGrpSpPr>
          <p:grpSpPr bwMode="auto">
            <a:xfrm rot="20761286" flipH="1">
              <a:off x="1241" y="2678"/>
              <a:ext cx="183" cy="215"/>
              <a:chOff x="459" y="1923"/>
              <a:chExt cx="242" cy="933"/>
            </a:xfrm>
          </p:grpSpPr>
          <p:sp>
            <p:nvSpPr>
              <p:cNvPr id="10448" name="Freeform 391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49" name="Freeform 392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264" name="Group 393"/>
            <p:cNvGrpSpPr>
              <a:grpSpLocks/>
            </p:cNvGrpSpPr>
            <p:nvPr/>
          </p:nvGrpSpPr>
          <p:grpSpPr bwMode="auto">
            <a:xfrm rot="20761286" flipH="1">
              <a:off x="1172" y="2727"/>
              <a:ext cx="183" cy="216"/>
              <a:chOff x="459" y="1923"/>
              <a:chExt cx="242" cy="933"/>
            </a:xfrm>
          </p:grpSpPr>
          <p:sp>
            <p:nvSpPr>
              <p:cNvPr id="10446" name="Freeform 394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47" name="Freeform 395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265" name="Freeform 402"/>
            <p:cNvSpPr>
              <a:spLocks/>
            </p:cNvSpPr>
            <p:nvPr/>
          </p:nvSpPr>
          <p:spPr bwMode="auto">
            <a:xfrm flipH="1">
              <a:off x="1700" y="2460"/>
              <a:ext cx="185" cy="168"/>
            </a:xfrm>
            <a:custGeom>
              <a:avLst/>
              <a:gdLst>
                <a:gd name="T0" fmla="*/ 0 w 368"/>
                <a:gd name="T1" fmla="*/ 1 h 336"/>
                <a:gd name="T2" fmla="*/ 2 w 368"/>
                <a:gd name="T3" fmla="*/ 0 h 336"/>
                <a:gd name="T4" fmla="*/ 2 w 368"/>
                <a:gd name="T5" fmla="*/ 2 h 336"/>
                <a:gd name="T6" fmla="*/ 0 w 368"/>
                <a:gd name="T7" fmla="*/ 1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8"/>
                <a:gd name="T13" fmla="*/ 0 h 336"/>
                <a:gd name="T14" fmla="*/ 368 w 368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8" h="336">
                  <a:moveTo>
                    <a:pt x="0" y="43"/>
                  </a:moveTo>
                  <a:lnTo>
                    <a:pt x="368" y="0"/>
                  </a:lnTo>
                  <a:lnTo>
                    <a:pt x="368" y="336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66" name="Freeform 403"/>
            <p:cNvSpPr>
              <a:spLocks/>
            </p:cNvSpPr>
            <p:nvPr/>
          </p:nvSpPr>
          <p:spPr bwMode="auto">
            <a:xfrm flipH="1">
              <a:off x="1701" y="2667"/>
              <a:ext cx="224" cy="190"/>
            </a:xfrm>
            <a:custGeom>
              <a:avLst/>
              <a:gdLst>
                <a:gd name="T0" fmla="*/ 0 w 447"/>
                <a:gd name="T1" fmla="*/ 0 h 381"/>
                <a:gd name="T2" fmla="*/ 2 w 447"/>
                <a:gd name="T3" fmla="*/ 0 h 381"/>
                <a:gd name="T4" fmla="*/ 2 w 447"/>
                <a:gd name="T5" fmla="*/ 1 h 381"/>
                <a:gd name="T6" fmla="*/ 0 w 447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7"/>
                <a:gd name="T13" fmla="*/ 0 h 381"/>
                <a:gd name="T14" fmla="*/ 447 w 447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7" h="381">
                  <a:moveTo>
                    <a:pt x="0" y="79"/>
                  </a:moveTo>
                  <a:lnTo>
                    <a:pt x="447" y="0"/>
                  </a:lnTo>
                  <a:lnTo>
                    <a:pt x="447" y="381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67" name="Freeform 404"/>
            <p:cNvSpPr>
              <a:spLocks/>
            </p:cNvSpPr>
            <p:nvPr/>
          </p:nvSpPr>
          <p:spPr bwMode="auto">
            <a:xfrm flipH="1">
              <a:off x="1461" y="2208"/>
              <a:ext cx="212" cy="168"/>
            </a:xfrm>
            <a:custGeom>
              <a:avLst/>
              <a:gdLst>
                <a:gd name="T0" fmla="*/ 0 w 426"/>
                <a:gd name="T1" fmla="*/ 1 h 336"/>
                <a:gd name="T2" fmla="*/ 1 w 426"/>
                <a:gd name="T3" fmla="*/ 0 h 336"/>
                <a:gd name="T4" fmla="*/ 1 w 426"/>
                <a:gd name="T5" fmla="*/ 2 h 336"/>
                <a:gd name="T6" fmla="*/ 0 w 426"/>
                <a:gd name="T7" fmla="*/ 1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6"/>
                <a:gd name="T13" fmla="*/ 0 h 336"/>
                <a:gd name="T14" fmla="*/ 426 w 426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6" h="336">
                  <a:moveTo>
                    <a:pt x="0" y="43"/>
                  </a:moveTo>
                  <a:lnTo>
                    <a:pt x="393" y="0"/>
                  </a:lnTo>
                  <a:lnTo>
                    <a:pt x="426" y="336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68" name="Freeform 405"/>
            <p:cNvSpPr>
              <a:spLocks/>
            </p:cNvSpPr>
            <p:nvPr/>
          </p:nvSpPr>
          <p:spPr bwMode="auto">
            <a:xfrm flipH="1">
              <a:off x="1477" y="2039"/>
              <a:ext cx="206" cy="112"/>
            </a:xfrm>
            <a:custGeom>
              <a:avLst/>
              <a:gdLst>
                <a:gd name="T0" fmla="*/ 0 w 413"/>
                <a:gd name="T1" fmla="*/ 0 h 225"/>
                <a:gd name="T2" fmla="*/ 1 w 413"/>
                <a:gd name="T3" fmla="*/ 0 h 225"/>
                <a:gd name="T4" fmla="*/ 1 w 413"/>
                <a:gd name="T5" fmla="*/ 0 h 225"/>
                <a:gd name="T6" fmla="*/ 1 w 413"/>
                <a:gd name="T7" fmla="*/ 0 h 225"/>
                <a:gd name="T8" fmla="*/ 0 w 413"/>
                <a:gd name="T9" fmla="*/ 0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13"/>
                <a:gd name="T16" fmla="*/ 0 h 225"/>
                <a:gd name="T17" fmla="*/ 413 w 413"/>
                <a:gd name="T18" fmla="*/ 225 h 2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13" h="225">
                  <a:moveTo>
                    <a:pt x="0" y="35"/>
                  </a:moveTo>
                  <a:lnTo>
                    <a:pt x="413" y="0"/>
                  </a:lnTo>
                  <a:lnTo>
                    <a:pt x="413" y="103"/>
                  </a:lnTo>
                  <a:lnTo>
                    <a:pt x="413" y="225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69" name="Freeform 406"/>
            <p:cNvSpPr>
              <a:spLocks/>
            </p:cNvSpPr>
            <p:nvPr/>
          </p:nvSpPr>
          <p:spPr bwMode="auto">
            <a:xfrm flipH="1">
              <a:off x="1437" y="2398"/>
              <a:ext cx="236" cy="202"/>
            </a:xfrm>
            <a:custGeom>
              <a:avLst/>
              <a:gdLst>
                <a:gd name="T0" fmla="*/ 0 w 470"/>
                <a:gd name="T1" fmla="*/ 1 h 402"/>
                <a:gd name="T2" fmla="*/ 2 w 470"/>
                <a:gd name="T3" fmla="*/ 0 h 402"/>
                <a:gd name="T4" fmla="*/ 2 w 470"/>
                <a:gd name="T5" fmla="*/ 2 h 402"/>
                <a:gd name="T6" fmla="*/ 0 w 470"/>
                <a:gd name="T7" fmla="*/ 1 h 4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0"/>
                <a:gd name="T13" fmla="*/ 0 h 402"/>
                <a:gd name="T14" fmla="*/ 470 w 470"/>
                <a:gd name="T15" fmla="*/ 402 h 4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0" h="402">
                  <a:moveTo>
                    <a:pt x="0" y="34"/>
                  </a:moveTo>
                  <a:lnTo>
                    <a:pt x="415" y="0"/>
                  </a:lnTo>
                  <a:lnTo>
                    <a:pt x="470" y="402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0" name="Freeform 407"/>
            <p:cNvSpPr>
              <a:spLocks/>
            </p:cNvSpPr>
            <p:nvPr/>
          </p:nvSpPr>
          <p:spPr bwMode="auto">
            <a:xfrm flipH="1">
              <a:off x="1426" y="2633"/>
              <a:ext cx="252" cy="218"/>
            </a:xfrm>
            <a:custGeom>
              <a:avLst/>
              <a:gdLst>
                <a:gd name="T0" fmla="*/ 0 w 503"/>
                <a:gd name="T1" fmla="*/ 1 h 436"/>
                <a:gd name="T2" fmla="*/ 2 w 503"/>
                <a:gd name="T3" fmla="*/ 0 h 436"/>
                <a:gd name="T4" fmla="*/ 2 w 503"/>
                <a:gd name="T5" fmla="*/ 2 h 436"/>
                <a:gd name="T6" fmla="*/ 2 w 503"/>
                <a:gd name="T7" fmla="*/ 2 h 436"/>
                <a:gd name="T8" fmla="*/ 0 w 503"/>
                <a:gd name="T9" fmla="*/ 1 h 4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03"/>
                <a:gd name="T16" fmla="*/ 0 h 436"/>
                <a:gd name="T17" fmla="*/ 503 w 503"/>
                <a:gd name="T18" fmla="*/ 436 h 4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03" h="436">
                  <a:moveTo>
                    <a:pt x="0" y="45"/>
                  </a:moveTo>
                  <a:lnTo>
                    <a:pt x="491" y="0"/>
                  </a:lnTo>
                  <a:lnTo>
                    <a:pt x="503" y="280"/>
                  </a:lnTo>
                  <a:lnTo>
                    <a:pt x="503" y="436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1" name="Freeform 408"/>
            <p:cNvSpPr>
              <a:spLocks/>
            </p:cNvSpPr>
            <p:nvPr/>
          </p:nvSpPr>
          <p:spPr bwMode="auto">
            <a:xfrm flipH="1">
              <a:off x="1427" y="2823"/>
              <a:ext cx="263" cy="202"/>
            </a:xfrm>
            <a:custGeom>
              <a:avLst/>
              <a:gdLst>
                <a:gd name="T0" fmla="*/ 0 w 525"/>
                <a:gd name="T1" fmla="*/ 1 h 404"/>
                <a:gd name="T2" fmla="*/ 2 w 525"/>
                <a:gd name="T3" fmla="*/ 0 h 404"/>
                <a:gd name="T4" fmla="*/ 3 w 525"/>
                <a:gd name="T5" fmla="*/ 1 h 404"/>
                <a:gd name="T6" fmla="*/ 3 w 525"/>
                <a:gd name="T7" fmla="*/ 2 h 404"/>
                <a:gd name="T8" fmla="*/ 1 w 525"/>
                <a:gd name="T9" fmla="*/ 1 h 404"/>
                <a:gd name="T10" fmla="*/ 1 w 525"/>
                <a:gd name="T11" fmla="*/ 1 h 404"/>
                <a:gd name="T12" fmla="*/ 0 w 525"/>
                <a:gd name="T13" fmla="*/ 1 h 4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5"/>
                <a:gd name="T22" fmla="*/ 0 h 404"/>
                <a:gd name="T23" fmla="*/ 525 w 525"/>
                <a:gd name="T24" fmla="*/ 404 h 4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5" h="404">
                  <a:moveTo>
                    <a:pt x="0" y="100"/>
                  </a:moveTo>
                  <a:lnTo>
                    <a:pt x="458" y="0"/>
                  </a:lnTo>
                  <a:lnTo>
                    <a:pt x="525" y="122"/>
                  </a:lnTo>
                  <a:lnTo>
                    <a:pt x="514" y="404"/>
                  </a:lnTo>
                  <a:lnTo>
                    <a:pt x="68" y="134"/>
                  </a:lnTo>
                  <a:lnTo>
                    <a:pt x="79" y="122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2" name="Freeform 409"/>
            <p:cNvSpPr>
              <a:spLocks/>
            </p:cNvSpPr>
            <p:nvPr/>
          </p:nvSpPr>
          <p:spPr bwMode="auto">
            <a:xfrm flipH="1">
              <a:off x="1208" y="2107"/>
              <a:ext cx="257" cy="185"/>
            </a:xfrm>
            <a:custGeom>
              <a:avLst/>
              <a:gdLst>
                <a:gd name="T0" fmla="*/ 0 w 514"/>
                <a:gd name="T1" fmla="*/ 1 h 368"/>
                <a:gd name="T2" fmla="*/ 2 w 514"/>
                <a:gd name="T3" fmla="*/ 0 h 368"/>
                <a:gd name="T4" fmla="*/ 2 w 514"/>
                <a:gd name="T5" fmla="*/ 2 h 368"/>
                <a:gd name="T6" fmla="*/ 2 w 514"/>
                <a:gd name="T7" fmla="*/ 2 h 368"/>
                <a:gd name="T8" fmla="*/ 0 w 514"/>
                <a:gd name="T9" fmla="*/ 1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14"/>
                <a:gd name="T16" fmla="*/ 0 h 368"/>
                <a:gd name="T17" fmla="*/ 514 w 514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14" h="368">
                  <a:moveTo>
                    <a:pt x="0" y="89"/>
                  </a:moveTo>
                  <a:lnTo>
                    <a:pt x="424" y="0"/>
                  </a:lnTo>
                  <a:lnTo>
                    <a:pt x="503" y="278"/>
                  </a:lnTo>
                  <a:lnTo>
                    <a:pt x="514" y="368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3" name="Freeform 410"/>
            <p:cNvSpPr>
              <a:spLocks/>
            </p:cNvSpPr>
            <p:nvPr/>
          </p:nvSpPr>
          <p:spPr bwMode="auto">
            <a:xfrm flipH="1">
              <a:off x="1192" y="2347"/>
              <a:ext cx="241" cy="235"/>
            </a:xfrm>
            <a:custGeom>
              <a:avLst/>
              <a:gdLst>
                <a:gd name="T0" fmla="*/ 0 w 481"/>
                <a:gd name="T1" fmla="*/ 1 h 469"/>
                <a:gd name="T2" fmla="*/ 2 w 481"/>
                <a:gd name="T3" fmla="*/ 0 h 469"/>
                <a:gd name="T4" fmla="*/ 2 w 481"/>
                <a:gd name="T5" fmla="*/ 1 h 469"/>
                <a:gd name="T6" fmla="*/ 2 w 481"/>
                <a:gd name="T7" fmla="*/ 2 h 469"/>
                <a:gd name="T8" fmla="*/ 0 w 481"/>
                <a:gd name="T9" fmla="*/ 1 h 4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1"/>
                <a:gd name="T16" fmla="*/ 0 h 469"/>
                <a:gd name="T17" fmla="*/ 481 w 481"/>
                <a:gd name="T18" fmla="*/ 469 h 46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1" h="469">
                  <a:moveTo>
                    <a:pt x="0" y="57"/>
                  </a:moveTo>
                  <a:lnTo>
                    <a:pt x="449" y="0"/>
                  </a:lnTo>
                  <a:lnTo>
                    <a:pt x="481" y="201"/>
                  </a:lnTo>
                  <a:lnTo>
                    <a:pt x="481" y="469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4" name="Freeform 411"/>
            <p:cNvSpPr>
              <a:spLocks/>
            </p:cNvSpPr>
            <p:nvPr/>
          </p:nvSpPr>
          <p:spPr bwMode="auto">
            <a:xfrm flipH="1">
              <a:off x="1202" y="2589"/>
              <a:ext cx="213" cy="218"/>
            </a:xfrm>
            <a:custGeom>
              <a:avLst/>
              <a:gdLst>
                <a:gd name="T0" fmla="*/ 0 w 426"/>
                <a:gd name="T1" fmla="*/ 1 h 436"/>
                <a:gd name="T2" fmla="*/ 2 w 426"/>
                <a:gd name="T3" fmla="*/ 0 h 436"/>
                <a:gd name="T4" fmla="*/ 2 w 426"/>
                <a:gd name="T5" fmla="*/ 2 h 436"/>
                <a:gd name="T6" fmla="*/ 0 w 426"/>
                <a:gd name="T7" fmla="*/ 1 h 4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6"/>
                <a:gd name="T13" fmla="*/ 0 h 436"/>
                <a:gd name="T14" fmla="*/ 426 w 426"/>
                <a:gd name="T15" fmla="*/ 436 h 4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6" h="436">
                  <a:moveTo>
                    <a:pt x="0" y="55"/>
                  </a:moveTo>
                  <a:lnTo>
                    <a:pt x="414" y="0"/>
                  </a:lnTo>
                  <a:lnTo>
                    <a:pt x="426" y="436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5" name="Freeform 412"/>
            <p:cNvSpPr>
              <a:spLocks/>
            </p:cNvSpPr>
            <p:nvPr/>
          </p:nvSpPr>
          <p:spPr bwMode="auto">
            <a:xfrm flipH="1">
              <a:off x="1214" y="3013"/>
              <a:ext cx="190" cy="168"/>
            </a:xfrm>
            <a:custGeom>
              <a:avLst/>
              <a:gdLst>
                <a:gd name="T0" fmla="*/ 0 w 381"/>
                <a:gd name="T1" fmla="*/ 1 h 336"/>
                <a:gd name="T2" fmla="*/ 1 w 381"/>
                <a:gd name="T3" fmla="*/ 0 h 336"/>
                <a:gd name="T4" fmla="*/ 1 w 381"/>
                <a:gd name="T5" fmla="*/ 1 h 336"/>
                <a:gd name="T6" fmla="*/ 1 w 381"/>
                <a:gd name="T7" fmla="*/ 2 h 336"/>
                <a:gd name="T8" fmla="*/ 0 w 381"/>
                <a:gd name="T9" fmla="*/ 1 h 3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1"/>
                <a:gd name="T16" fmla="*/ 0 h 336"/>
                <a:gd name="T17" fmla="*/ 381 w 381"/>
                <a:gd name="T18" fmla="*/ 336 h 3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1" h="336">
                  <a:moveTo>
                    <a:pt x="0" y="57"/>
                  </a:moveTo>
                  <a:lnTo>
                    <a:pt x="280" y="0"/>
                  </a:lnTo>
                  <a:lnTo>
                    <a:pt x="381" y="79"/>
                  </a:lnTo>
                  <a:lnTo>
                    <a:pt x="370" y="336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6" name="Freeform 413"/>
            <p:cNvSpPr>
              <a:spLocks/>
            </p:cNvSpPr>
            <p:nvPr/>
          </p:nvSpPr>
          <p:spPr bwMode="auto">
            <a:xfrm flipH="1">
              <a:off x="906" y="3199"/>
              <a:ext cx="303" cy="257"/>
            </a:xfrm>
            <a:custGeom>
              <a:avLst/>
              <a:gdLst>
                <a:gd name="T0" fmla="*/ 0 w 606"/>
                <a:gd name="T1" fmla="*/ 1 h 513"/>
                <a:gd name="T2" fmla="*/ 2 w 606"/>
                <a:gd name="T3" fmla="*/ 0 h 513"/>
                <a:gd name="T4" fmla="*/ 3 w 606"/>
                <a:gd name="T5" fmla="*/ 2 h 513"/>
                <a:gd name="T6" fmla="*/ 3 w 606"/>
                <a:gd name="T7" fmla="*/ 2 h 513"/>
                <a:gd name="T8" fmla="*/ 3 w 606"/>
                <a:gd name="T9" fmla="*/ 3 h 513"/>
                <a:gd name="T10" fmla="*/ 1 w 606"/>
                <a:gd name="T11" fmla="*/ 1 h 513"/>
                <a:gd name="T12" fmla="*/ 0 w 606"/>
                <a:gd name="T13" fmla="*/ 1 h 5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06"/>
                <a:gd name="T22" fmla="*/ 0 h 513"/>
                <a:gd name="T23" fmla="*/ 606 w 606"/>
                <a:gd name="T24" fmla="*/ 513 h 5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06" h="513">
                  <a:moveTo>
                    <a:pt x="0" y="44"/>
                  </a:moveTo>
                  <a:lnTo>
                    <a:pt x="259" y="0"/>
                  </a:lnTo>
                  <a:lnTo>
                    <a:pt x="606" y="312"/>
                  </a:lnTo>
                  <a:lnTo>
                    <a:pt x="595" y="447"/>
                  </a:lnTo>
                  <a:lnTo>
                    <a:pt x="539" y="513"/>
                  </a:lnTo>
                  <a:lnTo>
                    <a:pt x="192" y="19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7" name="Freeform 414"/>
            <p:cNvSpPr>
              <a:spLocks/>
            </p:cNvSpPr>
            <p:nvPr/>
          </p:nvSpPr>
          <p:spPr bwMode="auto">
            <a:xfrm flipH="1">
              <a:off x="889" y="2985"/>
              <a:ext cx="302" cy="369"/>
            </a:xfrm>
            <a:custGeom>
              <a:avLst/>
              <a:gdLst>
                <a:gd name="T0" fmla="*/ 0 w 604"/>
                <a:gd name="T1" fmla="*/ 0 h 739"/>
                <a:gd name="T2" fmla="*/ 2 w 604"/>
                <a:gd name="T3" fmla="*/ 0 h 739"/>
                <a:gd name="T4" fmla="*/ 3 w 604"/>
                <a:gd name="T5" fmla="*/ 0 h 739"/>
                <a:gd name="T6" fmla="*/ 3 w 604"/>
                <a:gd name="T7" fmla="*/ 2 h 739"/>
                <a:gd name="T8" fmla="*/ 0 w 604"/>
                <a:gd name="T9" fmla="*/ 0 h 7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4"/>
                <a:gd name="T16" fmla="*/ 0 h 739"/>
                <a:gd name="T17" fmla="*/ 604 w 604"/>
                <a:gd name="T18" fmla="*/ 739 h 7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4" h="739">
                  <a:moveTo>
                    <a:pt x="0" y="124"/>
                  </a:moveTo>
                  <a:lnTo>
                    <a:pt x="357" y="0"/>
                  </a:lnTo>
                  <a:lnTo>
                    <a:pt x="604" y="203"/>
                  </a:lnTo>
                  <a:lnTo>
                    <a:pt x="570" y="739"/>
                  </a:lnTo>
                  <a:lnTo>
                    <a:pt x="0" y="1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8" name="Freeform 415"/>
            <p:cNvSpPr>
              <a:spLocks/>
            </p:cNvSpPr>
            <p:nvPr/>
          </p:nvSpPr>
          <p:spPr bwMode="auto">
            <a:xfrm flipH="1">
              <a:off x="878" y="2493"/>
              <a:ext cx="291" cy="324"/>
            </a:xfrm>
            <a:custGeom>
              <a:avLst/>
              <a:gdLst>
                <a:gd name="T0" fmla="*/ 0 w 582"/>
                <a:gd name="T1" fmla="*/ 1 h 648"/>
                <a:gd name="T2" fmla="*/ 2 w 582"/>
                <a:gd name="T3" fmla="*/ 0 h 648"/>
                <a:gd name="T4" fmla="*/ 3 w 582"/>
                <a:gd name="T5" fmla="*/ 1 h 648"/>
                <a:gd name="T6" fmla="*/ 3 w 582"/>
                <a:gd name="T7" fmla="*/ 3 h 648"/>
                <a:gd name="T8" fmla="*/ 0 w 582"/>
                <a:gd name="T9" fmla="*/ 1 h 6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2"/>
                <a:gd name="T16" fmla="*/ 0 h 648"/>
                <a:gd name="T17" fmla="*/ 582 w 582"/>
                <a:gd name="T18" fmla="*/ 648 h 6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2" h="648">
                  <a:moveTo>
                    <a:pt x="0" y="179"/>
                  </a:moveTo>
                  <a:lnTo>
                    <a:pt x="492" y="0"/>
                  </a:lnTo>
                  <a:lnTo>
                    <a:pt x="582" y="57"/>
                  </a:lnTo>
                  <a:lnTo>
                    <a:pt x="571" y="648"/>
                  </a:lnTo>
                  <a:lnTo>
                    <a:pt x="0" y="179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79" name="Freeform 416"/>
            <p:cNvSpPr>
              <a:spLocks/>
            </p:cNvSpPr>
            <p:nvPr/>
          </p:nvSpPr>
          <p:spPr bwMode="auto">
            <a:xfrm flipH="1">
              <a:off x="883" y="2241"/>
              <a:ext cx="308" cy="253"/>
            </a:xfrm>
            <a:custGeom>
              <a:avLst/>
              <a:gdLst>
                <a:gd name="T0" fmla="*/ 0 w 616"/>
                <a:gd name="T1" fmla="*/ 1 h 504"/>
                <a:gd name="T2" fmla="*/ 3 w 616"/>
                <a:gd name="T3" fmla="*/ 0 h 504"/>
                <a:gd name="T4" fmla="*/ 3 w 616"/>
                <a:gd name="T5" fmla="*/ 2 h 504"/>
                <a:gd name="T6" fmla="*/ 0 w 616"/>
                <a:gd name="T7" fmla="*/ 1 h 50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16"/>
                <a:gd name="T13" fmla="*/ 0 h 504"/>
                <a:gd name="T14" fmla="*/ 616 w 616"/>
                <a:gd name="T15" fmla="*/ 504 h 50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16" h="504">
                  <a:moveTo>
                    <a:pt x="0" y="134"/>
                  </a:moveTo>
                  <a:lnTo>
                    <a:pt x="582" y="0"/>
                  </a:lnTo>
                  <a:lnTo>
                    <a:pt x="616" y="504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280" name="Group 418"/>
            <p:cNvGrpSpPr>
              <a:grpSpLocks/>
            </p:cNvGrpSpPr>
            <p:nvPr/>
          </p:nvGrpSpPr>
          <p:grpSpPr bwMode="auto">
            <a:xfrm flipH="1">
              <a:off x="1519" y="2492"/>
              <a:ext cx="147" cy="205"/>
              <a:chOff x="2267" y="2594"/>
              <a:chExt cx="147" cy="325"/>
            </a:xfrm>
          </p:grpSpPr>
          <p:sp>
            <p:nvSpPr>
              <p:cNvPr id="10442" name="Freeform 419"/>
              <p:cNvSpPr>
                <a:spLocks/>
              </p:cNvSpPr>
              <p:nvPr/>
            </p:nvSpPr>
            <p:spPr bwMode="auto">
              <a:xfrm>
                <a:off x="2272" y="2609"/>
                <a:ext cx="138" cy="113"/>
              </a:xfrm>
              <a:custGeom>
                <a:avLst/>
                <a:gdLst>
                  <a:gd name="T0" fmla="*/ 2 w 138"/>
                  <a:gd name="T1" fmla="*/ 34 h 113"/>
                  <a:gd name="T2" fmla="*/ 6 w 138"/>
                  <a:gd name="T3" fmla="*/ 17 h 113"/>
                  <a:gd name="T4" fmla="*/ 16 w 138"/>
                  <a:gd name="T5" fmla="*/ 6 h 113"/>
                  <a:gd name="T6" fmla="*/ 34 w 138"/>
                  <a:gd name="T7" fmla="*/ 0 h 113"/>
                  <a:gd name="T8" fmla="*/ 59 w 138"/>
                  <a:gd name="T9" fmla="*/ 0 h 113"/>
                  <a:gd name="T10" fmla="*/ 87 w 138"/>
                  <a:gd name="T11" fmla="*/ 11 h 113"/>
                  <a:gd name="T12" fmla="*/ 105 w 138"/>
                  <a:gd name="T13" fmla="*/ 17 h 113"/>
                  <a:gd name="T14" fmla="*/ 104 w 138"/>
                  <a:gd name="T15" fmla="*/ 28 h 113"/>
                  <a:gd name="T16" fmla="*/ 119 w 138"/>
                  <a:gd name="T17" fmla="*/ 46 h 113"/>
                  <a:gd name="T18" fmla="*/ 138 w 138"/>
                  <a:gd name="T19" fmla="*/ 57 h 113"/>
                  <a:gd name="T20" fmla="*/ 135 w 138"/>
                  <a:gd name="T21" fmla="*/ 78 h 113"/>
                  <a:gd name="T22" fmla="*/ 105 w 138"/>
                  <a:gd name="T23" fmla="*/ 109 h 113"/>
                  <a:gd name="T24" fmla="*/ 103 w 138"/>
                  <a:gd name="T25" fmla="*/ 109 h 113"/>
                  <a:gd name="T26" fmla="*/ 69 w 138"/>
                  <a:gd name="T27" fmla="*/ 111 h 113"/>
                  <a:gd name="T28" fmla="*/ 66 w 138"/>
                  <a:gd name="T29" fmla="*/ 113 h 113"/>
                  <a:gd name="T30" fmla="*/ 64 w 138"/>
                  <a:gd name="T31" fmla="*/ 113 h 113"/>
                  <a:gd name="T32" fmla="*/ 20 w 138"/>
                  <a:gd name="T33" fmla="*/ 97 h 113"/>
                  <a:gd name="T34" fmla="*/ 5 w 138"/>
                  <a:gd name="T35" fmla="*/ 66 h 113"/>
                  <a:gd name="T36" fmla="*/ 0 w 138"/>
                  <a:gd name="T37" fmla="*/ 38 h 113"/>
                  <a:gd name="T38" fmla="*/ 2 w 138"/>
                  <a:gd name="T39" fmla="*/ 34 h 11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38"/>
                  <a:gd name="T61" fmla="*/ 0 h 113"/>
                  <a:gd name="T62" fmla="*/ 138 w 138"/>
                  <a:gd name="T63" fmla="*/ 113 h 11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38" h="113">
                    <a:moveTo>
                      <a:pt x="2" y="34"/>
                    </a:moveTo>
                    <a:lnTo>
                      <a:pt x="6" y="17"/>
                    </a:lnTo>
                    <a:lnTo>
                      <a:pt x="16" y="6"/>
                    </a:lnTo>
                    <a:lnTo>
                      <a:pt x="34" y="0"/>
                    </a:lnTo>
                    <a:lnTo>
                      <a:pt x="59" y="0"/>
                    </a:lnTo>
                    <a:lnTo>
                      <a:pt x="87" y="11"/>
                    </a:lnTo>
                    <a:lnTo>
                      <a:pt x="105" y="17"/>
                    </a:lnTo>
                    <a:lnTo>
                      <a:pt x="104" y="28"/>
                    </a:lnTo>
                    <a:lnTo>
                      <a:pt x="119" y="46"/>
                    </a:lnTo>
                    <a:lnTo>
                      <a:pt x="138" y="57"/>
                    </a:lnTo>
                    <a:lnTo>
                      <a:pt x="135" y="78"/>
                    </a:lnTo>
                    <a:lnTo>
                      <a:pt x="105" y="109"/>
                    </a:lnTo>
                    <a:lnTo>
                      <a:pt x="103" y="109"/>
                    </a:lnTo>
                    <a:lnTo>
                      <a:pt x="69" y="111"/>
                    </a:lnTo>
                    <a:lnTo>
                      <a:pt x="66" y="113"/>
                    </a:lnTo>
                    <a:lnTo>
                      <a:pt x="64" y="113"/>
                    </a:lnTo>
                    <a:lnTo>
                      <a:pt x="20" y="97"/>
                    </a:lnTo>
                    <a:lnTo>
                      <a:pt x="5" y="66"/>
                    </a:lnTo>
                    <a:lnTo>
                      <a:pt x="0" y="38"/>
                    </a:lnTo>
                    <a:lnTo>
                      <a:pt x="2" y="34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43" name="Freeform 420"/>
              <p:cNvSpPr>
                <a:spLocks/>
              </p:cNvSpPr>
              <p:nvPr/>
            </p:nvSpPr>
            <p:spPr bwMode="auto">
              <a:xfrm>
                <a:off x="2272" y="2645"/>
                <a:ext cx="141" cy="274"/>
              </a:xfrm>
              <a:custGeom>
                <a:avLst/>
                <a:gdLst>
                  <a:gd name="T0" fmla="*/ 11 w 141"/>
                  <a:gd name="T1" fmla="*/ 34 h 274"/>
                  <a:gd name="T2" fmla="*/ 38 w 141"/>
                  <a:gd name="T3" fmla="*/ 73 h 274"/>
                  <a:gd name="T4" fmla="*/ 62 w 141"/>
                  <a:gd name="T5" fmla="*/ 76 h 274"/>
                  <a:gd name="T6" fmla="*/ 86 w 141"/>
                  <a:gd name="T7" fmla="*/ 73 h 274"/>
                  <a:gd name="T8" fmla="*/ 122 w 141"/>
                  <a:gd name="T9" fmla="*/ 70 h 274"/>
                  <a:gd name="T10" fmla="*/ 134 w 141"/>
                  <a:gd name="T11" fmla="*/ 28 h 274"/>
                  <a:gd name="T12" fmla="*/ 141 w 141"/>
                  <a:gd name="T13" fmla="*/ 107 h 274"/>
                  <a:gd name="T14" fmla="*/ 137 w 141"/>
                  <a:gd name="T15" fmla="*/ 191 h 274"/>
                  <a:gd name="T16" fmla="*/ 120 w 141"/>
                  <a:gd name="T17" fmla="*/ 240 h 274"/>
                  <a:gd name="T18" fmla="*/ 90 w 141"/>
                  <a:gd name="T19" fmla="*/ 274 h 274"/>
                  <a:gd name="T20" fmla="*/ 57 w 141"/>
                  <a:gd name="T21" fmla="*/ 274 h 274"/>
                  <a:gd name="T22" fmla="*/ 27 w 141"/>
                  <a:gd name="T23" fmla="*/ 248 h 274"/>
                  <a:gd name="T24" fmla="*/ 10 w 141"/>
                  <a:gd name="T25" fmla="*/ 203 h 274"/>
                  <a:gd name="T26" fmla="*/ 3 w 141"/>
                  <a:gd name="T27" fmla="*/ 133 h 274"/>
                  <a:gd name="T28" fmla="*/ 0 w 141"/>
                  <a:gd name="T29" fmla="*/ 58 h 274"/>
                  <a:gd name="T30" fmla="*/ 0 w 141"/>
                  <a:gd name="T31" fmla="*/ 0 h 274"/>
                  <a:gd name="T32" fmla="*/ 11 w 141"/>
                  <a:gd name="T33" fmla="*/ 34 h 27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41"/>
                  <a:gd name="T52" fmla="*/ 0 h 274"/>
                  <a:gd name="T53" fmla="*/ 141 w 141"/>
                  <a:gd name="T54" fmla="*/ 274 h 27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41" h="274">
                    <a:moveTo>
                      <a:pt x="11" y="34"/>
                    </a:moveTo>
                    <a:lnTo>
                      <a:pt x="38" y="73"/>
                    </a:lnTo>
                    <a:lnTo>
                      <a:pt x="62" y="76"/>
                    </a:lnTo>
                    <a:lnTo>
                      <a:pt x="86" y="73"/>
                    </a:lnTo>
                    <a:lnTo>
                      <a:pt x="122" y="70"/>
                    </a:lnTo>
                    <a:lnTo>
                      <a:pt x="134" y="28"/>
                    </a:lnTo>
                    <a:lnTo>
                      <a:pt x="141" y="107"/>
                    </a:lnTo>
                    <a:lnTo>
                      <a:pt x="137" y="191"/>
                    </a:lnTo>
                    <a:lnTo>
                      <a:pt x="120" y="240"/>
                    </a:lnTo>
                    <a:lnTo>
                      <a:pt x="90" y="274"/>
                    </a:lnTo>
                    <a:lnTo>
                      <a:pt x="57" y="274"/>
                    </a:lnTo>
                    <a:lnTo>
                      <a:pt x="27" y="248"/>
                    </a:lnTo>
                    <a:lnTo>
                      <a:pt x="10" y="203"/>
                    </a:lnTo>
                    <a:lnTo>
                      <a:pt x="3" y="133"/>
                    </a:lnTo>
                    <a:lnTo>
                      <a:pt x="0" y="58"/>
                    </a:lnTo>
                    <a:lnTo>
                      <a:pt x="0" y="0"/>
                    </a:lnTo>
                    <a:lnTo>
                      <a:pt x="11" y="3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44" name="Freeform 421"/>
              <p:cNvSpPr>
                <a:spLocks/>
              </p:cNvSpPr>
              <p:nvPr/>
            </p:nvSpPr>
            <p:spPr bwMode="auto">
              <a:xfrm>
                <a:off x="2273" y="2664"/>
                <a:ext cx="136" cy="64"/>
              </a:xfrm>
              <a:custGeom>
                <a:avLst/>
                <a:gdLst>
                  <a:gd name="T0" fmla="*/ 0 w 449"/>
                  <a:gd name="T1" fmla="*/ 1 h 118"/>
                  <a:gd name="T2" fmla="*/ 0 w 449"/>
                  <a:gd name="T3" fmla="*/ 1 h 118"/>
                  <a:gd name="T4" fmla="*/ 0 w 449"/>
                  <a:gd name="T5" fmla="*/ 1 h 118"/>
                  <a:gd name="T6" fmla="*/ 0 w 449"/>
                  <a:gd name="T7" fmla="*/ 1 h 118"/>
                  <a:gd name="T8" fmla="*/ 0 w 449"/>
                  <a:gd name="T9" fmla="*/ 1 h 118"/>
                  <a:gd name="T10" fmla="*/ 0 w 449"/>
                  <a:gd name="T11" fmla="*/ 1 h 118"/>
                  <a:gd name="T12" fmla="*/ 0 w 449"/>
                  <a:gd name="T13" fmla="*/ 1 h 118"/>
                  <a:gd name="T14" fmla="*/ 0 w 449"/>
                  <a:gd name="T15" fmla="*/ 1 h 118"/>
                  <a:gd name="T16" fmla="*/ 0 w 449"/>
                  <a:gd name="T17" fmla="*/ 1 h 118"/>
                  <a:gd name="T18" fmla="*/ 0 w 449"/>
                  <a:gd name="T19" fmla="*/ 1 h 118"/>
                  <a:gd name="T20" fmla="*/ 0 w 449"/>
                  <a:gd name="T21" fmla="*/ 1 h 118"/>
                  <a:gd name="T22" fmla="*/ 0 w 449"/>
                  <a:gd name="T23" fmla="*/ 1 h 118"/>
                  <a:gd name="T24" fmla="*/ 0 w 449"/>
                  <a:gd name="T25" fmla="*/ 1 h 118"/>
                  <a:gd name="T26" fmla="*/ 0 w 449"/>
                  <a:gd name="T27" fmla="*/ 1 h 118"/>
                  <a:gd name="T28" fmla="*/ 0 w 449"/>
                  <a:gd name="T29" fmla="*/ 1 h 118"/>
                  <a:gd name="T30" fmla="*/ 0 w 449"/>
                  <a:gd name="T31" fmla="*/ 1 h 118"/>
                  <a:gd name="T32" fmla="*/ 0 w 449"/>
                  <a:gd name="T33" fmla="*/ 1 h 118"/>
                  <a:gd name="T34" fmla="*/ 0 w 449"/>
                  <a:gd name="T35" fmla="*/ 1 h 118"/>
                  <a:gd name="T36" fmla="*/ 0 w 449"/>
                  <a:gd name="T37" fmla="*/ 1 h 118"/>
                  <a:gd name="T38" fmla="*/ 0 w 449"/>
                  <a:gd name="T39" fmla="*/ 1 h 118"/>
                  <a:gd name="T40" fmla="*/ 0 w 449"/>
                  <a:gd name="T41" fmla="*/ 1 h 118"/>
                  <a:gd name="T42" fmla="*/ 0 w 449"/>
                  <a:gd name="T43" fmla="*/ 0 h 118"/>
                  <a:gd name="T44" fmla="*/ 0 w 449"/>
                  <a:gd name="T45" fmla="*/ 1 h 11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449"/>
                  <a:gd name="T70" fmla="*/ 0 h 118"/>
                  <a:gd name="T71" fmla="*/ 449 w 449"/>
                  <a:gd name="T72" fmla="*/ 118 h 11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449" h="118">
                    <a:moveTo>
                      <a:pt x="10" y="17"/>
                    </a:moveTo>
                    <a:lnTo>
                      <a:pt x="29" y="48"/>
                    </a:lnTo>
                    <a:lnTo>
                      <a:pt x="64" y="67"/>
                    </a:lnTo>
                    <a:lnTo>
                      <a:pt x="110" y="79"/>
                    </a:lnTo>
                    <a:lnTo>
                      <a:pt x="166" y="89"/>
                    </a:lnTo>
                    <a:lnTo>
                      <a:pt x="228" y="89"/>
                    </a:lnTo>
                    <a:lnTo>
                      <a:pt x="275" y="89"/>
                    </a:lnTo>
                    <a:lnTo>
                      <a:pt x="329" y="83"/>
                    </a:lnTo>
                    <a:lnTo>
                      <a:pt x="372" y="75"/>
                    </a:lnTo>
                    <a:lnTo>
                      <a:pt x="412" y="58"/>
                    </a:lnTo>
                    <a:lnTo>
                      <a:pt x="449" y="33"/>
                    </a:lnTo>
                    <a:lnTo>
                      <a:pt x="428" y="65"/>
                    </a:lnTo>
                    <a:lnTo>
                      <a:pt x="378" y="96"/>
                    </a:lnTo>
                    <a:lnTo>
                      <a:pt x="308" y="114"/>
                    </a:lnTo>
                    <a:lnTo>
                      <a:pt x="236" y="118"/>
                    </a:lnTo>
                    <a:lnTo>
                      <a:pt x="143" y="110"/>
                    </a:lnTo>
                    <a:lnTo>
                      <a:pt x="137" y="112"/>
                    </a:lnTo>
                    <a:lnTo>
                      <a:pt x="75" y="98"/>
                    </a:lnTo>
                    <a:lnTo>
                      <a:pt x="29" y="77"/>
                    </a:lnTo>
                    <a:lnTo>
                      <a:pt x="6" y="50"/>
                    </a:lnTo>
                    <a:lnTo>
                      <a:pt x="0" y="21"/>
                    </a:lnTo>
                    <a:lnTo>
                      <a:pt x="10" y="0"/>
                    </a:lnTo>
                    <a:lnTo>
                      <a:pt x="1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45" name="Freeform 422"/>
              <p:cNvSpPr>
                <a:spLocks/>
              </p:cNvSpPr>
              <p:nvPr/>
            </p:nvSpPr>
            <p:spPr bwMode="auto">
              <a:xfrm>
                <a:off x="2267" y="2594"/>
                <a:ext cx="147" cy="325"/>
              </a:xfrm>
              <a:custGeom>
                <a:avLst/>
                <a:gdLst>
                  <a:gd name="T0" fmla="*/ 0 w 487"/>
                  <a:gd name="T1" fmla="*/ 0 h 241"/>
                  <a:gd name="T2" fmla="*/ 0 w 487"/>
                  <a:gd name="T3" fmla="*/ 89 h 241"/>
                  <a:gd name="T4" fmla="*/ 0 w 487"/>
                  <a:gd name="T5" fmla="*/ 344 h 241"/>
                  <a:gd name="T6" fmla="*/ 0 w 487"/>
                  <a:gd name="T7" fmla="*/ 654 h 241"/>
                  <a:gd name="T8" fmla="*/ 0 w 487"/>
                  <a:gd name="T9" fmla="*/ 1126 h 241"/>
                  <a:gd name="T10" fmla="*/ 0 w 487"/>
                  <a:gd name="T11" fmla="*/ 1518 h 241"/>
                  <a:gd name="T12" fmla="*/ 0 w 487"/>
                  <a:gd name="T13" fmla="*/ 1587 h 241"/>
                  <a:gd name="T14" fmla="*/ 0 w 487"/>
                  <a:gd name="T15" fmla="*/ 1880 h 241"/>
                  <a:gd name="T16" fmla="*/ 0 w 487"/>
                  <a:gd name="T17" fmla="*/ 2193 h 241"/>
                  <a:gd name="T18" fmla="*/ 0 w 487"/>
                  <a:gd name="T19" fmla="*/ 2421 h 241"/>
                  <a:gd name="T20" fmla="*/ 0 w 487"/>
                  <a:gd name="T21" fmla="*/ 2535 h 241"/>
                  <a:gd name="T22" fmla="*/ 0 w 487"/>
                  <a:gd name="T23" fmla="*/ 2582 h 241"/>
                  <a:gd name="T24" fmla="*/ 0 w 487"/>
                  <a:gd name="T25" fmla="*/ 2636 h 241"/>
                  <a:gd name="T26" fmla="*/ 0 w 487"/>
                  <a:gd name="T27" fmla="*/ 2608 h 241"/>
                  <a:gd name="T28" fmla="*/ 0 w 487"/>
                  <a:gd name="T29" fmla="*/ 2535 h 241"/>
                  <a:gd name="T30" fmla="*/ 0 w 487"/>
                  <a:gd name="T31" fmla="*/ 2448 h 241"/>
                  <a:gd name="T32" fmla="*/ 0 w 487"/>
                  <a:gd name="T33" fmla="*/ 2280 h 241"/>
                  <a:gd name="T34" fmla="*/ 0 w 487"/>
                  <a:gd name="T35" fmla="*/ 1972 h 241"/>
                  <a:gd name="T36" fmla="*/ 0 w 487"/>
                  <a:gd name="T37" fmla="*/ 1626 h 241"/>
                  <a:gd name="T38" fmla="*/ 0 w 487"/>
                  <a:gd name="T39" fmla="*/ 1204 h 241"/>
                  <a:gd name="T40" fmla="*/ 0 w 487"/>
                  <a:gd name="T41" fmla="*/ 852 h 241"/>
                  <a:gd name="T42" fmla="*/ 0 w 487"/>
                  <a:gd name="T43" fmla="*/ 654 h 241"/>
                  <a:gd name="T44" fmla="*/ 0 w 487"/>
                  <a:gd name="T45" fmla="*/ 445 h 241"/>
                  <a:gd name="T46" fmla="*/ 0 w 487"/>
                  <a:gd name="T47" fmla="*/ 344 h 241"/>
                  <a:gd name="T48" fmla="*/ 0 w 487"/>
                  <a:gd name="T49" fmla="*/ 240 h 241"/>
                  <a:gd name="T50" fmla="*/ 0 w 487"/>
                  <a:gd name="T51" fmla="*/ 98 h 241"/>
                  <a:gd name="T52" fmla="*/ 0 w 487"/>
                  <a:gd name="T53" fmla="*/ 0 h 241"/>
                  <a:gd name="T54" fmla="*/ 0 w 487"/>
                  <a:gd name="T55" fmla="*/ 162 h 241"/>
                  <a:gd name="T56" fmla="*/ 0 w 487"/>
                  <a:gd name="T57" fmla="*/ 258 h 241"/>
                  <a:gd name="T58" fmla="*/ 0 w 487"/>
                  <a:gd name="T59" fmla="*/ 534 h 241"/>
                  <a:gd name="T60" fmla="*/ 0 w 487"/>
                  <a:gd name="T61" fmla="*/ 654 h 241"/>
                  <a:gd name="T62" fmla="*/ 0 w 487"/>
                  <a:gd name="T63" fmla="*/ 829 h 241"/>
                  <a:gd name="T64" fmla="*/ 0 w 487"/>
                  <a:gd name="T65" fmla="*/ 998 h 241"/>
                  <a:gd name="T66" fmla="*/ 0 w 487"/>
                  <a:gd name="T67" fmla="*/ 1264 h 241"/>
                  <a:gd name="T68" fmla="*/ 0 w 487"/>
                  <a:gd name="T69" fmla="*/ 1691 h 241"/>
                  <a:gd name="T70" fmla="*/ 0 w 487"/>
                  <a:gd name="T71" fmla="*/ 2034 h 241"/>
                  <a:gd name="T72" fmla="*/ 0 w 487"/>
                  <a:gd name="T73" fmla="*/ 2193 h 241"/>
                  <a:gd name="T74" fmla="*/ 0 w 487"/>
                  <a:gd name="T75" fmla="*/ 2380 h 241"/>
                  <a:gd name="T76" fmla="*/ 0 w 487"/>
                  <a:gd name="T77" fmla="*/ 2414 h 241"/>
                  <a:gd name="T78" fmla="*/ 0 w 487"/>
                  <a:gd name="T79" fmla="*/ 2421 h 241"/>
                  <a:gd name="T80" fmla="*/ 0 w 487"/>
                  <a:gd name="T81" fmla="*/ 2359 h 241"/>
                  <a:gd name="T82" fmla="*/ 0 w 487"/>
                  <a:gd name="T83" fmla="*/ 2239 h 241"/>
                  <a:gd name="T84" fmla="*/ 0 w 487"/>
                  <a:gd name="T85" fmla="*/ 2070 h 241"/>
                  <a:gd name="T86" fmla="*/ 0 w 487"/>
                  <a:gd name="T87" fmla="*/ 1691 h 241"/>
                  <a:gd name="T88" fmla="*/ 0 w 487"/>
                  <a:gd name="T89" fmla="*/ 1264 h 241"/>
                  <a:gd name="T90" fmla="*/ 0 w 487"/>
                  <a:gd name="T91" fmla="*/ 882 h 241"/>
                  <a:gd name="T92" fmla="*/ 0 w 487"/>
                  <a:gd name="T93" fmla="*/ 534 h 241"/>
                  <a:gd name="T94" fmla="*/ 0 w 487"/>
                  <a:gd name="T95" fmla="*/ 344 h 241"/>
                  <a:gd name="T96" fmla="*/ 0 w 487"/>
                  <a:gd name="T97" fmla="*/ 240 h 241"/>
                  <a:gd name="T98" fmla="*/ 0 w 487"/>
                  <a:gd name="T99" fmla="*/ 178 h 241"/>
                  <a:gd name="T100" fmla="*/ 0 w 487"/>
                  <a:gd name="T101" fmla="*/ 0 h 24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87"/>
                  <a:gd name="T154" fmla="*/ 0 h 241"/>
                  <a:gd name="T155" fmla="*/ 487 w 487"/>
                  <a:gd name="T156" fmla="*/ 241 h 24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87" h="241">
                    <a:moveTo>
                      <a:pt x="143" y="0"/>
                    </a:moveTo>
                    <a:lnTo>
                      <a:pt x="81" y="8"/>
                    </a:lnTo>
                    <a:lnTo>
                      <a:pt x="33" y="31"/>
                    </a:lnTo>
                    <a:lnTo>
                      <a:pt x="10" y="60"/>
                    </a:lnTo>
                    <a:lnTo>
                      <a:pt x="0" y="103"/>
                    </a:lnTo>
                    <a:lnTo>
                      <a:pt x="4" y="139"/>
                    </a:lnTo>
                    <a:lnTo>
                      <a:pt x="4" y="145"/>
                    </a:lnTo>
                    <a:lnTo>
                      <a:pt x="17" y="172"/>
                    </a:lnTo>
                    <a:lnTo>
                      <a:pt x="39" y="201"/>
                    </a:lnTo>
                    <a:lnTo>
                      <a:pt x="75" y="222"/>
                    </a:lnTo>
                    <a:lnTo>
                      <a:pt x="129" y="232"/>
                    </a:lnTo>
                    <a:lnTo>
                      <a:pt x="189" y="236"/>
                    </a:lnTo>
                    <a:lnTo>
                      <a:pt x="249" y="241"/>
                    </a:lnTo>
                    <a:lnTo>
                      <a:pt x="306" y="238"/>
                    </a:lnTo>
                    <a:lnTo>
                      <a:pt x="362" y="232"/>
                    </a:lnTo>
                    <a:lnTo>
                      <a:pt x="404" y="224"/>
                    </a:lnTo>
                    <a:lnTo>
                      <a:pt x="448" y="209"/>
                    </a:lnTo>
                    <a:lnTo>
                      <a:pt x="470" y="180"/>
                    </a:lnTo>
                    <a:lnTo>
                      <a:pt x="483" y="149"/>
                    </a:lnTo>
                    <a:lnTo>
                      <a:pt x="487" y="110"/>
                    </a:lnTo>
                    <a:lnTo>
                      <a:pt x="483" y="78"/>
                    </a:lnTo>
                    <a:lnTo>
                      <a:pt x="466" y="60"/>
                    </a:lnTo>
                    <a:lnTo>
                      <a:pt x="433" y="41"/>
                    </a:lnTo>
                    <a:lnTo>
                      <a:pt x="396" y="31"/>
                    </a:lnTo>
                    <a:lnTo>
                      <a:pt x="354" y="22"/>
                    </a:lnTo>
                    <a:lnTo>
                      <a:pt x="271" y="9"/>
                    </a:lnTo>
                    <a:lnTo>
                      <a:pt x="157" y="0"/>
                    </a:lnTo>
                    <a:lnTo>
                      <a:pt x="154" y="15"/>
                    </a:lnTo>
                    <a:lnTo>
                      <a:pt x="259" y="24"/>
                    </a:lnTo>
                    <a:lnTo>
                      <a:pt x="381" y="49"/>
                    </a:lnTo>
                    <a:lnTo>
                      <a:pt x="427" y="60"/>
                    </a:lnTo>
                    <a:lnTo>
                      <a:pt x="450" y="76"/>
                    </a:lnTo>
                    <a:lnTo>
                      <a:pt x="462" y="91"/>
                    </a:lnTo>
                    <a:lnTo>
                      <a:pt x="468" y="116"/>
                    </a:lnTo>
                    <a:lnTo>
                      <a:pt x="464" y="155"/>
                    </a:lnTo>
                    <a:lnTo>
                      <a:pt x="445" y="186"/>
                    </a:lnTo>
                    <a:lnTo>
                      <a:pt x="410" y="201"/>
                    </a:lnTo>
                    <a:lnTo>
                      <a:pt x="331" y="218"/>
                    </a:lnTo>
                    <a:lnTo>
                      <a:pt x="270" y="220"/>
                    </a:lnTo>
                    <a:lnTo>
                      <a:pt x="201" y="222"/>
                    </a:lnTo>
                    <a:lnTo>
                      <a:pt x="137" y="216"/>
                    </a:lnTo>
                    <a:lnTo>
                      <a:pt x="83" y="205"/>
                    </a:lnTo>
                    <a:lnTo>
                      <a:pt x="52" y="189"/>
                    </a:lnTo>
                    <a:lnTo>
                      <a:pt x="23" y="155"/>
                    </a:lnTo>
                    <a:lnTo>
                      <a:pt x="15" y="116"/>
                    </a:lnTo>
                    <a:lnTo>
                      <a:pt x="21" y="81"/>
                    </a:lnTo>
                    <a:lnTo>
                      <a:pt x="42" y="49"/>
                    </a:lnTo>
                    <a:lnTo>
                      <a:pt x="60" y="31"/>
                    </a:lnTo>
                    <a:lnTo>
                      <a:pt x="96" y="22"/>
                    </a:lnTo>
                    <a:lnTo>
                      <a:pt x="143" y="1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281" name="Group 423"/>
            <p:cNvGrpSpPr>
              <a:grpSpLocks/>
            </p:cNvGrpSpPr>
            <p:nvPr/>
          </p:nvGrpSpPr>
          <p:grpSpPr bwMode="auto">
            <a:xfrm flipH="1">
              <a:off x="1471" y="2528"/>
              <a:ext cx="147" cy="205"/>
              <a:chOff x="2267" y="2594"/>
              <a:chExt cx="147" cy="325"/>
            </a:xfrm>
          </p:grpSpPr>
          <p:sp>
            <p:nvSpPr>
              <p:cNvPr id="10438" name="Freeform 424"/>
              <p:cNvSpPr>
                <a:spLocks/>
              </p:cNvSpPr>
              <p:nvPr/>
            </p:nvSpPr>
            <p:spPr bwMode="auto">
              <a:xfrm>
                <a:off x="2272" y="2609"/>
                <a:ext cx="138" cy="113"/>
              </a:xfrm>
              <a:custGeom>
                <a:avLst/>
                <a:gdLst>
                  <a:gd name="T0" fmla="*/ 2 w 138"/>
                  <a:gd name="T1" fmla="*/ 34 h 113"/>
                  <a:gd name="T2" fmla="*/ 6 w 138"/>
                  <a:gd name="T3" fmla="*/ 17 h 113"/>
                  <a:gd name="T4" fmla="*/ 16 w 138"/>
                  <a:gd name="T5" fmla="*/ 6 h 113"/>
                  <a:gd name="T6" fmla="*/ 34 w 138"/>
                  <a:gd name="T7" fmla="*/ 0 h 113"/>
                  <a:gd name="T8" fmla="*/ 59 w 138"/>
                  <a:gd name="T9" fmla="*/ 0 h 113"/>
                  <a:gd name="T10" fmla="*/ 87 w 138"/>
                  <a:gd name="T11" fmla="*/ 11 h 113"/>
                  <a:gd name="T12" fmla="*/ 105 w 138"/>
                  <a:gd name="T13" fmla="*/ 17 h 113"/>
                  <a:gd name="T14" fmla="*/ 104 w 138"/>
                  <a:gd name="T15" fmla="*/ 28 h 113"/>
                  <a:gd name="T16" fmla="*/ 119 w 138"/>
                  <a:gd name="T17" fmla="*/ 46 h 113"/>
                  <a:gd name="T18" fmla="*/ 138 w 138"/>
                  <a:gd name="T19" fmla="*/ 57 h 113"/>
                  <a:gd name="T20" fmla="*/ 135 w 138"/>
                  <a:gd name="T21" fmla="*/ 78 h 113"/>
                  <a:gd name="T22" fmla="*/ 105 w 138"/>
                  <a:gd name="T23" fmla="*/ 109 h 113"/>
                  <a:gd name="T24" fmla="*/ 103 w 138"/>
                  <a:gd name="T25" fmla="*/ 109 h 113"/>
                  <a:gd name="T26" fmla="*/ 69 w 138"/>
                  <a:gd name="T27" fmla="*/ 111 h 113"/>
                  <a:gd name="T28" fmla="*/ 66 w 138"/>
                  <a:gd name="T29" fmla="*/ 113 h 113"/>
                  <a:gd name="T30" fmla="*/ 64 w 138"/>
                  <a:gd name="T31" fmla="*/ 113 h 113"/>
                  <a:gd name="T32" fmla="*/ 20 w 138"/>
                  <a:gd name="T33" fmla="*/ 97 h 113"/>
                  <a:gd name="T34" fmla="*/ 5 w 138"/>
                  <a:gd name="T35" fmla="*/ 66 h 113"/>
                  <a:gd name="T36" fmla="*/ 0 w 138"/>
                  <a:gd name="T37" fmla="*/ 38 h 113"/>
                  <a:gd name="T38" fmla="*/ 2 w 138"/>
                  <a:gd name="T39" fmla="*/ 34 h 11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38"/>
                  <a:gd name="T61" fmla="*/ 0 h 113"/>
                  <a:gd name="T62" fmla="*/ 138 w 138"/>
                  <a:gd name="T63" fmla="*/ 113 h 11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38" h="113">
                    <a:moveTo>
                      <a:pt x="2" y="34"/>
                    </a:moveTo>
                    <a:lnTo>
                      <a:pt x="6" y="17"/>
                    </a:lnTo>
                    <a:lnTo>
                      <a:pt x="16" y="6"/>
                    </a:lnTo>
                    <a:lnTo>
                      <a:pt x="34" y="0"/>
                    </a:lnTo>
                    <a:lnTo>
                      <a:pt x="59" y="0"/>
                    </a:lnTo>
                    <a:lnTo>
                      <a:pt x="87" y="11"/>
                    </a:lnTo>
                    <a:lnTo>
                      <a:pt x="105" y="17"/>
                    </a:lnTo>
                    <a:lnTo>
                      <a:pt x="104" y="28"/>
                    </a:lnTo>
                    <a:lnTo>
                      <a:pt x="119" y="46"/>
                    </a:lnTo>
                    <a:lnTo>
                      <a:pt x="138" y="57"/>
                    </a:lnTo>
                    <a:lnTo>
                      <a:pt x="135" y="78"/>
                    </a:lnTo>
                    <a:lnTo>
                      <a:pt x="105" y="109"/>
                    </a:lnTo>
                    <a:lnTo>
                      <a:pt x="103" y="109"/>
                    </a:lnTo>
                    <a:lnTo>
                      <a:pt x="69" y="111"/>
                    </a:lnTo>
                    <a:lnTo>
                      <a:pt x="66" y="113"/>
                    </a:lnTo>
                    <a:lnTo>
                      <a:pt x="64" y="113"/>
                    </a:lnTo>
                    <a:lnTo>
                      <a:pt x="20" y="97"/>
                    </a:lnTo>
                    <a:lnTo>
                      <a:pt x="5" y="66"/>
                    </a:lnTo>
                    <a:lnTo>
                      <a:pt x="0" y="38"/>
                    </a:lnTo>
                    <a:lnTo>
                      <a:pt x="2" y="34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39" name="Freeform 425"/>
              <p:cNvSpPr>
                <a:spLocks/>
              </p:cNvSpPr>
              <p:nvPr/>
            </p:nvSpPr>
            <p:spPr bwMode="auto">
              <a:xfrm>
                <a:off x="2272" y="2645"/>
                <a:ext cx="141" cy="274"/>
              </a:xfrm>
              <a:custGeom>
                <a:avLst/>
                <a:gdLst>
                  <a:gd name="T0" fmla="*/ 11 w 141"/>
                  <a:gd name="T1" fmla="*/ 34 h 274"/>
                  <a:gd name="T2" fmla="*/ 38 w 141"/>
                  <a:gd name="T3" fmla="*/ 73 h 274"/>
                  <a:gd name="T4" fmla="*/ 62 w 141"/>
                  <a:gd name="T5" fmla="*/ 76 h 274"/>
                  <a:gd name="T6" fmla="*/ 86 w 141"/>
                  <a:gd name="T7" fmla="*/ 73 h 274"/>
                  <a:gd name="T8" fmla="*/ 122 w 141"/>
                  <a:gd name="T9" fmla="*/ 70 h 274"/>
                  <a:gd name="T10" fmla="*/ 134 w 141"/>
                  <a:gd name="T11" fmla="*/ 28 h 274"/>
                  <a:gd name="T12" fmla="*/ 141 w 141"/>
                  <a:gd name="T13" fmla="*/ 107 h 274"/>
                  <a:gd name="T14" fmla="*/ 137 w 141"/>
                  <a:gd name="T15" fmla="*/ 191 h 274"/>
                  <a:gd name="T16" fmla="*/ 120 w 141"/>
                  <a:gd name="T17" fmla="*/ 240 h 274"/>
                  <a:gd name="T18" fmla="*/ 90 w 141"/>
                  <a:gd name="T19" fmla="*/ 274 h 274"/>
                  <a:gd name="T20" fmla="*/ 57 w 141"/>
                  <a:gd name="T21" fmla="*/ 274 h 274"/>
                  <a:gd name="T22" fmla="*/ 27 w 141"/>
                  <a:gd name="T23" fmla="*/ 248 h 274"/>
                  <a:gd name="T24" fmla="*/ 10 w 141"/>
                  <a:gd name="T25" fmla="*/ 203 h 274"/>
                  <a:gd name="T26" fmla="*/ 3 w 141"/>
                  <a:gd name="T27" fmla="*/ 133 h 274"/>
                  <a:gd name="T28" fmla="*/ 0 w 141"/>
                  <a:gd name="T29" fmla="*/ 58 h 274"/>
                  <a:gd name="T30" fmla="*/ 0 w 141"/>
                  <a:gd name="T31" fmla="*/ 0 h 274"/>
                  <a:gd name="T32" fmla="*/ 11 w 141"/>
                  <a:gd name="T33" fmla="*/ 34 h 27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41"/>
                  <a:gd name="T52" fmla="*/ 0 h 274"/>
                  <a:gd name="T53" fmla="*/ 141 w 141"/>
                  <a:gd name="T54" fmla="*/ 274 h 27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41" h="274">
                    <a:moveTo>
                      <a:pt x="11" y="34"/>
                    </a:moveTo>
                    <a:lnTo>
                      <a:pt x="38" y="73"/>
                    </a:lnTo>
                    <a:lnTo>
                      <a:pt x="62" y="76"/>
                    </a:lnTo>
                    <a:lnTo>
                      <a:pt x="86" y="73"/>
                    </a:lnTo>
                    <a:lnTo>
                      <a:pt x="122" y="70"/>
                    </a:lnTo>
                    <a:lnTo>
                      <a:pt x="134" y="28"/>
                    </a:lnTo>
                    <a:lnTo>
                      <a:pt x="141" y="107"/>
                    </a:lnTo>
                    <a:lnTo>
                      <a:pt x="137" y="191"/>
                    </a:lnTo>
                    <a:lnTo>
                      <a:pt x="120" y="240"/>
                    </a:lnTo>
                    <a:lnTo>
                      <a:pt x="90" y="274"/>
                    </a:lnTo>
                    <a:lnTo>
                      <a:pt x="57" y="274"/>
                    </a:lnTo>
                    <a:lnTo>
                      <a:pt x="27" y="248"/>
                    </a:lnTo>
                    <a:lnTo>
                      <a:pt x="10" y="203"/>
                    </a:lnTo>
                    <a:lnTo>
                      <a:pt x="3" y="133"/>
                    </a:lnTo>
                    <a:lnTo>
                      <a:pt x="0" y="58"/>
                    </a:lnTo>
                    <a:lnTo>
                      <a:pt x="0" y="0"/>
                    </a:lnTo>
                    <a:lnTo>
                      <a:pt x="11" y="3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40" name="Freeform 426"/>
              <p:cNvSpPr>
                <a:spLocks/>
              </p:cNvSpPr>
              <p:nvPr/>
            </p:nvSpPr>
            <p:spPr bwMode="auto">
              <a:xfrm>
                <a:off x="2273" y="2664"/>
                <a:ext cx="136" cy="64"/>
              </a:xfrm>
              <a:custGeom>
                <a:avLst/>
                <a:gdLst>
                  <a:gd name="T0" fmla="*/ 0 w 449"/>
                  <a:gd name="T1" fmla="*/ 1 h 118"/>
                  <a:gd name="T2" fmla="*/ 0 w 449"/>
                  <a:gd name="T3" fmla="*/ 1 h 118"/>
                  <a:gd name="T4" fmla="*/ 0 w 449"/>
                  <a:gd name="T5" fmla="*/ 1 h 118"/>
                  <a:gd name="T6" fmla="*/ 0 w 449"/>
                  <a:gd name="T7" fmla="*/ 1 h 118"/>
                  <a:gd name="T8" fmla="*/ 0 w 449"/>
                  <a:gd name="T9" fmla="*/ 1 h 118"/>
                  <a:gd name="T10" fmla="*/ 0 w 449"/>
                  <a:gd name="T11" fmla="*/ 1 h 118"/>
                  <a:gd name="T12" fmla="*/ 0 w 449"/>
                  <a:gd name="T13" fmla="*/ 1 h 118"/>
                  <a:gd name="T14" fmla="*/ 0 w 449"/>
                  <a:gd name="T15" fmla="*/ 1 h 118"/>
                  <a:gd name="T16" fmla="*/ 0 w 449"/>
                  <a:gd name="T17" fmla="*/ 1 h 118"/>
                  <a:gd name="T18" fmla="*/ 0 w 449"/>
                  <a:gd name="T19" fmla="*/ 1 h 118"/>
                  <a:gd name="T20" fmla="*/ 0 w 449"/>
                  <a:gd name="T21" fmla="*/ 1 h 118"/>
                  <a:gd name="T22" fmla="*/ 0 w 449"/>
                  <a:gd name="T23" fmla="*/ 1 h 118"/>
                  <a:gd name="T24" fmla="*/ 0 w 449"/>
                  <a:gd name="T25" fmla="*/ 1 h 118"/>
                  <a:gd name="T26" fmla="*/ 0 w 449"/>
                  <a:gd name="T27" fmla="*/ 1 h 118"/>
                  <a:gd name="T28" fmla="*/ 0 w 449"/>
                  <a:gd name="T29" fmla="*/ 1 h 118"/>
                  <a:gd name="T30" fmla="*/ 0 w 449"/>
                  <a:gd name="T31" fmla="*/ 1 h 118"/>
                  <a:gd name="T32" fmla="*/ 0 w 449"/>
                  <a:gd name="T33" fmla="*/ 1 h 118"/>
                  <a:gd name="T34" fmla="*/ 0 w 449"/>
                  <a:gd name="T35" fmla="*/ 1 h 118"/>
                  <a:gd name="T36" fmla="*/ 0 w 449"/>
                  <a:gd name="T37" fmla="*/ 1 h 118"/>
                  <a:gd name="T38" fmla="*/ 0 w 449"/>
                  <a:gd name="T39" fmla="*/ 1 h 118"/>
                  <a:gd name="T40" fmla="*/ 0 w 449"/>
                  <a:gd name="T41" fmla="*/ 1 h 118"/>
                  <a:gd name="T42" fmla="*/ 0 w 449"/>
                  <a:gd name="T43" fmla="*/ 0 h 118"/>
                  <a:gd name="T44" fmla="*/ 0 w 449"/>
                  <a:gd name="T45" fmla="*/ 1 h 11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449"/>
                  <a:gd name="T70" fmla="*/ 0 h 118"/>
                  <a:gd name="T71" fmla="*/ 449 w 449"/>
                  <a:gd name="T72" fmla="*/ 118 h 11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449" h="118">
                    <a:moveTo>
                      <a:pt x="10" y="17"/>
                    </a:moveTo>
                    <a:lnTo>
                      <a:pt x="29" y="48"/>
                    </a:lnTo>
                    <a:lnTo>
                      <a:pt x="64" y="67"/>
                    </a:lnTo>
                    <a:lnTo>
                      <a:pt x="110" y="79"/>
                    </a:lnTo>
                    <a:lnTo>
                      <a:pt x="166" y="89"/>
                    </a:lnTo>
                    <a:lnTo>
                      <a:pt x="228" y="89"/>
                    </a:lnTo>
                    <a:lnTo>
                      <a:pt x="275" y="89"/>
                    </a:lnTo>
                    <a:lnTo>
                      <a:pt x="329" y="83"/>
                    </a:lnTo>
                    <a:lnTo>
                      <a:pt x="372" y="75"/>
                    </a:lnTo>
                    <a:lnTo>
                      <a:pt x="412" y="58"/>
                    </a:lnTo>
                    <a:lnTo>
                      <a:pt x="449" y="33"/>
                    </a:lnTo>
                    <a:lnTo>
                      <a:pt x="428" y="65"/>
                    </a:lnTo>
                    <a:lnTo>
                      <a:pt x="378" y="96"/>
                    </a:lnTo>
                    <a:lnTo>
                      <a:pt x="308" y="114"/>
                    </a:lnTo>
                    <a:lnTo>
                      <a:pt x="236" y="118"/>
                    </a:lnTo>
                    <a:lnTo>
                      <a:pt x="143" y="110"/>
                    </a:lnTo>
                    <a:lnTo>
                      <a:pt x="137" y="112"/>
                    </a:lnTo>
                    <a:lnTo>
                      <a:pt x="75" y="98"/>
                    </a:lnTo>
                    <a:lnTo>
                      <a:pt x="29" y="77"/>
                    </a:lnTo>
                    <a:lnTo>
                      <a:pt x="6" y="50"/>
                    </a:lnTo>
                    <a:lnTo>
                      <a:pt x="0" y="21"/>
                    </a:lnTo>
                    <a:lnTo>
                      <a:pt x="10" y="0"/>
                    </a:lnTo>
                    <a:lnTo>
                      <a:pt x="1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41" name="Freeform 427"/>
              <p:cNvSpPr>
                <a:spLocks/>
              </p:cNvSpPr>
              <p:nvPr/>
            </p:nvSpPr>
            <p:spPr bwMode="auto">
              <a:xfrm>
                <a:off x="2267" y="2594"/>
                <a:ext cx="147" cy="325"/>
              </a:xfrm>
              <a:custGeom>
                <a:avLst/>
                <a:gdLst>
                  <a:gd name="T0" fmla="*/ 0 w 487"/>
                  <a:gd name="T1" fmla="*/ 0 h 241"/>
                  <a:gd name="T2" fmla="*/ 0 w 487"/>
                  <a:gd name="T3" fmla="*/ 89 h 241"/>
                  <a:gd name="T4" fmla="*/ 0 w 487"/>
                  <a:gd name="T5" fmla="*/ 344 h 241"/>
                  <a:gd name="T6" fmla="*/ 0 w 487"/>
                  <a:gd name="T7" fmla="*/ 654 h 241"/>
                  <a:gd name="T8" fmla="*/ 0 w 487"/>
                  <a:gd name="T9" fmla="*/ 1126 h 241"/>
                  <a:gd name="T10" fmla="*/ 0 w 487"/>
                  <a:gd name="T11" fmla="*/ 1518 h 241"/>
                  <a:gd name="T12" fmla="*/ 0 w 487"/>
                  <a:gd name="T13" fmla="*/ 1587 h 241"/>
                  <a:gd name="T14" fmla="*/ 0 w 487"/>
                  <a:gd name="T15" fmla="*/ 1880 h 241"/>
                  <a:gd name="T16" fmla="*/ 0 w 487"/>
                  <a:gd name="T17" fmla="*/ 2193 h 241"/>
                  <a:gd name="T18" fmla="*/ 0 w 487"/>
                  <a:gd name="T19" fmla="*/ 2421 h 241"/>
                  <a:gd name="T20" fmla="*/ 0 w 487"/>
                  <a:gd name="T21" fmla="*/ 2535 h 241"/>
                  <a:gd name="T22" fmla="*/ 0 w 487"/>
                  <a:gd name="T23" fmla="*/ 2582 h 241"/>
                  <a:gd name="T24" fmla="*/ 0 w 487"/>
                  <a:gd name="T25" fmla="*/ 2636 h 241"/>
                  <a:gd name="T26" fmla="*/ 0 w 487"/>
                  <a:gd name="T27" fmla="*/ 2608 h 241"/>
                  <a:gd name="T28" fmla="*/ 0 w 487"/>
                  <a:gd name="T29" fmla="*/ 2535 h 241"/>
                  <a:gd name="T30" fmla="*/ 0 w 487"/>
                  <a:gd name="T31" fmla="*/ 2448 h 241"/>
                  <a:gd name="T32" fmla="*/ 0 w 487"/>
                  <a:gd name="T33" fmla="*/ 2280 h 241"/>
                  <a:gd name="T34" fmla="*/ 0 w 487"/>
                  <a:gd name="T35" fmla="*/ 1972 h 241"/>
                  <a:gd name="T36" fmla="*/ 0 w 487"/>
                  <a:gd name="T37" fmla="*/ 1626 h 241"/>
                  <a:gd name="T38" fmla="*/ 0 w 487"/>
                  <a:gd name="T39" fmla="*/ 1204 h 241"/>
                  <a:gd name="T40" fmla="*/ 0 w 487"/>
                  <a:gd name="T41" fmla="*/ 852 h 241"/>
                  <a:gd name="T42" fmla="*/ 0 w 487"/>
                  <a:gd name="T43" fmla="*/ 654 h 241"/>
                  <a:gd name="T44" fmla="*/ 0 w 487"/>
                  <a:gd name="T45" fmla="*/ 445 h 241"/>
                  <a:gd name="T46" fmla="*/ 0 w 487"/>
                  <a:gd name="T47" fmla="*/ 344 h 241"/>
                  <a:gd name="T48" fmla="*/ 0 w 487"/>
                  <a:gd name="T49" fmla="*/ 240 h 241"/>
                  <a:gd name="T50" fmla="*/ 0 w 487"/>
                  <a:gd name="T51" fmla="*/ 98 h 241"/>
                  <a:gd name="T52" fmla="*/ 0 w 487"/>
                  <a:gd name="T53" fmla="*/ 0 h 241"/>
                  <a:gd name="T54" fmla="*/ 0 w 487"/>
                  <a:gd name="T55" fmla="*/ 162 h 241"/>
                  <a:gd name="T56" fmla="*/ 0 w 487"/>
                  <a:gd name="T57" fmla="*/ 258 h 241"/>
                  <a:gd name="T58" fmla="*/ 0 w 487"/>
                  <a:gd name="T59" fmla="*/ 534 h 241"/>
                  <a:gd name="T60" fmla="*/ 0 w 487"/>
                  <a:gd name="T61" fmla="*/ 654 h 241"/>
                  <a:gd name="T62" fmla="*/ 0 w 487"/>
                  <a:gd name="T63" fmla="*/ 829 h 241"/>
                  <a:gd name="T64" fmla="*/ 0 w 487"/>
                  <a:gd name="T65" fmla="*/ 998 h 241"/>
                  <a:gd name="T66" fmla="*/ 0 w 487"/>
                  <a:gd name="T67" fmla="*/ 1264 h 241"/>
                  <a:gd name="T68" fmla="*/ 0 w 487"/>
                  <a:gd name="T69" fmla="*/ 1691 h 241"/>
                  <a:gd name="T70" fmla="*/ 0 w 487"/>
                  <a:gd name="T71" fmla="*/ 2034 h 241"/>
                  <a:gd name="T72" fmla="*/ 0 w 487"/>
                  <a:gd name="T73" fmla="*/ 2193 h 241"/>
                  <a:gd name="T74" fmla="*/ 0 w 487"/>
                  <a:gd name="T75" fmla="*/ 2380 h 241"/>
                  <a:gd name="T76" fmla="*/ 0 w 487"/>
                  <a:gd name="T77" fmla="*/ 2414 h 241"/>
                  <a:gd name="T78" fmla="*/ 0 w 487"/>
                  <a:gd name="T79" fmla="*/ 2421 h 241"/>
                  <a:gd name="T80" fmla="*/ 0 w 487"/>
                  <a:gd name="T81" fmla="*/ 2359 h 241"/>
                  <a:gd name="T82" fmla="*/ 0 w 487"/>
                  <a:gd name="T83" fmla="*/ 2239 h 241"/>
                  <a:gd name="T84" fmla="*/ 0 w 487"/>
                  <a:gd name="T85" fmla="*/ 2070 h 241"/>
                  <a:gd name="T86" fmla="*/ 0 w 487"/>
                  <a:gd name="T87" fmla="*/ 1691 h 241"/>
                  <a:gd name="T88" fmla="*/ 0 w 487"/>
                  <a:gd name="T89" fmla="*/ 1264 h 241"/>
                  <a:gd name="T90" fmla="*/ 0 w 487"/>
                  <a:gd name="T91" fmla="*/ 882 h 241"/>
                  <a:gd name="T92" fmla="*/ 0 w 487"/>
                  <a:gd name="T93" fmla="*/ 534 h 241"/>
                  <a:gd name="T94" fmla="*/ 0 w 487"/>
                  <a:gd name="T95" fmla="*/ 344 h 241"/>
                  <a:gd name="T96" fmla="*/ 0 w 487"/>
                  <a:gd name="T97" fmla="*/ 240 h 241"/>
                  <a:gd name="T98" fmla="*/ 0 w 487"/>
                  <a:gd name="T99" fmla="*/ 178 h 241"/>
                  <a:gd name="T100" fmla="*/ 0 w 487"/>
                  <a:gd name="T101" fmla="*/ 0 h 24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87"/>
                  <a:gd name="T154" fmla="*/ 0 h 241"/>
                  <a:gd name="T155" fmla="*/ 487 w 487"/>
                  <a:gd name="T156" fmla="*/ 241 h 24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87" h="241">
                    <a:moveTo>
                      <a:pt x="143" y="0"/>
                    </a:moveTo>
                    <a:lnTo>
                      <a:pt x="81" y="8"/>
                    </a:lnTo>
                    <a:lnTo>
                      <a:pt x="33" y="31"/>
                    </a:lnTo>
                    <a:lnTo>
                      <a:pt x="10" y="60"/>
                    </a:lnTo>
                    <a:lnTo>
                      <a:pt x="0" y="103"/>
                    </a:lnTo>
                    <a:lnTo>
                      <a:pt x="4" y="139"/>
                    </a:lnTo>
                    <a:lnTo>
                      <a:pt x="4" y="145"/>
                    </a:lnTo>
                    <a:lnTo>
                      <a:pt x="17" y="172"/>
                    </a:lnTo>
                    <a:lnTo>
                      <a:pt x="39" y="201"/>
                    </a:lnTo>
                    <a:lnTo>
                      <a:pt x="75" y="222"/>
                    </a:lnTo>
                    <a:lnTo>
                      <a:pt x="129" y="232"/>
                    </a:lnTo>
                    <a:lnTo>
                      <a:pt x="189" y="236"/>
                    </a:lnTo>
                    <a:lnTo>
                      <a:pt x="249" y="241"/>
                    </a:lnTo>
                    <a:lnTo>
                      <a:pt x="306" y="238"/>
                    </a:lnTo>
                    <a:lnTo>
                      <a:pt x="362" y="232"/>
                    </a:lnTo>
                    <a:lnTo>
                      <a:pt x="404" y="224"/>
                    </a:lnTo>
                    <a:lnTo>
                      <a:pt x="448" y="209"/>
                    </a:lnTo>
                    <a:lnTo>
                      <a:pt x="470" y="180"/>
                    </a:lnTo>
                    <a:lnTo>
                      <a:pt x="483" y="149"/>
                    </a:lnTo>
                    <a:lnTo>
                      <a:pt x="487" y="110"/>
                    </a:lnTo>
                    <a:lnTo>
                      <a:pt x="483" y="78"/>
                    </a:lnTo>
                    <a:lnTo>
                      <a:pt x="466" y="60"/>
                    </a:lnTo>
                    <a:lnTo>
                      <a:pt x="433" y="41"/>
                    </a:lnTo>
                    <a:lnTo>
                      <a:pt x="396" y="31"/>
                    </a:lnTo>
                    <a:lnTo>
                      <a:pt x="354" y="22"/>
                    </a:lnTo>
                    <a:lnTo>
                      <a:pt x="271" y="9"/>
                    </a:lnTo>
                    <a:lnTo>
                      <a:pt x="157" y="0"/>
                    </a:lnTo>
                    <a:lnTo>
                      <a:pt x="154" y="15"/>
                    </a:lnTo>
                    <a:lnTo>
                      <a:pt x="259" y="24"/>
                    </a:lnTo>
                    <a:lnTo>
                      <a:pt x="381" y="49"/>
                    </a:lnTo>
                    <a:lnTo>
                      <a:pt x="427" y="60"/>
                    </a:lnTo>
                    <a:lnTo>
                      <a:pt x="450" y="76"/>
                    </a:lnTo>
                    <a:lnTo>
                      <a:pt x="462" y="91"/>
                    </a:lnTo>
                    <a:lnTo>
                      <a:pt x="468" y="116"/>
                    </a:lnTo>
                    <a:lnTo>
                      <a:pt x="464" y="155"/>
                    </a:lnTo>
                    <a:lnTo>
                      <a:pt x="445" y="186"/>
                    </a:lnTo>
                    <a:lnTo>
                      <a:pt x="410" y="201"/>
                    </a:lnTo>
                    <a:lnTo>
                      <a:pt x="331" y="218"/>
                    </a:lnTo>
                    <a:lnTo>
                      <a:pt x="270" y="220"/>
                    </a:lnTo>
                    <a:lnTo>
                      <a:pt x="201" y="222"/>
                    </a:lnTo>
                    <a:lnTo>
                      <a:pt x="137" y="216"/>
                    </a:lnTo>
                    <a:lnTo>
                      <a:pt x="83" y="205"/>
                    </a:lnTo>
                    <a:lnTo>
                      <a:pt x="52" y="189"/>
                    </a:lnTo>
                    <a:lnTo>
                      <a:pt x="23" y="155"/>
                    </a:lnTo>
                    <a:lnTo>
                      <a:pt x="15" y="116"/>
                    </a:lnTo>
                    <a:lnTo>
                      <a:pt x="21" y="81"/>
                    </a:lnTo>
                    <a:lnTo>
                      <a:pt x="42" y="49"/>
                    </a:lnTo>
                    <a:lnTo>
                      <a:pt x="60" y="31"/>
                    </a:lnTo>
                    <a:lnTo>
                      <a:pt x="96" y="22"/>
                    </a:lnTo>
                    <a:lnTo>
                      <a:pt x="143" y="1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282" name="Freeform 433"/>
            <p:cNvSpPr>
              <a:spLocks/>
            </p:cNvSpPr>
            <p:nvPr/>
          </p:nvSpPr>
          <p:spPr bwMode="auto">
            <a:xfrm flipH="1">
              <a:off x="921" y="2477"/>
              <a:ext cx="986" cy="890"/>
            </a:xfrm>
            <a:custGeom>
              <a:avLst/>
              <a:gdLst>
                <a:gd name="T0" fmla="*/ 0 w 1971"/>
                <a:gd name="T1" fmla="*/ 0 h 1780"/>
                <a:gd name="T2" fmla="*/ 2 w 1971"/>
                <a:gd name="T3" fmla="*/ 2 h 1780"/>
                <a:gd name="T4" fmla="*/ 3 w 1971"/>
                <a:gd name="T5" fmla="*/ 3 h 1780"/>
                <a:gd name="T6" fmla="*/ 5 w 1971"/>
                <a:gd name="T7" fmla="*/ 4 h 1780"/>
                <a:gd name="T8" fmla="*/ 7 w 1971"/>
                <a:gd name="T9" fmla="*/ 6 h 1780"/>
                <a:gd name="T10" fmla="*/ 8 w 1971"/>
                <a:gd name="T11" fmla="*/ 7 h 1780"/>
                <a:gd name="T12" fmla="*/ 8 w 1971"/>
                <a:gd name="T13" fmla="*/ 7 h 1780"/>
                <a:gd name="T14" fmla="*/ 6 w 1971"/>
                <a:gd name="T15" fmla="*/ 6 h 1780"/>
                <a:gd name="T16" fmla="*/ 5 w 1971"/>
                <a:gd name="T17" fmla="*/ 4 h 1780"/>
                <a:gd name="T18" fmla="*/ 4 w 1971"/>
                <a:gd name="T19" fmla="*/ 3 h 1780"/>
                <a:gd name="T20" fmla="*/ 3 w 1971"/>
                <a:gd name="T21" fmla="*/ 2 h 1780"/>
                <a:gd name="T22" fmla="*/ 2 w 1971"/>
                <a:gd name="T23" fmla="*/ 1 h 1780"/>
                <a:gd name="T24" fmla="*/ 0 w 1971"/>
                <a:gd name="T25" fmla="*/ 0 h 17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971"/>
                <a:gd name="T40" fmla="*/ 0 h 1780"/>
                <a:gd name="T41" fmla="*/ 1971 w 1971"/>
                <a:gd name="T42" fmla="*/ 1780 h 17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971" h="1780">
                  <a:moveTo>
                    <a:pt x="0" y="0"/>
                  </a:moveTo>
                  <a:lnTo>
                    <a:pt x="379" y="270"/>
                  </a:lnTo>
                  <a:lnTo>
                    <a:pt x="750" y="571"/>
                  </a:lnTo>
                  <a:lnTo>
                    <a:pt x="1096" y="862"/>
                  </a:lnTo>
                  <a:lnTo>
                    <a:pt x="1545" y="1299"/>
                  </a:lnTo>
                  <a:lnTo>
                    <a:pt x="1959" y="1725"/>
                  </a:lnTo>
                  <a:lnTo>
                    <a:pt x="1971" y="1780"/>
                  </a:lnTo>
                  <a:lnTo>
                    <a:pt x="1500" y="1333"/>
                  </a:lnTo>
                  <a:lnTo>
                    <a:pt x="1186" y="1019"/>
                  </a:lnTo>
                  <a:lnTo>
                    <a:pt x="873" y="739"/>
                  </a:lnTo>
                  <a:lnTo>
                    <a:pt x="559" y="482"/>
                  </a:lnTo>
                  <a:lnTo>
                    <a:pt x="257" y="2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83" name="Freeform 440"/>
            <p:cNvSpPr>
              <a:spLocks/>
            </p:cNvSpPr>
            <p:nvPr/>
          </p:nvSpPr>
          <p:spPr bwMode="auto">
            <a:xfrm flipH="1">
              <a:off x="883" y="2750"/>
              <a:ext cx="303" cy="330"/>
            </a:xfrm>
            <a:custGeom>
              <a:avLst/>
              <a:gdLst>
                <a:gd name="T0" fmla="*/ 0 w 605"/>
                <a:gd name="T1" fmla="*/ 0 h 661"/>
                <a:gd name="T2" fmla="*/ 2 w 605"/>
                <a:gd name="T3" fmla="*/ 0 h 661"/>
                <a:gd name="T4" fmla="*/ 3 w 605"/>
                <a:gd name="T5" fmla="*/ 0 h 661"/>
                <a:gd name="T6" fmla="*/ 3 w 605"/>
                <a:gd name="T7" fmla="*/ 2 h 661"/>
                <a:gd name="T8" fmla="*/ 0 w 605"/>
                <a:gd name="T9" fmla="*/ 0 h 6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5"/>
                <a:gd name="T16" fmla="*/ 0 h 661"/>
                <a:gd name="T17" fmla="*/ 605 w 605"/>
                <a:gd name="T18" fmla="*/ 661 h 6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5" h="661">
                  <a:moveTo>
                    <a:pt x="0" y="134"/>
                  </a:moveTo>
                  <a:lnTo>
                    <a:pt x="402" y="0"/>
                  </a:lnTo>
                  <a:lnTo>
                    <a:pt x="605" y="147"/>
                  </a:lnTo>
                  <a:lnTo>
                    <a:pt x="582" y="661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84" name="Freeform 441"/>
            <p:cNvSpPr>
              <a:spLocks/>
            </p:cNvSpPr>
            <p:nvPr/>
          </p:nvSpPr>
          <p:spPr bwMode="auto">
            <a:xfrm flipH="1">
              <a:off x="894" y="2084"/>
              <a:ext cx="1019" cy="750"/>
            </a:xfrm>
            <a:custGeom>
              <a:avLst/>
              <a:gdLst>
                <a:gd name="T0" fmla="*/ 0 w 1019"/>
                <a:gd name="T1" fmla="*/ 0 h 750"/>
                <a:gd name="T2" fmla="*/ 84 w 1019"/>
                <a:gd name="T3" fmla="*/ 45 h 750"/>
                <a:gd name="T4" fmla="*/ 297 w 1019"/>
                <a:gd name="T5" fmla="*/ 175 h 750"/>
                <a:gd name="T6" fmla="*/ 515 w 1019"/>
                <a:gd name="T7" fmla="*/ 331 h 750"/>
                <a:gd name="T8" fmla="*/ 711 w 1019"/>
                <a:gd name="T9" fmla="*/ 482 h 750"/>
                <a:gd name="T10" fmla="*/ 1014 w 1019"/>
                <a:gd name="T11" fmla="*/ 723 h 750"/>
                <a:gd name="T12" fmla="*/ 1019 w 1019"/>
                <a:gd name="T13" fmla="*/ 750 h 750"/>
                <a:gd name="T14" fmla="*/ 650 w 1019"/>
                <a:gd name="T15" fmla="*/ 466 h 750"/>
                <a:gd name="T16" fmla="*/ 392 w 1019"/>
                <a:gd name="T17" fmla="*/ 275 h 750"/>
                <a:gd name="T18" fmla="*/ 196 w 1019"/>
                <a:gd name="T19" fmla="*/ 146 h 750"/>
                <a:gd name="T20" fmla="*/ 0 w 1019"/>
                <a:gd name="T21" fmla="*/ 29 h 750"/>
                <a:gd name="T22" fmla="*/ 0 w 1019"/>
                <a:gd name="T23" fmla="*/ 0 h 75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19"/>
                <a:gd name="T37" fmla="*/ 0 h 750"/>
                <a:gd name="T38" fmla="*/ 1019 w 1019"/>
                <a:gd name="T39" fmla="*/ 750 h 75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19" h="750">
                  <a:moveTo>
                    <a:pt x="0" y="0"/>
                  </a:moveTo>
                  <a:lnTo>
                    <a:pt x="84" y="45"/>
                  </a:lnTo>
                  <a:lnTo>
                    <a:pt x="297" y="175"/>
                  </a:lnTo>
                  <a:lnTo>
                    <a:pt x="515" y="331"/>
                  </a:lnTo>
                  <a:lnTo>
                    <a:pt x="711" y="482"/>
                  </a:lnTo>
                  <a:lnTo>
                    <a:pt x="1014" y="723"/>
                  </a:lnTo>
                  <a:lnTo>
                    <a:pt x="1019" y="750"/>
                  </a:lnTo>
                  <a:lnTo>
                    <a:pt x="650" y="466"/>
                  </a:lnTo>
                  <a:lnTo>
                    <a:pt x="392" y="275"/>
                  </a:lnTo>
                  <a:lnTo>
                    <a:pt x="196" y="146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85" name="Freeform 442"/>
            <p:cNvSpPr>
              <a:spLocks/>
            </p:cNvSpPr>
            <p:nvPr/>
          </p:nvSpPr>
          <p:spPr bwMode="auto">
            <a:xfrm flipH="1">
              <a:off x="877" y="2275"/>
              <a:ext cx="1024" cy="834"/>
            </a:xfrm>
            <a:custGeom>
              <a:avLst/>
              <a:gdLst>
                <a:gd name="T0" fmla="*/ 0 w 2048"/>
                <a:gd name="T1" fmla="*/ 0 h 1667"/>
                <a:gd name="T2" fmla="*/ 2 w 2048"/>
                <a:gd name="T3" fmla="*/ 1 h 1667"/>
                <a:gd name="T4" fmla="*/ 3 w 2048"/>
                <a:gd name="T5" fmla="*/ 2 h 1667"/>
                <a:gd name="T6" fmla="*/ 4 w 2048"/>
                <a:gd name="T7" fmla="*/ 3 h 1667"/>
                <a:gd name="T8" fmla="*/ 5 w 2048"/>
                <a:gd name="T9" fmla="*/ 4 h 1667"/>
                <a:gd name="T10" fmla="*/ 7 w 2048"/>
                <a:gd name="T11" fmla="*/ 6 h 1667"/>
                <a:gd name="T12" fmla="*/ 8 w 2048"/>
                <a:gd name="T13" fmla="*/ 7 h 1667"/>
                <a:gd name="T14" fmla="*/ 6 w 2048"/>
                <a:gd name="T15" fmla="*/ 5 h 1667"/>
                <a:gd name="T16" fmla="*/ 5 w 2048"/>
                <a:gd name="T17" fmla="*/ 4 h 1667"/>
                <a:gd name="T18" fmla="*/ 3 w 2048"/>
                <a:gd name="T19" fmla="*/ 3 h 1667"/>
                <a:gd name="T20" fmla="*/ 1 w 2048"/>
                <a:gd name="T21" fmla="*/ 1 h 1667"/>
                <a:gd name="T22" fmla="*/ 0 w 2048"/>
                <a:gd name="T23" fmla="*/ 0 h 166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048"/>
                <a:gd name="T37" fmla="*/ 0 h 1667"/>
                <a:gd name="T38" fmla="*/ 2048 w 2048"/>
                <a:gd name="T39" fmla="*/ 1667 h 166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048" h="1667">
                  <a:moveTo>
                    <a:pt x="0" y="0"/>
                  </a:moveTo>
                  <a:lnTo>
                    <a:pt x="357" y="189"/>
                  </a:lnTo>
                  <a:lnTo>
                    <a:pt x="614" y="390"/>
                  </a:lnTo>
                  <a:lnTo>
                    <a:pt x="884" y="593"/>
                  </a:lnTo>
                  <a:lnTo>
                    <a:pt x="1263" y="927"/>
                  </a:lnTo>
                  <a:lnTo>
                    <a:pt x="1667" y="1297"/>
                  </a:lnTo>
                  <a:lnTo>
                    <a:pt x="2048" y="1667"/>
                  </a:lnTo>
                  <a:lnTo>
                    <a:pt x="1466" y="1185"/>
                  </a:lnTo>
                  <a:lnTo>
                    <a:pt x="1117" y="860"/>
                  </a:lnTo>
                  <a:lnTo>
                    <a:pt x="693" y="514"/>
                  </a:lnTo>
                  <a:lnTo>
                    <a:pt x="233" y="1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86" name="Freeform 443"/>
            <p:cNvSpPr>
              <a:spLocks/>
            </p:cNvSpPr>
            <p:nvPr/>
          </p:nvSpPr>
          <p:spPr bwMode="auto">
            <a:xfrm flipH="1">
              <a:off x="1682" y="1832"/>
              <a:ext cx="45" cy="1047"/>
            </a:xfrm>
            <a:custGeom>
              <a:avLst/>
              <a:gdLst>
                <a:gd name="T0" fmla="*/ 0 w 90"/>
                <a:gd name="T1" fmla="*/ 8 h 2094"/>
                <a:gd name="T2" fmla="*/ 1 w 90"/>
                <a:gd name="T3" fmla="*/ 0 h 2094"/>
                <a:gd name="T4" fmla="*/ 1 w 90"/>
                <a:gd name="T5" fmla="*/ 1 h 2094"/>
                <a:gd name="T6" fmla="*/ 1 w 90"/>
                <a:gd name="T7" fmla="*/ 9 h 2094"/>
                <a:gd name="T8" fmla="*/ 0 w 90"/>
                <a:gd name="T9" fmla="*/ 8 h 20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0"/>
                <a:gd name="T16" fmla="*/ 0 h 2094"/>
                <a:gd name="T17" fmla="*/ 90 w 90"/>
                <a:gd name="T18" fmla="*/ 2094 h 20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0" h="2094">
                  <a:moveTo>
                    <a:pt x="0" y="2006"/>
                  </a:moveTo>
                  <a:lnTo>
                    <a:pt x="19" y="0"/>
                  </a:lnTo>
                  <a:lnTo>
                    <a:pt x="90" y="34"/>
                  </a:lnTo>
                  <a:lnTo>
                    <a:pt x="90" y="2094"/>
                  </a:lnTo>
                  <a:lnTo>
                    <a:pt x="0" y="20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87" name="Freeform 444"/>
            <p:cNvSpPr>
              <a:spLocks/>
            </p:cNvSpPr>
            <p:nvPr/>
          </p:nvSpPr>
          <p:spPr bwMode="auto">
            <a:xfrm flipH="1">
              <a:off x="1413" y="1903"/>
              <a:ext cx="73" cy="1097"/>
            </a:xfrm>
            <a:custGeom>
              <a:avLst/>
              <a:gdLst>
                <a:gd name="T0" fmla="*/ 1 w 145"/>
                <a:gd name="T1" fmla="*/ 9 h 2193"/>
                <a:gd name="T2" fmla="*/ 1 w 145"/>
                <a:gd name="T3" fmla="*/ 6 h 2193"/>
                <a:gd name="T4" fmla="*/ 1 w 145"/>
                <a:gd name="T5" fmla="*/ 4 h 2193"/>
                <a:gd name="T6" fmla="*/ 0 w 145"/>
                <a:gd name="T7" fmla="*/ 2 h 2193"/>
                <a:gd name="T8" fmla="*/ 1 w 145"/>
                <a:gd name="T9" fmla="*/ 0 h 2193"/>
                <a:gd name="T10" fmla="*/ 1 w 145"/>
                <a:gd name="T11" fmla="*/ 1 h 2193"/>
                <a:gd name="T12" fmla="*/ 1 w 145"/>
                <a:gd name="T13" fmla="*/ 1 h 2193"/>
                <a:gd name="T14" fmla="*/ 1 w 145"/>
                <a:gd name="T15" fmla="*/ 2 h 2193"/>
                <a:gd name="T16" fmla="*/ 1 w 145"/>
                <a:gd name="T17" fmla="*/ 4 h 2193"/>
                <a:gd name="T18" fmla="*/ 1 w 145"/>
                <a:gd name="T19" fmla="*/ 6 h 2193"/>
                <a:gd name="T20" fmla="*/ 1 w 145"/>
                <a:gd name="T21" fmla="*/ 8 h 2193"/>
                <a:gd name="T22" fmla="*/ 1 w 145"/>
                <a:gd name="T23" fmla="*/ 9 h 219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5"/>
                <a:gd name="T37" fmla="*/ 0 h 2193"/>
                <a:gd name="T38" fmla="*/ 145 w 145"/>
                <a:gd name="T39" fmla="*/ 2193 h 219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5" h="2193">
                  <a:moveTo>
                    <a:pt x="100" y="2193"/>
                  </a:moveTo>
                  <a:lnTo>
                    <a:pt x="90" y="1498"/>
                  </a:lnTo>
                  <a:lnTo>
                    <a:pt x="34" y="861"/>
                  </a:lnTo>
                  <a:lnTo>
                    <a:pt x="0" y="413"/>
                  </a:lnTo>
                  <a:lnTo>
                    <a:pt x="21" y="0"/>
                  </a:lnTo>
                  <a:lnTo>
                    <a:pt x="79" y="11"/>
                  </a:lnTo>
                  <a:lnTo>
                    <a:pt x="45" y="234"/>
                  </a:lnTo>
                  <a:lnTo>
                    <a:pt x="45" y="402"/>
                  </a:lnTo>
                  <a:lnTo>
                    <a:pt x="79" y="871"/>
                  </a:lnTo>
                  <a:lnTo>
                    <a:pt x="134" y="1365"/>
                  </a:lnTo>
                  <a:lnTo>
                    <a:pt x="145" y="1890"/>
                  </a:lnTo>
                  <a:lnTo>
                    <a:pt x="100" y="21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288" name="Group 446"/>
            <p:cNvGrpSpPr>
              <a:grpSpLocks/>
            </p:cNvGrpSpPr>
            <p:nvPr/>
          </p:nvGrpSpPr>
          <p:grpSpPr bwMode="auto">
            <a:xfrm rot="-850607">
              <a:off x="977" y="2259"/>
              <a:ext cx="527" cy="420"/>
              <a:chOff x="903" y="2181"/>
              <a:chExt cx="503" cy="432"/>
            </a:xfrm>
          </p:grpSpPr>
          <p:sp>
            <p:nvSpPr>
              <p:cNvPr id="10435" name="Freeform 447"/>
              <p:cNvSpPr>
                <a:spLocks/>
              </p:cNvSpPr>
              <p:nvPr/>
            </p:nvSpPr>
            <p:spPr bwMode="auto">
              <a:xfrm>
                <a:off x="913" y="2194"/>
                <a:ext cx="484" cy="366"/>
              </a:xfrm>
              <a:custGeom>
                <a:avLst/>
                <a:gdLst>
                  <a:gd name="T0" fmla="*/ 13 w 484"/>
                  <a:gd name="T1" fmla="*/ 34 h 366"/>
                  <a:gd name="T2" fmla="*/ 162 w 484"/>
                  <a:gd name="T3" fmla="*/ 0 h 366"/>
                  <a:gd name="T4" fmla="*/ 252 w 484"/>
                  <a:gd name="T5" fmla="*/ 85 h 366"/>
                  <a:gd name="T6" fmla="*/ 392 w 484"/>
                  <a:gd name="T7" fmla="*/ 228 h 366"/>
                  <a:gd name="T8" fmla="*/ 484 w 484"/>
                  <a:gd name="T9" fmla="*/ 328 h 366"/>
                  <a:gd name="T10" fmla="*/ 468 w 484"/>
                  <a:gd name="T11" fmla="*/ 334 h 366"/>
                  <a:gd name="T12" fmla="*/ 328 w 484"/>
                  <a:gd name="T13" fmla="*/ 366 h 366"/>
                  <a:gd name="T14" fmla="*/ 257 w 484"/>
                  <a:gd name="T15" fmla="*/ 293 h 366"/>
                  <a:gd name="T16" fmla="*/ 139 w 484"/>
                  <a:gd name="T17" fmla="*/ 171 h 366"/>
                  <a:gd name="T18" fmla="*/ 17 w 484"/>
                  <a:gd name="T19" fmla="*/ 55 h 366"/>
                  <a:gd name="T20" fmla="*/ 0 w 484"/>
                  <a:gd name="T21" fmla="*/ 46 h 366"/>
                  <a:gd name="T22" fmla="*/ 13 w 484"/>
                  <a:gd name="T23" fmla="*/ 34 h 36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4"/>
                  <a:gd name="T37" fmla="*/ 0 h 366"/>
                  <a:gd name="T38" fmla="*/ 484 w 484"/>
                  <a:gd name="T39" fmla="*/ 366 h 36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4" h="366">
                    <a:moveTo>
                      <a:pt x="13" y="34"/>
                    </a:moveTo>
                    <a:lnTo>
                      <a:pt x="162" y="0"/>
                    </a:lnTo>
                    <a:lnTo>
                      <a:pt x="252" y="85"/>
                    </a:lnTo>
                    <a:lnTo>
                      <a:pt x="392" y="228"/>
                    </a:lnTo>
                    <a:lnTo>
                      <a:pt x="484" y="328"/>
                    </a:lnTo>
                    <a:lnTo>
                      <a:pt x="468" y="334"/>
                    </a:lnTo>
                    <a:lnTo>
                      <a:pt x="328" y="366"/>
                    </a:lnTo>
                    <a:lnTo>
                      <a:pt x="257" y="293"/>
                    </a:lnTo>
                    <a:lnTo>
                      <a:pt x="139" y="171"/>
                    </a:lnTo>
                    <a:lnTo>
                      <a:pt x="17" y="55"/>
                    </a:lnTo>
                    <a:lnTo>
                      <a:pt x="0" y="46"/>
                    </a:lnTo>
                    <a:lnTo>
                      <a:pt x="13" y="34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36" name="Freeform 448"/>
              <p:cNvSpPr>
                <a:spLocks/>
              </p:cNvSpPr>
              <p:nvPr/>
            </p:nvSpPr>
            <p:spPr bwMode="auto">
              <a:xfrm>
                <a:off x="906" y="2223"/>
                <a:ext cx="493" cy="381"/>
              </a:xfrm>
              <a:custGeom>
                <a:avLst/>
                <a:gdLst>
                  <a:gd name="T0" fmla="*/ 13 w 493"/>
                  <a:gd name="T1" fmla="*/ 0 h 381"/>
                  <a:gd name="T2" fmla="*/ 0 w 493"/>
                  <a:gd name="T3" fmla="*/ 32 h 381"/>
                  <a:gd name="T4" fmla="*/ 3 w 493"/>
                  <a:gd name="T5" fmla="*/ 61 h 381"/>
                  <a:gd name="T6" fmla="*/ 105 w 493"/>
                  <a:gd name="T7" fmla="*/ 168 h 381"/>
                  <a:gd name="T8" fmla="*/ 110 w 493"/>
                  <a:gd name="T9" fmla="*/ 169 h 381"/>
                  <a:gd name="T10" fmla="*/ 214 w 493"/>
                  <a:gd name="T11" fmla="*/ 282 h 381"/>
                  <a:gd name="T12" fmla="*/ 317 w 493"/>
                  <a:gd name="T13" fmla="*/ 381 h 381"/>
                  <a:gd name="T14" fmla="*/ 340 w 493"/>
                  <a:gd name="T15" fmla="*/ 379 h 381"/>
                  <a:gd name="T16" fmla="*/ 402 w 493"/>
                  <a:gd name="T17" fmla="*/ 366 h 381"/>
                  <a:gd name="T18" fmla="*/ 482 w 493"/>
                  <a:gd name="T19" fmla="*/ 354 h 381"/>
                  <a:gd name="T20" fmla="*/ 488 w 493"/>
                  <a:gd name="T21" fmla="*/ 346 h 381"/>
                  <a:gd name="T22" fmla="*/ 493 w 493"/>
                  <a:gd name="T23" fmla="*/ 295 h 381"/>
                  <a:gd name="T24" fmla="*/ 336 w 493"/>
                  <a:gd name="T25" fmla="*/ 325 h 381"/>
                  <a:gd name="T26" fmla="*/ 196 w 493"/>
                  <a:gd name="T27" fmla="*/ 187 h 381"/>
                  <a:gd name="T28" fmla="*/ 82 w 493"/>
                  <a:gd name="T29" fmla="*/ 71 h 381"/>
                  <a:gd name="T30" fmla="*/ 19 w 493"/>
                  <a:gd name="T31" fmla="*/ 0 h 381"/>
                  <a:gd name="T32" fmla="*/ 13 w 493"/>
                  <a:gd name="T33" fmla="*/ 0 h 3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3"/>
                  <a:gd name="T52" fmla="*/ 0 h 381"/>
                  <a:gd name="T53" fmla="*/ 493 w 493"/>
                  <a:gd name="T54" fmla="*/ 381 h 38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3" h="381">
                    <a:moveTo>
                      <a:pt x="13" y="0"/>
                    </a:moveTo>
                    <a:lnTo>
                      <a:pt x="0" y="32"/>
                    </a:lnTo>
                    <a:lnTo>
                      <a:pt x="3" y="61"/>
                    </a:lnTo>
                    <a:lnTo>
                      <a:pt x="105" y="168"/>
                    </a:lnTo>
                    <a:lnTo>
                      <a:pt x="110" y="169"/>
                    </a:lnTo>
                    <a:lnTo>
                      <a:pt x="214" y="282"/>
                    </a:lnTo>
                    <a:lnTo>
                      <a:pt x="317" y="381"/>
                    </a:lnTo>
                    <a:lnTo>
                      <a:pt x="340" y="379"/>
                    </a:lnTo>
                    <a:lnTo>
                      <a:pt x="402" y="366"/>
                    </a:lnTo>
                    <a:lnTo>
                      <a:pt x="482" y="354"/>
                    </a:lnTo>
                    <a:lnTo>
                      <a:pt x="488" y="346"/>
                    </a:lnTo>
                    <a:lnTo>
                      <a:pt x="493" y="295"/>
                    </a:lnTo>
                    <a:lnTo>
                      <a:pt x="336" y="325"/>
                    </a:lnTo>
                    <a:lnTo>
                      <a:pt x="196" y="187"/>
                    </a:lnTo>
                    <a:lnTo>
                      <a:pt x="82" y="71"/>
                    </a:lnTo>
                    <a:lnTo>
                      <a:pt x="1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437" name="Freeform 449"/>
              <p:cNvSpPr>
                <a:spLocks/>
              </p:cNvSpPr>
              <p:nvPr/>
            </p:nvSpPr>
            <p:spPr bwMode="auto">
              <a:xfrm>
                <a:off x="903" y="2181"/>
                <a:ext cx="503" cy="432"/>
              </a:xfrm>
              <a:custGeom>
                <a:avLst/>
                <a:gdLst>
                  <a:gd name="T0" fmla="*/ 15 w 503"/>
                  <a:gd name="T1" fmla="*/ 38 h 432"/>
                  <a:gd name="T2" fmla="*/ 144 w 503"/>
                  <a:gd name="T3" fmla="*/ 5 h 432"/>
                  <a:gd name="T4" fmla="*/ 175 w 503"/>
                  <a:gd name="T5" fmla="*/ 0 h 432"/>
                  <a:gd name="T6" fmla="*/ 179 w 503"/>
                  <a:gd name="T7" fmla="*/ 0 h 432"/>
                  <a:gd name="T8" fmla="*/ 188 w 503"/>
                  <a:gd name="T9" fmla="*/ 8 h 432"/>
                  <a:gd name="T10" fmla="*/ 339 w 503"/>
                  <a:gd name="T11" fmla="*/ 159 h 432"/>
                  <a:gd name="T12" fmla="*/ 470 w 503"/>
                  <a:gd name="T13" fmla="*/ 296 h 432"/>
                  <a:gd name="T14" fmla="*/ 502 w 503"/>
                  <a:gd name="T15" fmla="*/ 331 h 432"/>
                  <a:gd name="T16" fmla="*/ 503 w 503"/>
                  <a:gd name="T17" fmla="*/ 356 h 432"/>
                  <a:gd name="T18" fmla="*/ 494 w 503"/>
                  <a:gd name="T19" fmla="*/ 399 h 432"/>
                  <a:gd name="T20" fmla="*/ 482 w 503"/>
                  <a:gd name="T21" fmla="*/ 402 h 432"/>
                  <a:gd name="T22" fmla="*/ 382 w 503"/>
                  <a:gd name="T23" fmla="*/ 417 h 432"/>
                  <a:gd name="T24" fmla="*/ 323 w 503"/>
                  <a:gd name="T25" fmla="*/ 432 h 432"/>
                  <a:gd name="T26" fmla="*/ 320 w 503"/>
                  <a:gd name="T27" fmla="*/ 427 h 432"/>
                  <a:gd name="T28" fmla="*/ 306 w 503"/>
                  <a:gd name="T29" fmla="*/ 424 h 432"/>
                  <a:gd name="T30" fmla="*/ 153 w 503"/>
                  <a:gd name="T31" fmla="*/ 264 h 432"/>
                  <a:gd name="T32" fmla="*/ 45 w 503"/>
                  <a:gd name="T33" fmla="*/ 148 h 432"/>
                  <a:gd name="T34" fmla="*/ 0 w 503"/>
                  <a:gd name="T35" fmla="*/ 104 h 432"/>
                  <a:gd name="T36" fmla="*/ 0 w 503"/>
                  <a:gd name="T37" fmla="*/ 86 h 432"/>
                  <a:gd name="T38" fmla="*/ 9 w 503"/>
                  <a:gd name="T39" fmla="*/ 83 h 432"/>
                  <a:gd name="T40" fmla="*/ 33 w 503"/>
                  <a:gd name="T41" fmla="*/ 119 h 432"/>
                  <a:gd name="T42" fmla="*/ 128 w 503"/>
                  <a:gd name="T43" fmla="*/ 217 h 432"/>
                  <a:gd name="T44" fmla="*/ 246 w 503"/>
                  <a:gd name="T45" fmla="*/ 341 h 432"/>
                  <a:gd name="T46" fmla="*/ 321 w 503"/>
                  <a:gd name="T47" fmla="*/ 408 h 432"/>
                  <a:gd name="T48" fmla="*/ 324 w 503"/>
                  <a:gd name="T49" fmla="*/ 384 h 432"/>
                  <a:gd name="T50" fmla="*/ 326 w 503"/>
                  <a:gd name="T51" fmla="*/ 368 h 432"/>
                  <a:gd name="T52" fmla="*/ 190 w 503"/>
                  <a:gd name="T53" fmla="*/ 235 h 432"/>
                  <a:gd name="T54" fmla="*/ 78 w 503"/>
                  <a:gd name="T55" fmla="*/ 115 h 432"/>
                  <a:gd name="T56" fmla="*/ 72 w 503"/>
                  <a:gd name="T57" fmla="*/ 110 h 432"/>
                  <a:gd name="T58" fmla="*/ 21 w 503"/>
                  <a:gd name="T59" fmla="*/ 61 h 432"/>
                  <a:gd name="T60" fmla="*/ 36 w 503"/>
                  <a:gd name="T61" fmla="*/ 50 h 432"/>
                  <a:gd name="T62" fmla="*/ 45 w 503"/>
                  <a:gd name="T63" fmla="*/ 60 h 432"/>
                  <a:gd name="T64" fmla="*/ 225 w 503"/>
                  <a:gd name="T65" fmla="*/ 244 h 432"/>
                  <a:gd name="T66" fmla="*/ 339 w 503"/>
                  <a:gd name="T67" fmla="*/ 358 h 432"/>
                  <a:gd name="T68" fmla="*/ 349 w 503"/>
                  <a:gd name="T69" fmla="*/ 365 h 432"/>
                  <a:gd name="T70" fmla="*/ 338 w 503"/>
                  <a:gd name="T71" fmla="*/ 411 h 432"/>
                  <a:gd name="T72" fmla="*/ 397 w 503"/>
                  <a:gd name="T73" fmla="*/ 399 h 432"/>
                  <a:gd name="T74" fmla="*/ 482 w 503"/>
                  <a:gd name="T75" fmla="*/ 388 h 432"/>
                  <a:gd name="T76" fmla="*/ 488 w 503"/>
                  <a:gd name="T77" fmla="*/ 347 h 432"/>
                  <a:gd name="T78" fmla="*/ 355 w 503"/>
                  <a:gd name="T79" fmla="*/ 372 h 432"/>
                  <a:gd name="T80" fmla="*/ 360 w 503"/>
                  <a:gd name="T81" fmla="*/ 361 h 432"/>
                  <a:gd name="T82" fmla="*/ 373 w 503"/>
                  <a:gd name="T83" fmla="*/ 355 h 432"/>
                  <a:gd name="T84" fmla="*/ 476 w 503"/>
                  <a:gd name="T85" fmla="*/ 334 h 432"/>
                  <a:gd name="T86" fmla="*/ 468 w 503"/>
                  <a:gd name="T87" fmla="*/ 317 h 432"/>
                  <a:gd name="T88" fmla="*/ 409 w 503"/>
                  <a:gd name="T89" fmla="*/ 249 h 432"/>
                  <a:gd name="T90" fmla="*/ 341 w 503"/>
                  <a:gd name="T91" fmla="*/ 182 h 432"/>
                  <a:gd name="T92" fmla="*/ 336 w 503"/>
                  <a:gd name="T93" fmla="*/ 181 h 432"/>
                  <a:gd name="T94" fmla="*/ 247 w 503"/>
                  <a:gd name="T95" fmla="*/ 88 h 432"/>
                  <a:gd name="T96" fmla="*/ 170 w 503"/>
                  <a:gd name="T97" fmla="*/ 14 h 432"/>
                  <a:gd name="T98" fmla="*/ 51 w 503"/>
                  <a:gd name="T99" fmla="*/ 42 h 432"/>
                  <a:gd name="T100" fmla="*/ 19 w 503"/>
                  <a:gd name="T101" fmla="*/ 51 h 432"/>
                  <a:gd name="T102" fmla="*/ 10 w 503"/>
                  <a:gd name="T103" fmla="*/ 76 h 432"/>
                  <a:gd name="T104" fmla="*/ 0 w 503"/>
                  <a:gd name="T105" fmla="*/ 82 h 432"/>
                  <a:gd name="T106" fmla="*/ 7 w 503"/>
                  <a:gd name="T107" fmla="*/ 47 h 432"/>
                  <a:gd name="T108" fmla="*/ 15 w 503"/>
                  <a:gd name="T109" fmla="*/ 38 h 43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503"/>
                  <a:gd name="T166" fmla="*/ 0 h 432"/>
                  <a:gd name="T167" fmla="*/ 503 w 503"/>
                  <a:gd name="T168" fmla="*/ 432 h 43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503" h="432">
                    <a:moveTo>
                      <a:pt x="15" y="38"/>
                    </a:moveTo>
                    <a:lnTo>
                      <a:pt x="144" y="5"/>
                    </a:lnTo>
                    <a:lnTo>
                      <a:pt x="175" y="0"/>
                    </a:lnTo>
                    <a:lnTo>
                      <a:pt x="179" y="0"/>
                    </a:lnTo>
                    <a:lnTo>
                      <a:pt x="188" y="8"/>
                    </a:lnTo>
                    <a:lnTo>
                      <a:pt x="339" y="159"/>
                    </a:lnTo>
                    <a:lnTo>
                      <a:pt x="470" y="296"/>
                    </a:lnTo>
                    <a:lnTo>
                      <a:pt x="502" y="331"/>
                    </a:lnTo>
                    <a:lnTo>
                      <a:pt x="503" y="356"/>
                    </a:lnTo>
                    <a:lnTo>
                      <a:pt x="494" y="399"/>
                    </a:lnTo>
                    <a:lnTo>
                      <a:pt x="482" y="402"/>
                    </a:lnTo>
                    <a:lnTo>
                      <a:pt x="382" y="417"/>
                    </a:lnTo>
                    <a:lnTo>
                      <a:pt x="323" y="432"/>
                    </a:lnTo>
                    <a:lnTo>
                      <a:pt x="320" y="427"/>
                    </a:lnTo>
                    <a:lnTo>
                      <a:pt x="306" y="424"/>
                    </a:lnTo>
                    <a:lnTo>
                      <a:pt x="153" y="264"/>
                    </a:lnTo>
                    <a:lnTo>
                      <a:pt x="45" y="148"/>
                    </a:lnTo>
                    <a:lnTo>
                      <a:pt x="0" y="104"/>
                    </a:lnTo>
                    <a:lnTo>
                      <a:pt x="0" y="86"/>
                    </a:lnTo>
                    <a:lnTo>
                      <a:pt x="9" y="83"/>
                    </a:lnTo>
                    <a:lnTo>
                      <a:pt x="33" y="119"/>
                    </a:lnTo>
                    <a:lnTo>
                      <a:pt x="128" y="217"/>
                    </a:lnTo>
                    <a:lnTo>
                      <a:pt x="246" y="341"/>
                    </a:lnTo>
                    <a:lnTo>
                      <a:pt x="321" y="408"/>
                    </a:lnTo>
                    <a:lnTo>
                      <a:pt x="324" y="384"/>
                    </a:lnTo>
                    <a:lnTo>
                      <a:pt x="326" y="368"/>
                    </a:lnTo>
                    <a:lnTo>
                      <a:pt x="190" y="235"/>
                    </a:lnTo>
                    <a:lnTo>
                      <a:pt x="78" y="115"/>
                    </a:lnTo>
                    <a:lnTo>
                      <a:pt x="72" y="110"/>
                    </a:lnTo>
                    <a:lnTo>
                      <a:pt x="21" y="61"/>
                    </a:lnTo>
                    <a:lnTo>
                      <a:pt x="36" y="50"/>
                    </a:lnTo>
                    <a:lnTo>
                      <a:pt x="45" y="60"/>
                    </a:lnTo>
                    <a:lnTo>
                      <a:pt x="225" y="244"/>
                    </a:lnTo>
                    <a:lnTo>
                      <a:pt x="339" y="358"/>
                    </a:lnTo>
                    <a:lnTo>
                      <a:pt x="349" y="365"/>
                    </a:lnTo>
                    <a:lnTo>
                      <a:pt x="338" y="411"/>
                    </a:lnTo>
                    <a:lnTo>
                      <a:pt x="397" y="399"/>
                    </a:lnTo>
                    <a:lnTo>
                      <a:pt x="482" y="388"/>
                    </a:lnTo>
                    <a:lnTo>
                      <a:pt x="488" y="347"/>
                    </a:lnTo>
                    <a:lnTo>
                      <a:pt x="355" y="372"/>
                    </a:lnTo>
                    <a:lnTo>
                      <a:pt x="360" y="361"/>
                    </a:lnTo>
                    <a:lnTo>
                      <a:pt x="373" y="355"/>
                    </a:lnTo>
                    <a:lnTo>
                      <a:pt x="476" y="334"/>
                    </a:lnTo>
                    <a:lnTo>
                      <a:pt x="468" y="317"/>
                    </a:lnTo>
                    <a:lnTo>
                      <a:pt x="409" y="249"/>
                    </a:lnTo>
                    <a:lnTo>
                      <a:pt x="341" y="182"/>
                    </a:lnTo>
                    <a:lnTo>
                      <a:pt x="336" y="181"/>
                    </a:lnTo>
                    <a:lnTo>
                      <a:pt x="247" y="88"/>
                    </a:lnTo>
                    <a:lnTo>
                      <a:pt x="170" y="14"/>
                    </a:lnTo>
                    <a:lnTo>
                      <a:pt x="51" y="42"/>
                    </a:lnTo>
                    <a:lnTo>
                      <a:pt x="19" y="51"/>
                    </a:lnTo>
                    <a:lnTo>
                      <a:pt x="10" y="76"/>
                    </a:lnTo>
                    <a:lnTo>
                      <a:pt x="0" y="82"/>
                    </a:lnTo>
                    <a:lnTo>
                      <a:pt x="7" y="47"/>
                    </a:lnTo>
                    <a:lnTo>
                      <a:pt x="15" y="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289" name="Freeform 458"/>
            <p:cNvSpPr>
              <a:spLocks/>
            </p:cNvSpPr>
            <p:nvPr/>
          </p:nvSpPr>
          <p:spPr bwMode="auto">
            <a:xfrm flipH="1">
              <a:off x="867" y="2342"/>
              <a:ext cx="352" cy="288"/>
            </a:xfrm>
            <a:custGeom>
              <a:avLst/>
              <a:gdLst>
                <a:gd name="T0" fmla="*/ 4 w 352"/>
                <a:gd name="T1" fmla="*/ 0 h 288"/>
                <a:gd name="T2" fmla="*/ 0 w 352"/>
                <a:gd name="T3" fmla="*/ 72 h 288"/>
                <a:gd name="T4" fmla="*/ 24 w 352"/>
                <a:gd name="T5" fmla="*/ 200 h 288"/>
                <a:gd name="T6" fmla="*/ 32 w 352"/>
                <a:gd name="T7" fmla="*/ 288 h 288"/>
                <a:gd name="T8" fmla="*/ 352 w 352"/>
                <a:gd name="T9" fmla="*/ 244 h 288"/>
                <a:gd name="T10" fmla="*/ 352 w 352"/>
                <a:gd name="T11" fmla="*/ 148 h 288"/>
                <a:gd name="T12" fmla="*/ 204 w 352"/>
                <a:gd name="T13" fmla="*/ 76 h 288"/>
                <a:gd name="T14" fmla="*/ 4 w 352"/>
                <a:gd name="T15" fmla="*/ 0 h 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2"/>
                <a:gd name="T25" fmla="*/ 0 h 288"/>
                <a:gd name="T26" fmla="*/ 352 w 352"/>
                <a:gd name="T27" fmla="*/ 288 h 28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2" h="288">
                  <a:moveTo>
                    <a:pt x="4" y="0"/>
                  </a:moveTo>
                  <a:lnTo>
                    <a:pt x="0" y="72"/>
                  </a:lnTo>
                  <a:lnTo>
                    <a:pt x="24" y="200"/>
                  </a:lnTo>
                  <a:lnTo>
                    <a:pt x="32" y="288"/>
                  </a:lnTo>
                  <a:lnTo>
                    <a:pt x="352" y="244"/>
                  </a:lnTo>
                  <a:lnTo>
                    <a:pt x="352" y="148"/>
                  </a:lnTo>
                  <a:lnTo>
                    <a:pt x="204" y="7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290" name="Freeform 459"/>
            <p:cNvSpPr>
              <a:spLocks/>
            </p:cNvSpPr>
            <p:nvPr/>
          </p:nvSpPr>
          <p:spPr bwMode="auto">
            <a:xfrm flipH="1">
              <a:off x="766" y="1937"/>
              <a:ext cx="1153" cy="632"/>
            </a:xfrm>
            <a:custGeom>
              <a:avLst/>
              <a:gdLst>
                <a:gd name="T0" fmla="*/ 1 w 2305"/>
                <a:gd name="T1" fmla="*/ 0 h 1264"/>
                <a:gd name="T2" fmla="*/ 2 w 2305"/>
                <a:gd name="T3" fmla="*/ 1 h 1264"/>
                <a:gd name="T4" fmla="*/ 4 w 2305"/>
                <a:gd name="T5" fmla="*/ 2 h 1264"/>
                <a:gd name="T6" fmla="*/ 6 w 2305"/>
                <a:gd name="T7" fmla="*/ 3 h 1264"/>
                <a:gd name="T8" fmla="*/ 8 w 2305"/>
                <a:gd name="T9" fmla="*/ 4 h 1264"/>
                <a:gd name="T10" fmla="*/ 10 w 2305"/>
                <a:gd name="T11" fmla="*/ 5 h 1264"/>
                <a:gd name="T12" fmla="*/ 8 w 2305"/>
                <a:gd name="T13" fmla="*/ 5 h 1264"/>
                <a:gd name="T14" fmla="*/ 6 w 2305"/>
                <a:gd name="T15" fmla="*/ 3 h 1264"/>
                <a:gd name="T16" fmla="*/ 4 w 2305"/>
                <a:gd name="T17" fmla="*/ 3 h 1264"/>
                <a:gd name="T18" fmla="*/ 3 w 2305"/>
                <a:gd name="T19" fmla="*/ 2 h 1264"/>
                <a:gd name="T20" fmla="*/ 0 w 2305"/>
                <a:gd name="T21" fmla="*/ 1 h 1264"/>
                <a:gd name="T22" fmla="*/ 1 w 2305"/>
                <a:gd name="T23" fmla="*/ 0 h 12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05"/>
                <a:gd name="T37" fmla="*/ 0 h 1264"/>
                <a:gd name="T38" fmla="*/ 2305 w 2305"/>
                <a:gd name="T39" fmla="*/ 1264 h 12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05" h="1264">
                  <a:moveTo>
                    <a:pt x="23" y="0"/>
                  </a:moveTo>
                  <a:lnTo>
                    <a:pt x="494" y="233"/>
                  </a:lnTo>
                  <a:lnTo>
                    <a:pt x="886" y="402"/>
                  </a:lnTo>
                  <a:lnTo>
                    <a:pt x="1444" y="704"/>
                  </a:lnTo>
                  <a:lnTo>
                    <a:pt x="1813" y="928"/>
                  </a:lnTo>
                  <a:lnTo>
                    <a:pt x="2305" y="1264"/>
                  </a:lnTo>
                  <a:lnTo>
                    <a:pt x="1982" y="1096"/>
                  </a:lnTo>
                  <a:lnTo>
                    <a:pt x="1400" y="749"/>
                  </a:lnTo>
                  <a:lnTo>
                    <a:pt x="1019" y="537"/>
                  </a:lnTo>
                  <a:lnTo>
                    <a:pt x="550" y="301"/>
                  </a:lnTo>
                  <a:lnTo>
                    <a:pt x="0" y="66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291" name="Group 461"/>
            <p:cNvGrpSpPr>
              <a:grpSpLocks/>
            </p:cNvGrpSpPr>
            <p:nvPr/>
          </p:nvGrpSpPr>
          <p:grpSpPr bwMode="auto">
            <a:xfrm>
              <a:off x="1343" y="1950"/>
              <a:ext cx="378" cy="266"/>
              <a:chOff x="3276" y="2926"/>
              <a:chExt cx="616" cy="347"/>
            </a:xfrm>
          </p:grpSpPr>
          <p:sp>
            <p:nvSpPr>
              <p:cNvPr id="10431" name="Freeform 462"/>
              <p:cNvSpPr>
                <a:spLocks/>
              </p:cNvSpPr>
              <p:nvPr/>
            </p:nvSpPr>
            <p:spPr bwMode="auto">
              <a:xfrm>
                <a:off x="3309" y="2938"/>
                <a:ext cx="565" cy="331"/>
              </a:xfrm>
              <a:custGeom>
                <a:avLst/>
                <a:gdLst>
                  <a:gd name="T0" fmla="*/ 0 w 565"/>
                  <a:gd name="T1" fmla="*/ 104 h 331"/>
                  <a:gd name="T2" fmla="*/ 243 w 565"/>
                  <a:gd name="T3" fmla="*/ 0 h 331"/>
                  <a:gd name="T4" fmla="*/ 348 w 565"/>
                  <a:gd name="T5" fmla="*/ 67 h 331"/>
                  <a:gd name="T6" fmla="*/ 413 w 565"/>
                  <a:gd name="T7" fmla="*/ 90 h 331"/>
                  <a:gd name="T8" fmla="*/ 555 w 565"/>
                  <a:gd name="T9" fmla="*/ 133 h 331"/>
                  <a:gd name="T10" fmla="*/ 565 w 565"/>
                  <a:gd name="T11" fmla="*/ 170 h 331"/>
                  <a:gd name="T12" fmla="*/ 367 w 565"/>
                  <a:gd name="T13" fmla="*/ 292 h 331"/>
                  <a:gd name="T14" fmla="*/ 334 w 565"/>
                  <a:gd name="T15" fmla="*/ 331 h 331"/>
                  <a:gd name="T16" fmla="*/ 275 w 565"/>
                  <a:gd name="T17" fmla="*/ 288 h 331"/>
                  <a:gd name="T18" fmla="*/ 215 w 565"/>
                  <a:gd name="T19" fmla="*/ 239 h 331"/>
                  <a:gd name="T20" fmla="*/ 45 w 565"/>
                  <a:gd name="T21" fmla="*/ 139 h 331"/>
                  <a:gd name="T22" fmla="*/ 0 w 565"/>
                  <a:gd name="T23" fmla="*/ 104 h 33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65"/>
                  <a:gd name="T37" fmla="*/ 0 h 331"/>
                  <a:gd name="T38" fmla="*/ 565 w 565"/>
                  <a:gd name="T39" fmla="*/ 331 h 33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65" h="331">
                    <a:moveTo>
                      <a:pt x="0" y="104"/>
                    </a:moveTo>
                    <a:lnTo>
                      <a:pt x="243" y="0"/>
                    </a:lnTo>
                    <a:lnTo>
                      <a:pt x="348" y="67"/>
                    </a:lnTo>
                    <a:lnTo>
                      <a:pt x="413" y="90"/>
                    </a:lnTo>
                    <a:lnTo>
                      <a:pt x="555" y="133"/>
                    </a:lnTo>
                    <a:lnTo>
                      <a:pt x="565" y="170"/>
                    </a:lnTo>
                    <a:lnTo>
                      <a:pt x="367" y="292"/>
                    </a:lnTo>
                    <a:lnTo>
                      <a:pt x="334" y="331"/>
                    </a:lnTo>
                    <a:lnTo>
                      <a:pt x="275" y="288"/>
                    </a:lnTo>
                    <a:lnTo>
                      <a:pt x="215" y="239"/>
                    </a:lnTo>
                    <a:lnTo>
                      <a:pt x="45" y="139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432" name="Group 463"/>
              <p:cNvGrpSpPr>
                <a:grpSpLocks/>
              </p:cNvGrpSpPr>
              <p:nvPr/>
            </p:nvGrpSpPr>
            <p:grpSpPr bwMode="auto">
              <a:xfrm>
                <a:off x="3276" y="2926"/>
                <a:ext cx="616" cy="347"/>
                <a:chOff x="3276" y="2926"/>
                <a:chExt cx="616" cy="347"/>
              </a:xfrm>
            </p:grpSpPr>
            <p:sp>
              <p:nvSpPr>
                <p:cNvPr id="10433" name="Freeform 464"/>
                <p:cNvSpPr>
                  <a:spLocks/>
                </p:cNvSpPr>
                <p:nvPr/>
              </p:nvSpPr>
              <p:spPr bwMode="auto">
                <a:xfrm>
                  <a:off x="3276" y="2926"/>
                  <a:ext cx="616" cy="347"/>
                </a:xfrm>
                <a:custGeom>
                  <a:avLst/>
                  <a:gdLst>
                    <a:gd name="T0" fmla="*/ 588 w 616"/>
                    <a:gd name="T1" fmla="*/ 129 h 347"/>
                    <a:gd name="T2" fmla="*/ 489 w 616"/>
                    <a:gd name="T3" fmla="*/ 104 h 347"/>
                    <a:gd name="T4" fmla="*/ 406 w 616"/>
                    <a:gd name="T5" fmla="*/ 78 h 347"/>
                    <a:gd name="T6" fmla="*/ 337 w 616"/>
                    <a:gd name="T7" fmla="*/ 37 h 347"/>
                    <a:gd name="T8" fmla="*/ 289 w 616"/>
                    <a:gd name="T9" fmla="*/ 0 h 347"/>
                    <a:gd name="T10" fmla="*/ 261 w 616"/>
                    <a:gd name="T11" fmla="*/ 16 h 347"/>
                    <a:gd name="T12" fmla="*/ 283 w 616"/>
                    <a:gd name="T13" fmla="*/ 47 h 347"/>
                    <a:gd name="T14" fmla="*/ 325 w 616"/>
                    <a:gd name="T15" fmla="*/ 59 h 347"/>
                    <a:gd name="T16" fmla="*/ 404 w 616"/>
                    <a:gd name="T17" fmla="*/ 96 h 347"/>
                    <a:gd name="T18" fmla="*/ 473 w 616"/>
                    <a:gd name="T19" fmla="*/ 122 h 347"/>
                    <a:gd name="T20" fmla="*/ 551 w 616"/>
                    <a:gd name="T21" fmla="*/ 147 h 347"/>
                    <a:gd name="T22" fmla="*/ 582 w 616"/>
                    <a:gd name="T23" fmla="*/ 157 h 347"/>
                    <a:gd name="T24" fmla="*/ 582 w 616"/>
                    <a:gd name="T25" fmla="*/ 165 h 347"/>
                    <a:gd name="T26" fmla="*/ 582 w 616"/>
                    <a:gd name="T27" fmla="*/ 178 h 347"/>
                    <a:gd name="T28" fmla="*/ 555 w 616"/>
                    <a:gd name="T29" fmla="*/ 196 h 347"/>
                    <a:gd name="T30" fmla="*/ 491 w 616"/>
                    <a:gd name="T31" fmla="*/ 233 h 347"/>
                    <a:gd name="T32" fmla="*/ 442 w 616"/>
                    <a:gd name="T33" fmla="*/ 263 h 347"/>
                    <a:gd name="T34" fmla="*/ 394 w 616"/>
                    <a:gd name="T35" fmla="*/ 294 h 347"/>
                    <a:gd name="T36" fmla="*/ 370 w 616"/>
                    <a:gd name="T37" fmla="*/ 325 h 347"/>
                    <a:gd name="T38" fmla="*/ 289 w 616"/>
                    <a:gd name="T39" fmla="*/ 261 h 347"/>
                    <a:gd name="T40" fmla="*/ 194 w 616"/>
                    <a:gd name="T41" fmla="*/ 208 h 347"/>
                    <a:gd name="T42" fmla="*/ 115 w 616"/>
                    <a:gd name="T43" fmla="*/ 157 h 347"/>
                    <a:gd name="T44" fmla="*/ 71 w 616"/>
                    <a:gd name="T45" fmla="*/ 127 h 347"/>
                    <a:gd name="T46" fmla="*/ 40 w 616"/>
                    <a:gd name="T47" fmla="*/ 114 h 347"/>
                    <a:gd name="T48" fmla="*/ 16 w 616"/>
                    <a:gd name="T49" fmla="*/ 110 h 347"/>
                    <a:gd name="T50" fmla="*/ 0 w 616"/>
                    <a:gd name="T51" fmla="*/ 120 h 347"/>
                    <a:gd name="T52" fmla="*/ 18 w 616"/>
                    <a:gd name="T53" fmla="*/ 133 h 347"/>
                    <a:gd name="T54" fmla="*/ 59 w 616"/>
                    <a:gd name="T55" fmla="*/ 153 h 347"/>
                    <a:gd name="T56" fmla="*/ 158 w 616"/>
                    <a:gd name="T57" fmla="*/ 214 h 347"/>
                    <a:gd name="T58" fmla="*/ 234 w 616"/>
                    <a:gd name="T59" fmla="*/ 257 h 347"/>
                    <a:gd name="T60" fmla="*/ 295 w 616"/>
                    <a:gd name="T61" fmla="*/ 294 h 347"/>
                    <a:gd name="T62" fmla="*/ 349 w 616"/>
                    <a:gd name="T63" fmla="*/ 343 h 347"/>
                    <a:gd name="T64" fmla="*/ 376 w 616"/>
                    <a:gd name="T65" fmla="*/ 347 h 347"/>
                    <a:gd name="T66" fmla="*/ 400 w 616"/>
                    <a:gd name="T67" fmla="*/ 329 h 347"/>
                    <a:gd name="T68" fmla="*/ 440 w 616"/>
                    <a:gd name="T69" fmla="*/ 292 h 347"/>
                    <a:gd name="T70" fmla="*/ 503 w 616"/>
                    <a:gd name="T71" fmla="*/ 261 h 347"/>
                    <a:gd name="T72" fmla="*/ 570 w 616"/>
                    <a:gd name="T73" fmla="*/ 220 h 347"/>
                    <a:gd name="T74" fmla="*/ 616 w 616"/>
                    <a:gd name="T75" fmla="*/ 190 h 347"/>
                    <a:gd name="T76" fmla="*/ 612 w 616"/>
                    <a:gd name="T77" fmla="*/ 171 h 347"/>
                    <a:gd name="T78" fmla="*/ 606 w 616"/>
                    <a:gd name="T79" fmla="*/ 145 h 347"/>
                    <a:gd name="T80" fmla="*/ 588 w 616"/>
                    <a:gd name="T81" fmla="*/ 129 h 347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616"/>
                    <a:gd name="T124" fmla="*/ 0 h 347"/>
                    <a:gd name="T125" fmla="*/ 616 w 616"/>
                    <a:gd name="T126" fmla="*/ 347 h 347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616" h="347">
                      <a:moveTo>
                        <a:pt x="588" y="129"/>
                      </a:moveTo>
                      <a:lnTo>
                        <a:pt x="489" y="104"/>
                      </a:lnTo>
                      <a:lnTo>
                        <a:pt x="406" y="78"/>
                      </a:lnTo>
                      <a:lnTo>
                        <a:pt x="337" y="37"/>
                      </a:lnTo>
                      <a:lnTo>
                        <a:pt x="289" y="0"/>
                      </a:lnTo>
                      <a:lnTo>
                        <a:pt x="261" y="16"/>
                      </a:lnTo>
                      <a:lnTo>
                        <a:pt x="283" y="47"/>
                      </a:lnTo>
                      <a:lnTo>
                        <a:pt x="325" y="59"/>
                      </a:lnTo>
                      <a:lnTo>
                        <a:pt x="404" y="96"/>
                      </a:lnTo>
                      <a:lnTo>
                        <a:pt x="473" y="122"/>
                      </a:lnTo>
                      <a:lnTo>
                        <a:pt x="551" y="147"/>
                      </a:lnTo>
                      <a:lnTo>
                        <a:pt x="582" y="157"/>
                      </a:lnTo>
                      <a:lnTo>
                        <a:pt x="582" y="165"/>
                      </a:lnTo>
                      <a:lnTo>
                        <a:pt x="582" y="178"/>
                      </a:lnTo>
                      <a:lnTo>
                        <a:pt x="555" y="196"/>
                      </a:lnTo>
                      <a:lnTo>
                        <a:pt x="491" y="233"/>
                      </a:lnTo>
                      <a:lnTo>
                        <a:pt x="442" y="263"/>
                      </a:lnTo>
                      <a:lnTo>
                        <a:pt x="394" y="294"/>
                      </a:lnTo>
                      <a:lnTo>
                        <a:pt x="370" y="325"/>
                      </a:lnTo>
                      <a:lnTo>
                        <a:pt x="289" y="261"/>
                      </a:lnTo>
                      <a:lnTo>
                        <a:pt x="194" y="208"/>
                      </a:lnTo>
                      <a:lnTo>
                        <a:pt x="115" y="157"/>
                      </a:lnTo>
                      <a:lnTo>
                        <a:pt x="71" y="127"/>
                      </a:lnTo>
                      <a:lnTo>
                        <a:pt x="40" y="114"/>
                      </a:lnTo>
                      <a:lnTo>
                        <a:pt x="16" y="110"/>
                      </a:lnTo>
                      <a:lnTo>
                        <a:pt x="0" y="120"/>
                      </a:lnTo>
                      <a:lnTo>
                        <a:pt x="18" y="133"/>
                      </a:lnTo>
                      <a:lnTo>
                        <a:pt x="59" y="153"/>
                      </a:lnTo>
                      <a:lnTo>
                        <a:pt x="158" y="214"/>
                      </a:lnTo>
                      <a:lnTo>
                        <a:pt x="234" y="257"/>
                      </a:lnTo>
                      <a:lnTo>
                        <a:pt x="295" y="294"/>
                      </a:lnTo>
                      <a:lnTo>
                        <a:pt x="349" y="343"/>
                      </a:lnTo>
                      <a:lnTo>
                        <a:pt x="376" y="347"/>
                      </a:lnTo>
                      <a:lnTo>
                        <a:pt x="400" y="329"/>
                      </a:lnTo>
                      <a:lnTo>
                        <a:pt x="440" y="292"/>
                      </a:lnTo>
                      <a:lnTo>
                        <a:pt x="503" y="261"/>
                      </a:lnTo>
                      <a:lnTo>
                        <a:pt x="570" y="220"/>
                      </a:lnTo>
                      <a:lnTo>
                        <a:pt x="616" y="190"/>
                      </a:lnTo>
                      <a:lnTo>
                        <a:pt x="612" y="171"/>
                      </a:lnTo>
                      <a:lnTo>
                        <a:pt x="606" y="145"/>
                      </a:lnTo>
                      <a:lnTo>
                        <a:pt x="588" y="12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434" name="Freeform 465"/>
                <p:cNvSpPr>
                  <a:spLocks/>
                </p:cNvSpPr>
                <p:nvPr/>
              </p:nvSpPr>
              <p:spPr bwMode="auto">
                <a:xfrm>
                  <a:off x="3283" y="2930"/>
                  <a:ext cx="281" cy="134"/>
                </a:xfrm>
                <a:custGeom>
                  <a:avLst/>
                  <a:gdLst>
                    <a:gd name="T0" fmla="*/ 0 w 281"/>
                    <a:gd name="T1" fmla="*/ 117 h 134"/>
                    <a:gd name="T2" fmla="*/ 61 w 281"/>
                    <a:gd name="T3" fmla="*/ 96 h 134"/>
                    <a:gd name="T4" fmla="*/ 147 w 281"/>
                    <a:gd name="T5" fmla="*/ 60 h 134"/>
                    <a:gd name="T6" fmla="*/ 224 w 281"/>
                    <a:gd name="T7" fmla="*/ 15 h 134"/>
                    <a:gd name="T8" fmla="*/ 267 w 281"/>
                    <a:gd name="T9" fmla="*/ 0 h 134"/>
                    <a:gd name="T10" fmla="*/ 279 w 281"/>
                    <a:gd name="T11" fmla="*/ 2 h 134"/>
                    <a:gd name="T12" fmla="*/ 281 w 281"/>
                    <a:gd name="T13" fmla="*/ 15 h 134"/>
                    <a:gd name="T14" fmla="*/ 238 w 281"/>
                    <a:gd name="T15" fmla="*/ 34 h 134"/>
                    <a:gd name="T16" fmla="*/ 181 w 281"/>
                    <a:gd name="T17" fmla="*/ 66 h 134"/>
                    <a:gd name="T18" fmla="*/ 92 w 281"/>
                    <a:gd name="T19" fmla="*/ 104 h 134"/>
                    <a:gd name="T20" fmla="*/ 35 w 281"/>
                    <a:gd name="T21" fmla="*/ 134 h 134"/>
                    <a:gd name="T22" fmla="*/ 0 w 281"/>
                    <a:gd name="T23" fmla="*/ 117 h 134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81"/>
                    <a:gd name="T37" fmla="*/ 0 h 134"/>
                    <a:gd name="T38" fmla="*/ 281 w 281"/>
                    <a:gd name="T39" fmla="*/ 134 h 134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81" h="134">
                      <a:moveTo>
                        <a:pt x="0" y="117"/>
                      </a:moveTo>
                      <a:lnTo>
                        <a:pt x="61" y="96"/>
                      </a:lnTo>
                      <a:lnTo>
                        <a:pt x="147" y="60"/>
                      </a:lnTo>
                      <a:lnTo>
                        <a:pt x="224" y="15"/>
                      </a:lnTo>
                      <a:lnTo>
                        <a:pt x="267" y="0"/>
                      </a:lnTo>
                      <a:lnTo>
                        <a:pt x="279" y="2"/>
                      </a:lnTo>
                      <a:lnTo>
                        <a:pt x="281" y="15"/>
                      </a:lnTo>
                      <a:lnTo>
                        <a:pt x="238" y="34"/>
                      </a:lnTo>
                      <a:lnTo>
                        <a:pt x="181" y="66"/>
                      </a:lnTo>
                      <a:lnTo>
                        <a:pt x="92" y="104"/>
                      </a:lnTo>
                      <a:lnTo>
                        <a:pt x="35" y="134"/>
                      </a:lnTo>
                      <a:lnTo>
                        <a:pt x="0" y="1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10292" name="Group 466"/>
            <p:cNvGrpSpPr>
              <a:grpSpLocks/>
            </p:cNvGrpSpPr>
            <p:nvPr/>
          </p:nvGrpSpPr>
          <p:grpSpPr bwMode="auto">
            <a:xfrm>
              <a:off x="1642" y="2872"/>
              <a:ext cx="378" cy="266"/>
              <a:chOff x="3276" y="2926"/>
              <a:chExt cx="616" cy="347"/>
            </a:xfrm>
          </p:grpSpPr>
          <p:sp>
            <p:nvSpPr>
              <p:cNvPr id="10427" name="Freeform 467"/>
              <p:cNvSpPr>
                <a:spLocks/>
              </p:cNvSpPr>
              <p:nvPr/>
            </p:nvSpPr>
            <p:spPr bwMode="auto">
              <a:xfrm>
                <a:off x="3309" y="2938"/>
                <a:ext cx="565" cy="331"/>
              </a:xfrm>
              <a:custGeom>
                <a:avLst/>
                <a:gdLst>
                  <a:gd name="T0" fmla="*/ 0 w 565"/>
                  <a:gd name="T1" fmla="*/ 104 h 331"/>
                  <a:gd name="T2" fmla="*/ 243 w 565"/>
                  <a:gd name="T3" fmla="*/ 0 h 331"/>
                  <a:gd name="T4" fmla="*/ 348 w 565"/>
                  <a:gd name="T5" fmla="*/ 67 h 331"/>
                  <a:gd name="T6" fmla="*/ 413 w 565"/>
                  <a:gd name="T7" fmla="*/ 90 h 331"/>
                  <a:gd name="T8" fmla="*/ 555 w 565"/>
                  <a:gd name="T9" fmla="*/ 133 h 331"/>
                  <a:gd name="T10" fmla="*/ 565 w 565"/>
                  <a:gd name="T11" fmla="*/ 170 h 331"/>
                  <a:gd name="T12" fmla="*/ 367 w 565"/>
                  <a:gd name="T13" fmla="*/ 292 h 331"/>
                  <a:gd name="T14" fmla="*/ 334 w 565"/>
                  <a:gd name="T15" fmla="*/ 331 h 331"/>
                  <a:gd name="T16" fmla="*/ 275 w 565"/>
                  <a:gd name="T17" fmla="*/ 288 h 331"/>
                  <a:gd name="T18" fmla="*/ 215 w 565"/>
                  <a:gd name="T19" fmla="*/ 239 h 331"/>
                  <a:gd name="T20" fmla="*/ 45 w 565"/>
                  <a:gd name="T21" fmla="*/ 139 h 331"/>
                  <a:gd name="T22" fmla="*/ 0 w 565"/>
                  <a:gd name="T23" fmla="*/ 104 h 33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65"/>
                  <a:gd name="T37" fmla="*/ 0 h 331"/>
                  <a:gd name="T38" fmla="*/ 565 w 565"/>
                  <a:gd name="T39" fmla="*/ 331 h 33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65" h="331">
                    <a:moveTo>
                      <a:pt x="0" y="104"/>
                    </a:moveTo>
                    <a:lnTo>
                      <a:pt x="243" y="0"/>
                    </a:lnTo>
                    <a:lnTo>
                      <a:pt x="348" y="67"/>
                    </a:lnTo>
                    <a:lnTo>
                      <a:pt x="413" y="90"/>
                    </a:lnTo>
                    <a:lnTo>
                      <a:pt x="555" y="133"/>
                    </a:lnTo>
                    <a:lnTo>
                      <a:pt x="565" y="170"/>
                    </a:lnTo>
                    <a:lnTo>
                      <a:pt x="367" y="292"/>
                    </a:lnTo>
                    <a:lnTo>
                      <a:pt x="334" y="331"/>
                    </a:lnTo>
                    <a:lnTo>
                      <a:pt x="275" y="288"/>
                    </a:lnTo>
                    <a:lnTo>
                      <a:pt x="215" y="239"/>
                    </a:lnTo>
                    <a:lnTo>
                      <a:pt x="45" y="139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428" name="Group 468"/>
              <p:cNvGrpSpPr>
                <a:grpSpLocks/>
              </p:cNvGrpSpPr>
              <p:nvPr/>
            </p:nvGrpSpPr>
            <p:grpSpPr bwMode="auto">
              <a:xfrm>
                <a:off x="3276" y="2926"/>
                <a:ext cx="616" cy="347"/>
                <a:chOff x="3276" y="2926"/>
                <a:chExt cx="616" cy="347"/>
              </a:xfrm>
            </p:grpSpPr>
            <p:sp>
              <p:nvSpPr>
                <p:cNvPr id="10429" name="Freeform 469"/>
                <p:cNvSpPr>
                  <a:spLocks/>
                </p:cNvSpPr>
                <p:nvPr/>
              </p:nvSpPr>
              <p:spPr bwMode="auto">
                <a:xfrm>
                  <a:off x="3276" y="2926"/>
                  <a:ext cx="616" cy="347"/>
                </a:xfrm>
                <a:custGeom>
                  <a:avLst/>
                  <a:gdLst>
                    <a:gd name="T0" fmla="*/ 588 w 616"/>
                    <a:gd name="T1" fmla="*/ 129 h 347"/>
                    <a:gd name="T2" fmla="*/ 489 w 616"/>
                    <a:gd name="T3" fmla="*/ 104 h 347"/>
                    <a:gd name="T4" fmla="*/ 406 w 616"/>
                    <a:gd name="T5" fmla="*/ 78 h 347"/>
                    <a:gd name="T6" fmla="*/ 337 w 616"/>
                    <a:gd name="T7" fmla="*/ 37 h 347"/>
                    <a:gd name="T8" fmla="*/ 289 w 616"/>
                    <a:gd name="T9" fmla="*/ 0 h 347"/>
                    <a:gd name="T10" fmla="*/ 261 w 616"/>
                    <a:gd name="T11" fmla="*/ 16 h 347"/>
                    <a:gd name="T12" fmla="*/ 283 w 616"/>
                    <a:gd name="T13" fmla="*/ 47 h 347"/>
                    <a:gd name="T14" fmla="*/ 325 w 616"/>
                    <a:gd name="T15" fmla="*/ 59 h 347"/>
                    <a:gd name="T16" fmla="*/ 404 w 616"/>
                    <a:gd name="T17" fmla="*/ 96 h 347"/>
                    <a:gd name="T18" fmla="*/ 473 w 616"/>
                    <a:gd name="T19" fmla="*/ 122 h 347"/>
                    <a:gd name="T20" fmla="*/ 551 w 616"/>
                    <a:gd name="T21" fmla="*/ 147 h 347"/>
                    <a:gd name="T22" fmla="*/ 582 w 616"/>
                    <a:gd name="T23" fmla="*/ 157 h 347"/>
                    <a:gd name="T24" fmla="*/ 582 w 616"/>
                    <a:gd name="T25" fmla="*/ 165 h 347"/>
                    <a:gd name="T26" fmla="*/ 582 w 616"/>
                    <a:gd name="T27" fmla="*/ 178 h 347"/>
                    <a:gd name="T28" fmla="*/ 555 w 616"/>
                    <a:gd name="T29" fmla="*/ 196 h 347"/>
                    <a:gd name="T30" fmla="*/ 491 w 616"/>
                    <a:gd name="T31" fmla="*/ 233 h 347"/>
                    <a:gd name="T32" fmla="*/ 442 w 616"/>
                    <a:gd name="T33" fmla="*/ 263 h 347"/>
                    <a:gd name="T34" fmla="*/ 394 w 616"/>
                    <a:gd name="T35" fmla="*/ 294 h 347"/>
                    <a:gd name="T36" fmla="*/ 370 w 616"/>
                    <a:gd name="T37" fmla="*/ 325 h 347"/>
                    <a:gd name="T38" fmla="*/ 289 w 616"/>
                    <a:gd name="T39" fmla="*/ 261 h 347"/>
                    <a:gd name="T40" fmla="*/ 194 w 616"/>
                    <a:gd name="T41" fmla="*/ 208 h 347"/>
                    <a:gd name="T42" fmla="*/ 115 w 616"/>
                    <a:gd name="T43" fmla="*/ 157 h 347"/>
                    <a:gd name="T44" fmla="*/ 71 w 616"/>
                    <a:gd name="T45" fmla="*/ 127 h 347"/>
                    <a:gd name="T46" fmla="*/ 40 w 616"/>
                    <a:gd name="T47" fmla="*/ 114 h 347"/>
                    <a:gd name="T48" fmla="*/ 16 w 616"/>
                    <a:gd name="T49" fmla="*/ 110 h 347"/>
                    <a:gd name="T50" fmla="*/ 0 w 616"/>
                    <a:gd name="T51" fmla="*/ 120 h 347"/>
                    <a:gd name="T52" fmla="*/ 18 w 616"/>
                    <a:gd name="T53" fmla="*/ 133 h 347"/>
                    <a:gd name="T54" fmla="*/ 59 w 616"/>
                    <a:gd name="T55" fmla="*/ 153 h 347"/>
                    <a:gd name="T56" fmla="*/ 158 w 616"/>
                    <a:gd name="T57" fmla="*/ 214 h 347"/>
                    <a:gd name="T58" fmla="*/ 234 w 616"/>
                    <a:gd name="T59" fmla="*/ 257 h 347"/>
                    <a:gd name="T60" fmla="*/ 295 w 616"/>
                    <a:gd name="T61" fmla="*/ 294 h 347"/>
                    <a:gd name="T62" fmla="*/ 349 w 616"/>
                    <a:gd name="T63" fmla="*/ 343 h 347"/>
                    <a:gd name="T64" fmla="*/ 376 w 616"/>
                    <a:gd name="T65" fmla="*/ 347 h 347"/>
                    <a:gd name="T66" fmla="*/ 400 w 616"/>
                    <a:gd name="T67" fmla="*/ 329 h 347"/>
                    <a:gd name="T68" fmla="*/ 440 w 616"/>
                    <a:gd name="T69" fmla="*/ 292 h 347"/>
                    <a:gd name="T70" fmla="*/ 503 w 616"/>
                    <a:gd name="T71" fmla="*/ 261 h 347"/>
                    <a:gd name="T72" fmla="*/ 570 w 616"/>
                    <a:gd name="T73" fmla="*/ 220 h 347"/>
                    <a:gd name="T74" fmla="*/ 616 w 616"/>
                    <a:gd name="T75" fmla="*/ 190 h 347"/>
                    <a:gd name="T76" fmla="*/ 612 w 616"/>
                    <a:gd name="T77" fmla="*/ 171 h 347"/>
                    <a:gd name="T78" fmla="*/ 606 w 616"/>
                    <a:gd name="T79" fmla="*/ 145 h 347"/>
                    <a:gd name="T80" fmla="*/ 588 w 616"/>
                    <a:gd name="T81" fmla="*/ 129 h 347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616"/>
                    <a:gd name="T124" fmla="*/ 0 h 347"/>
                    <a:gd name="T125" fmla="*/ 616 w 616"/>
                    <a:gd name="T126" fmla="*/ 347 h 347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616" h="347">
                      <a:moveTo>
                        <a:pt x="588" y="129"/>
                      </a:moveTo>
                      <a:lnTo>
                        <a:pt x="489" y="104"/>
                      </a:lnTo>
                      <a:lnTo>
                        <a:pt x="406" y="78"/>
                      </a:lnTo>
                      <a:lnTo>
                        <a:pt x="337" y="37"/>
                      </a:lnTo>
                      <a:lnTo>
                        <a:pt x="289" y="0"/>
                      </a:lnTo>
                      <a:lnTo>
                        <a:pt x="261" y="16"/>
                      </a:lnTo>
                      <a:lnTo>
                        <a:pt x="283" y="47"/>
                      </a:lnTo>
                      <a:lnTo>
                        <a:pt x="325" y="59"/>
                      </a:lnTo>
                      <a:lnTo>
                        <a:pt x="404" y="96"/>
                      </a:lnTo>
                      <a:lnTo>
                        <a:pt x="473" y="122"/>
                      </a:lnTo>
                      <a:lnTo>
                        <a:pt x="551" y="147"/>
                      </a:lnTo>
                      <a:lnTo>
                        <a:pt x="582" y="157"/>
                      </a:lnTo>
                      <a:lnTo>
                        <a:pt x="582" y="165"/>
                      </a:lnTo>
                      <a:lnTo>
                        <a:pt x="582" y="178"/>
                      </a:lnTo>
                      <a:lnTo>
                        <a:pt x="555" y="196"/>
                      </a:lnTo>
                      <a:lnTo>
                        <a:pt x="491" y="233"/>
                      </a:lnTo>
                      <a:lnTo>
                        <a:pt x="442" y="263"/>
                      </a:lnTo>
                      <a:lnTo>
                        <a:pt x="394" y="294"/>
                      </a:lnTo>
                      <a:lnTo>
                        <a:pt x="370" y="325"/>
                      </a:lnTo>
                      <a:lnTo>
                        <a:pt x="289" y="261"/>
                      </a:lnTo>
                      <a:lnTo>
                        <a:pt x="194" y="208"/>
                      </a:lnTo>
                      <a:lnTo>
                        <a:pt x="115" y="157"/>
                      </a:lnTo>
                      <a:lnTo>
                        <a:pt x="71" y="127"/>
                      </a:lnTo>
                      <a:lnTo>
                        <a:pt x="40" y="114"/>
                      </a:lnTo>
                      <a:lnTo>
                        <a:pt x="16" y="110"/>
                      </a:lnTo>
                      <a:lnTo>
                        <a:pt x="0" y="120"/>
                      </a:lnTo>
                      <a:lnTo>
                        <a:pt x="18" y="133"/>
                      </a:lnTo>
                      <a:lnTo>
                        <a:pt x="59" y="153"/>
                      </a:lnTo>
                      <a:lnTo>
                        <a:pt x="158" y="214"/>
                      </a:lnTo>
                      <a:lnTo>
                        <a:pt x="234" y="257"/>
                      </a:lnTo>
                      <a:lnTo>
                        <a:pt x="295" y="294"/>
                      </a:lnTo>
                      <a:lnTo>
                        <a:pt x="349" y="343"/>
                      </a:lnTo>
                      <a:lnTo>
                        <a:pt x="376" y="347"/>
                      </a:lnTo>
                      <a:lnTo>
                        <a:pt x="400" y="329"/>
                      </a:lnTo>
                      <a:lnTo>
                        <a:pt x="440" y="292"/>
                      </a:lnTo>
                      <a:lnTo>
                        <a:pt x="503" y="261"/>
                      </a:lnTo>
                      <a:lnTo>
                        <a:pt x="570" y="220"/>
                      </a:lnTo>
                      <a:lnTo>
                        <a:pt x="616" y="190"/>
                      </a:lnTo>
                      <a:lnTo>
                        <a:pt x="612" y="171"/>
                      </a:lnTo>
                      <a:lnTo>
                        <a:pt x="606" y="145"/>
                      </a:lnTo>
                      <a:lnTo>
                        <a:pt x="588" y="12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430" name="Freeform 470"/>
                <p:cNvSpPr>
                  <a:spLocks/>
                </p:cNvSpPr>
                <p:nvPr/>
              </p:nvSpPr>
              <p:spPr bwMode="auto">
                <a:xfrm>
                  <a:off x="3283" y="2930"/>
                  <a:ext cx="281" cy="134"/>
                </a:xfrm>
                <a:custGeom>
                  <a:avLst/>
                  <a:gdLst>
                    <a:gd name="T0" fmla="*/ 0 w 281"/>
                    <a:gd name="T1" fmla="*/ 117 h 134"/>
                    <a:gd name="T2" fmla="*/ 61 w 281"/>
                    <a:gd name="T3" fmla="*/ 96 h 134"/>
                    <a:gd name="T4" fmla="*/ 147 w 281"/>
                    <a:gd name="T5" fmla="*/ 60 h 134"/>
                    <a:gd name="T6" fmla="*/ 224 w 281"/>
                    <a:gd name="T7" fmla="*/ 15 h 134"/>
                    <a:gd name="T8" fmla="*/ 267 w 281"/>
                    <a:gd name="T9" fmla="*/ 0 h 134"/>
                    <a:gd name="T10" fmla="*/ 279 w 281"/>
                    <a:gd name="T11" fmla="*/ 2 h 134"/>
                    <a:gd name="T12" fmla="*/ 281 w 281"/>
                    <a:gd name="T13" fmla="*/ 15 h 134"/>
                    <a:gd name="T14" fmla="*/ 238 w 281"/>
                    <a:gd name="T15" fmla="*/ 34 h 134"/>
                    <a:gd name="T16" fmla="*/ 181 w 281"/>
                    <a:gd name="T17" fmla="*/ 66 h 134"/>
                    <a:gd name="T18" fmla="*/ 92 w 281"/>
                    <a:gd name="T19" fmla="*/ 104 h 134"/>
                    <a:gd name="T20" fmla="*/ 35 w 281"/>
                    <a:gd name="T21" fmla="*/ 134 h 134"/>
                    <a:gd name="T22" fmla="*/ 0 w 281"/>
                    <a:gd name="T23" fmla="*/ 117 h 134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81"/>
                    <a:gd name="T37" fmla="*/ 0 h 134"/>
                    <a:gd name="T38" fmla="*/ 281 w 281"/>
                    <a:gd name="T39" fmla="*/ 134 h 134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81" h="134">
                      <a:moveTo>
                        <a:pt x="0" y="117"/>
                      </a:moveTo>
                      <a:lnTo>
                        <a:pt x="61" y="96"/>
                      </a:lnTo>
                      <a:lnTo>
                        <a:pt x="147" y="60"/>
                      </a:lnTo>
                      <a:lnTo>
                        <a:pt x="224" y="15"/>
                      </a:lnTo>
                      <a:lnTo>
                        <a:pt x="267" y="0"/>
                      </a:lnTo>
                      <a:lnTo>
                        <a:pt x="279" y="2"/>
                      </a:lnTo>
                      <a:lnTo>
                        <a:pt x="281" y="15"/>
                      </a:lnTo>
                      <a:lnTo>
                        <a:pt x="238" y="34"/>
                      </a:lnTo>
                      <a:lnTo>
                        <a:pt x="181" y="66"/>
                      </a:lnTo>
                      <a:lnTo>
                        <a:pt x="92" y="104"/>
                      </a:lnTo>
                      <a:lnTo>
                        <a:pt x="35" y="134"/>
                      </a:lnTo>
                      <a:lnTo>
                        <a:pt x="0" y="1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10293" name="Group 471"/>
            <p:cNvGrpSpPr>
              <a:grpSpLocks/>
            </p:cNvGrpSpPr>
            <p:nvPr/>
          </p:nvGrpSpPr>
          <p:grpSpPr bwMode="auto">
            <a:xfrm>
              <a:off x="1295" y="1856"/>
              <a:ext cx="378" cy="266"/>
              <a:chOff x="3276" y="2926"/>
              <a:chExt cx="616" cy="347"/>
            </a:xfrm>
          </p:grpSpPr>
          <p:sp>
            <p:nvSpPr>
              <p:cNvPr id="10423" name="Freeform 472"/>
              <p:cNvSpPr>
                <a:spLocks/>
              </p:cNvSpPr>
              <p:nvPr/>
            </p:nvSpPr>
            <p:spPr bwMode="auto">
              <a:xfrm>
                <a:off x="3309" y="2938"/>
                <a:ext cx="565" cy="331"/>
              </a:xfrm>
              <a:custGeom>
                <a:avLst/>
                <a:gdLst>
                  <a:gd name="T0" fmla="*/ 0 w 565"/>
                  <a:gd name="T1" fmla="*/ 104 h 331"/>
                  <a:gd name="T2" fmla="*/ 243 w 565"/>
                  <a:gd name="T3" fmla="*/ 0 h 331"/>
                  <a:gd name="T4" fmla="*/ 348 w 565"/>
                  <a:gd name="T5" fmla="*/ 67 h 331"/>
                  <a:gd name="T6" fmla="*/ 413 w 565"/>
                  <a:gd name="T7" fmla="*/ 90 h 331"/>
                  <a:gd name="T8" fmla="*/ 555 w 565"/>
                  <a:gd name="T9" fmla="*/ 133 h 331"/>
                  <a:gd name="T10" fmla="*/ 565 w 565"/>
                  <a:gd name="T11" fmla="*/ 170 h 331"/>
                  <a:gd name="T12" fmla="*/ 367 w 565"/>
                  <a:gd name="T13" fmla="*/ 292 h 331"/>
                  <a:gd name="T14" fmla="*/ 334 w 565"/>
                  <a:gd name="T15" fmla="*/ 331 h 331"/>
                  <a:gd name="T16" fmla="*/ 275 w 565"/>
                  <a:gd name="T17" fmla="*/ 288 h 331"/>
                  <a:gd name="T18" fmla="*/ 215 w 565"/>
                  <a:gd name="T19" fmla="*/ 239 h 331"/>
                  <a:gd name="T20" fmla="*/ 45 w 565"/>
                  <a:gd name="T21" fmla="*/ 139 h 331"/>
                  <a:gd name="T22" fmla="*/ 0 w 565"/>
                  <a:gd name="T23" fmla="*/ 104 h 33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65"/>
                  <a:gd name="T37" fmla="*/ 0 h 331"/>
                  <a:gd name="T38" fmla="*/ 565 w 565"/>
                  <a:gd name="T39" fmla="*/ 331 h 33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65" h="331">
                    <a:moveTo>
                      <a:pt x="0" y="104"/>
                    </a:moveTo>
                    <a:lnTo>
                      <a:pt x="243" y="0"/>
                    </a:lnTo>
                    <a:lnTo>
                      <a:pt x="348" y="67"/>
                    </a:lnTo>
                    <a:lnTo>
                      <a:pt x="413" y="90"/>
                    </a:lnTo>
                    <a:lnTo>
                      <a:pt x="555" y="133"/>
                    </a:lnTo>
                    <a:lnTo>
                      <a:pt x="565" y="170"/>
                    </a:lnTo>
                    <a:lnTo>
                      <a:pt x="367" y="292"/>
                    </a:lnTo>
                    <a:lnTo>
                      <a:pt x="334" y="331"/>
                    </a:lnTo>
                    <a:lnTo>
                      <a:pt x="275" y="288"/>
                    </a:lnTo>
                    <a:lnTo>
                      <a:pt x="215" y="239"/>
                    </a:lnTo>
                    <a:lnTo>
                      <a:pt x="45" y="139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424" name="Group 473"/>
              <p:cNvGrpSpPr>
                <a:grpSpLocks/>
              </p:cNvGrpSpPr>
              <p:nvPr/>
            </p:nvGrpSpPr>
            <p:grpSpPr bwMode="auto">
              <a:xfrm>
                <a:off x="3276" y="2926"/>
                <a:ext cx="616" cy="347"/>
                <a:chOff x="3276" y="2926"/>
                <a:chExt cx="616" cy="347"/>
              </a:xfrm>
            </p:grpSpPr>
            <p:sp>
              <p:nvSpPr>
                <p:cNvPr id="10425" name="Freeform 474"/>
                <p:cNvSpPr>
                  <a:spLocks/>
                </p:cNvSpPr>
                <p:nvPr/>
              </p:nvSpPr>
              <p:spPr bwMode="auto">
                <a:xfrm>
                  <a:off x="3276" y="2926"/>
                  <a:ext cx="616" cy="347"/>
                </a:xfrm>
                <a:custGeom>
                  <a:avLst/>
                  <a:gdLst>
                    <a:gd name="T0" fmla="*/ 588 w 616"/>
                    <a:gd name="T1" fmla="*/ 129 h 347"/>
                    <a:gd name="T2" fmla="*/ 489 w 616"/>
                    <a:gd name="T3" fmla="*/ 104 h 347"/>
                    <a:gd name="T4" fmla="*/ 406 w 616"/>
                    <a:gd name="T5" fmla="*/ 78 h 347"/>
                    <a:gd name="T6" fmla="*/ 337 w 616"/>
                    <a:gd name="T7" fmla="*/ 37 h 347"/>
                    <a:gd name="T8" fmla="*/ 289 w 616"/>
                    <a:gd name="T9" fmla="*/ 0 h 347"/>
                    <a:gd name="T10" fmla="*/ 261 w 616"/>
                    <a:gd name="T11" fmla="*/ 16 h 347"/>
                    <a:gd name="T12" fmla="*/ 283 w 616"/>
                    <a:gd name="T13" fmla="*/ 47 h 347"/>
                    <a:gd name="T14" fmla="*/ 325 w 616"/>
                    <a:gd name="T15" fmla="*/ 59 h 347"/>
                    <a:gd name="T16" fmla="*/ 404 w 616"/>
                    <a:gd name="T17" fmla="*/ 96 h 347"/>
                    <a:gd name="T18" fmla="*/ 473 w 616"/>
                    <a:gd name="T19" fmla="*/ 122 h 347"/>
                    <a:gd name="T20" fmla="*/ 551 w 616"/>
                    <a:gd name="T21" fmla="*/ 147 h 347"/>
                    <a:gd name="T22" fmla="*/ 582 w 616"/>
                    <a:gd name="T23" fmla="*/ 157 h 347"/>
                    <a:gd name="T24" fmla="*/ 582 w 616"/>
                    <a:gd name="T25" fmla="*/ 165 h 347"/>
                    <a:gd name="T26" fmla="*/ 582 w 616"/>
                    <a:gd name="T27" fmla="*/ 178 h 347"/>
                    <a:gd name="T28" fmla="*/ 555 w 616"/>
                    <a:gd name="T29" fmla="*/ 196 h 347"/>
                    <a:gd name="T30" fmla="*/ 491 w 616"/>
                    <a:gd name="T31" fmla="*/ 233 h 347"/>
                    <a:gd name="T32" fmla="*/ 442 w 616"/>
                    <a:gd name="T33" fmla="*/ 263 h 347"/>
                    <a:gd name="T34" fmla="*/ 394 w 616"/>
                    <a:gd name="T35" fmla="*/ 294 h 347"/>
                    <a:gd name="T36" fmla="*/ 370 w 616"/>
                    <a:gd name="T37" fmla="*/ 325 h 347"/>
                    <a:gd name="T38" fmla="*/ 289 w 616"/>
                    <a:gd name="T39" fmla="*/ 261 h 347"/>
                    <a:gd name="T40" fmla="*/ 194 w 616"/>
                    <a:gd name="T41" fmla="*/ 208 h 347"/>
                    <a:gd name="T42" fmla="*/ 115 w 616"/>
                    <a:gd name="T43" fmla="*/ 157 h 347"/>
                    <a:gd name="T44" fmla="*/ 71 w 616"/>
                    <a:gd name="T45" fmla="*/ 127 h 347"/>
                    <a:gd name="T46" fmla="*/ 40 w 616"/>
                    <a:gd name="T47" fmla="*/ 114 h 347"/>
                    <a:gd name="T48" fmla="*/ 16 w 616"/>
                    <a:gd name="T49" fmla="*/ 110 h 347"/>
                    <a:gd name="T50" fmla="*/ 0 w 616"/>
                    <a:gd name="T51" fmla="*/ 120 h 347"/>
                    <a:gd name="T52" fmla="*/ 18 w 616"/>
                    <a:gd name="T53" fmla="*/ 133 h 347"/>
                    <a:gd name="T54" fmla="*/ 59 w 616"/>
                    <a:gd name="T55" fmla="*/ 153 h 347"/>
                    <a:gd name="T56" fmla="*/ 158 w 616"/>
                    <a:gd name="T57" fmla="*/ 214 h 347"/>
                    <a:gd name="T58" fmla="*/ 234 w 616"/>
                    <a:gd name="T59" fmla="*/ 257 h 347"/>
                    <a:gd name="T60" fmla="*/ 295 w 616"/>
                    <a:gd name="T61" fmla="*/ 294 h 347"/>
                    <a:gd name="T62" fmla="*/ 349 w 616"/>
                    <a:gd name="T63" fmla="*/ 343 h 347"/>
                    <a:gd name="T64" fmla="*/ 376 w 616"/>
                    <a:gd name="T65" fmla="*/ 347 h 347"/>
                    <a:gd name="T66" fmla="*/ 400 w 616"/>
                    <a:gd name="T67" fmla="*/ 329 h 347"/>
                    <a:gd name="T68" fmla="*/ 440 w 616"/>
                    <a:gd name="T69" fmla="*/ 292 h 347"/>
                    <a:gd name="T70" fmla="*/ 503 w 616"/>
                    <a:gd name="T71" fmla="*/ 261 h 347"/>
                    <a:gd name="T72" fmla="*/ 570 w 616"/>
                    <a:gd name="T73" fmla="*/ 220 h 347"/>
                    <a:gd name="T74" fmla="*/ 616 w 616"/>
                    <a:gd name="T75" fmla="*/ 190 h 347"/>
                    <a:gd name="T76" fmla="*/ 612 w 616"/>
                    <a:gd name="T77" fmla="*/ 171 h 347"/>
                    <a:gd name="T78" fmla="*/ 606 w 616"/>
                    <a:gd name="T79" fmla="*/ 145 h 347"/>
                    <a:gd name="T80" fmla="*/ 588 w 616"/>
                    <a:gd name="T81" fmla="*/ 129 h 347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616"/>
                    <a:gd name="T124" fmla="*/ 0 h 347"/>
                    <a:gd name="T125" fmla="*/ 616 w 616"/>
                    <a:gd name="T126" fmla="*/ 347 h 347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616" h="347">
                      <a:moveTo>
                        <a:pt x="588" y="129"/>
                      </a:moveTo>
                      <a:lnTo>
                        <a:pt x="489" y="104"/>
                      </a:lnTo>
                      <a:lnTo>
                        <a:pt x="406" y="78"/>
                      </a:lnTo>
                      <a:lnTo>
                        <a:pt x="337" y="37"/>
                      </a:lnTo>
                      <a:lnTo>
                        <a:pt x="289" y="0"/>
                      </a:lnTo>
                      <a:lnTo>
                        <a:pt x="261" y="16"/>
                      </a:lnTo>
                      <a:lnTo>
                        <a:pt x="283" y="47"/>
                      </a:lnTo>
                      <a:lnTo>
                        <a:pt x="325" y="59"/>
                      </a:lnTo>
                      <a:lnTo>
                        <a:pt x="404" y="96"/>
                      </a:lnTo>
                      <a:lnTo>
                        <a:pt x="473" y="122"/>
                      </a:lnTo>
                      <a:lnTo>
                        <a:pt x="551" y="147"/>
                      </a:lnTo>
                      <a:lnTo>
                        <a:pt x="582" y="157"/>
                      </a:lnTo>
                      <a:lnTo>
                        <a:pt x="582" y="165"/>
                      </a:lnTo>
                      <a:lnTo>
                        <a:pt x="582" y="178"/>
                      </a:lnTo>
                      <a:lnTo>
                        <a:pt x="555" y="196"/>
                      </a:lnTo>
                      <a:lnTo>
                        <a:pt x="491" y="233"/>
                      </a:lnTo>
                      <a:lnTo>
                        <a:pt x="442" y="263"/>
                      </a:lnTo>
                      <a:lnTo>
                        <a:pt x="394" y="294"/>
                      </a:lnTo>
                      <a:lnTo>
                        <a:pt x="370" y="325"/>
                      </a:lnTo>
                      <a:lnTo>
                        <a:pt x="289" y="261"/>
                      </a:lnTo>
                      <a:lnTo>
                        <a:pt x="194" y="208"/>
                      </a:lnTo>
                      <a:lnTo>
                        <a:pt x="115" y="157"/>
                      </a:lnTo>
                      <a:lnTo>
                        <a:pt x="71" y="127"/>
                      </a:lnTo>
                      <a:lnTo>
                        <a:pt x="40" y="114"/>
                      </a:lnTo>
                      <a:lnTo>
                        <a:pt x="16" y="110"/>
                      </a:lnTo>
                      <a:lnTo>
                        <a:pt x="0" y="120"/>
                      </a:lnTo>
                      <a:lnTo>
                        <a:pt x="18" y="133"/>
                      </a:lnTo>
                      <a:lnTo>
                        <a:pt x="59" y="153"/>
                      </a:lnTo>
                      <a:lnTo>
                        <a:pt x="158" y="214"/>
                      </a:lnTo>
                      <a:lnTo>
                        <a:pt x="234" y="257"/>
                      </a:lnTo>
                      <a:lnTo>
                        <a:pt x="295" y="294"/>
                      </a:lnTo>
                      <a:lnTo>
                        <a:pt x="349" y="343"/>
                      </a:lnTo>
                      <a:lnTo>
                        <a:pt x="376" y="347"/>
                      </a:lnTo>
                      <a:lnTo>
                        <a:pt x="400" y="329"/>
                      </a:lnTo>
                      <a:lnTo>
                        <a:pt x="440" y="292"/>
                      </a:lnTo>
                      <a:lnTo>
                        <a:pt x="503" y="261"/>
                      </a:lnTo>
                      <a:lnTo>
                        <a:pt x="570" y="220"/>
                      </a:lnTo>
                      <a:lnTo>
                        <a:pt x="616" y="190"/>
                      </a:lnTo>
                      <a:lnTo>
                        <a:pt x="612" y="171"/>
                      </a:lnTo>
                      <a:lnTo>
                        <a:pt x="606" y="145"/>
                      </a:lnTo>
                      <a:lnTo>
                        <a:pt x="588" y="12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426" name="Freeform 475"/>
                <p:cNvSpPr>
                  <a:spLocks/>
                </p:cNvSpPr>
                <p:nvPr/>
              </p:nvSpPr>
              <p:spPr bwMode="auto">
                <a:xfrm>
                  <a:off x="3283" y="2930"/>
                  <a:ext cx="281" cy="134"/>
                </a:xfrm>
                <a:custGeom>
                  <a:avLst/>
                  <a:gdLst>
                    <a:gd name="T0" fmla="*/ 0 w 281"/>
                    <a:gd name="T1" fmla="*/ 117 h 134"/>
                    <a:gd name="T2" fmla="*/ 61 w 281"/>
                    <a:gd name="T3" fmla="*/ 96 h 134"/>
                    <a:gd name="T4" fmla="*/ 147 w 281"/>
                    <a:gd name="T5" fmla="*/ 60 h 134"/>
                    <a:gd name="T6" fmla="*/ 224 w 281"/>
                    <a:gd name="T7" fmla="*/ 15 h 134"/>
                    <a:gd name="T8" fmla="*/ 267 w 281"/>
                    <a:gd name="T9" fmla="*/ 0 h 134"/>
                    <a:gd name="T10" fmla="*/ 279 w 281"/>
                    <a:gd name="T11" fmla="*/ 2 h 134"/>
                    <a:gd name="T12" fmla="*/ 281 w 281"/>
                    <a:gd name="T13" fmla="*/ 15 h 134"/>
                    <a:gd name="T14" fmla="*/ 238 w 281"/>
                    <a:gd name="T15" fmla="*/ 34 h 134"/>
                    <a:gd name="T16" fmla="*/ 181 w 281"/>
                    <a:gd name="T17" fmla="*/ 66 h 134"/>
                    <a:gd name="T18" fmla="*/ 92 w 281"/>
                    <a:gd name="T19" fmla="*/ 104 h 134"/>
                    <a:gd name="T20" fmla="*/ 35 w 281"/>
                    <a:gd name="T21" fmla="*/ 134 h 134"/>
                    <a:gd name="T22" fmla="*/ 0 w 281"/>
                    <a:gd name="T23" fmla="*/ 117 h 134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81"/>
                    <a:gd name="T37" fmla="*/ 0 h 134"/>
                    <a:gd name="T38" fmla="*/ 281 w 281"/>
                    <a:gd name="T39" fmla="*/ 134 h 134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81" h="134">
                      <a:moveTo>
                        <a:pt x="0" y="117"/>
                      </a:moveTo>
                      <a:lnTo>
                        <a:pt x="61" y="96"/>
                      </a:lnTo>
                      <a:lnTo>
                        <a:pt x="147" y="60"/>
                      </a:lnTo>
                      <a:lnTo>
                        <a:pt x="224" y="15"/>
                      </a:lnTo>
                      <a:lnTo>
                        <a:pt x="267" y="0"/>
                      </a:lnTo>
                      <a:lnTo>
                        <a:pt x="279" y="2"/>
                      </a:lnTo>
                      <a:lnTo>
                        <a:pt x="281" y="15"/>
                      </a:lnTo>
                      <a:lnTo>
                        <a:pt x="238" y="34"/>
                      </a:lnTo>
                      <a:lnTo>
                        <a:pt x="181" y="66"/>
                      </a:lnTo>
                      <a:lnTo>
                        <a:pt x="92" y="104"/>
                      </a:lnTo>
                      <a:lnTo>
                        <a:pt x="35" y="134"/>
                      </a:lnTo>
                      <a:lnTo>
                        <a:pt x="0" y="1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10294" name="Group 476"/>
            <p:cNvGrpSpPr>
              <a:grpSpLocks/>
            </p:cNvGrpSpPr>
            <p:nvPr/>
          </p:nvGrpSpPr>
          <p:grpSpPr bwMode="auto">
            <a:xfrm>
              <a:off x="1421" y="1868"/>
              <a:ext cx="378" cy="266"/>
              <a:chOff x="3276" y="2926"/>
              <a:chExt cx="616" cy="347"/>
            </a:xfrm>
          </p:grpSpPr>
          <p:sp>
            <p:nvSpPr>
              <p:cNvPr id="10419" name="Freeform 477"/>
              <p:cNvSpPr>
                <a:spLocks/>
              </p:cNvSpPr>
              <p:nvPr/>
            </p:nvSpPr>
            <p:spPr bwMode="auto">
              <a:xfrm>
                <a:off x="3309" y="2938"/>
                <a:ext cx="565" cy="331"/>
              </a:xfrm>
              <a:custGeom>
                <a:avLst/>
                <a:gdLst>
                  <a:gd name="T0" fmla="*/ 0 w 565"/>
                  <a:gd name="T1" fmla="*/ 104 h 331"/>
                  <a:gd name="T2" fmla="*/ 243 w 565"/>
                  <a:gd name="T3" fmla="*/ 0 h 331"/>
                  <a:gd name="T4" fmla="*/ 348 w 565"/>
                  <a:gd name="T5" fmla="*/ 67 h 331"/>
                  <a:gd name="T6" fmla="*/ 413 w 565"/>
                  <a:gd name="T7" fmla="*/ 90 h 331"/>
                  <a:gd name="T8" fmla="*/ 555 w 565"/>
                  <a:gd name="T9" fmla="*/ 133 h 331"/>
                  <a:gd name="T10" fmla="*/ 565 w 565"/>
                  <a:gd name="T11" fmla="*/ 170 h 331"/>
                  <a:gd name="T12" fmla="*/ 367 w 565"/>
                  <a:gd name="T13" fmla="*/ 292 h 331"/>
                  <a:gd name="T14" fmla="*/ 334 w 565"/>
                  <a:gd name="T15" fmla="*/ 331 h 331"/>
                  <a:gd name="T16" fmla="*/ 275 w 565"/>
                  <a:gd name="T17" fmla="*/ 288 h 331"/>
                  <a:gd name="T18" fmla="*/ 215 w 565"/>
                  <a:gd name="T19" fmla="*/ 239 h 331"/>
                  <a:gd name="T20" fmla="*/ 45 w 565"/>
                  <a:gd name="T21" fmla="*/ 139 h 331"/>
                  <a:gd name="T22" fmla="*/ 0 w 565"/>
                  <a:gd name="T23" fmla="*/ 104 h 33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65"/>
                  <a:gd name="T37" fmla="*/ 0 h 331"/>
                  <a:gd name="T38" fmla="*/ 565 w 565"/>
                  <a:gd name="T39" fmla="*/ 331 h 331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65" h="331">
                    <a:moveTo>
                      <a:pt x="0" y="104"/>
                    </a:moveTo>
                    <a:lnTo>
                      <a:pt x="243" y="0"/>
                    </a:lnTo>
                    <a:lnTo>
                      <a:pt x="348" y="67"/>
                    </a:lnTo>
                    <a:lnTo>
                      <a:pt x="413" y="90"/>
                    </a:lnTo>
                    <a:lnTo>
                      <a:pt x="555" y="133"/>
                    </a:lnTo>
                    <a:lnTo>
                      <a:pt x="565" y="170"/>
                    </a:lnTo>
                    <a:lnTo>
                      <a:pt x="367" y="292"/>
                    </a:lnTo>
                    <a:lnTo>
                      <a:pt x="334" y="331"/>
                    </a:lnTo>
                    <a:lnTo>
                      <a:pt x="275" y="288"/>
                    </a:lnTo>
                    <a:lnTo>
                      <a:pt x="215" y="239"/>
                    </a:lnTo>
                    <a:lnTo>
                      <a:pt x="45" y="139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420" name="Group 478"/>
              <p:cNvGrpSpPr>
                <a:grpSpLocks/>
              </p:cNvGrpSpPr>
              <p:nvPr/>
            </p:nvGrpSpPr>
            <p:grpSpPr bwMode="auto">
              <a:xfrm>
                <a:off x="3276" y="2926"/>
                <a:ext cx="616" cy="347"/>
                <a:chOff x="3276" y="2926"/>
                <a:chExt cx="616" cy="347"/>
              </a:xfrm>
            </p:grpSpPr>
            <p:sp>
              <p:nvSpPr>
                <p:cNvPr id="10421" name="Freeform 479"/>
                <p:cNvSpPr>
                  <a:spLocks/>
                </p:cNvSpPr>
                <p:nvPr/>
              </p:nvSpPr>
              <p:spPr bwMode="auto">
                <a:xfrm>
                  <a:off x="3276" y="2926"/>
                  <a:ext cx="616" cy="347"/>
                </a:xfrm>
                <a:custGeom>
                  <a:avLst/>
                  <a:gdLst>
                    <a:gd name="T0" fmla="*/ 588 w 616"/>
                    <a:gd name="T1" fmla="*/ 129 h 347"/>
                    <a:gd name="T2" fmla="*/ 489 w 616"/>
                    <a:gd name="T3" fmla="*/ 104 h 347"/>
                    <a:gd name="T4" fmla="*/ 406 w 616"/>
                    <a:gd name="T5" fmla="*/ 78 h 347"/>
                    <a:gd name="T6" fmla="*/ 337 w 616"/>
                    <a:gd name="T7" fmla="*/ 37 h 347"/>
                    <a:gd name="T8" fmla="*/ 289 w 616"/>
                    <a:gd name="T9" fmla="*/ 0 h 347"/>
                    <a:gd name="T10" fmla="*/ 261 w 616"/>
                    <a:gd name="T11" fmla="*/ 16 h 347"/>
                    <a:gd name="T12" fmla="*/ 283 w 616"/>
                    <a:gd name="T13" fmla="*/ 47 h 347"/>
                    <a:gd name="T14" fmla="*/ 325 w 616"/>
                    <a:gd name="T15" fmla="*/ 59 h 347"/>
                    <a:gd name="T16" fmla="*/ 404 w 616"/>
                    <a:gd name="T17" fmla="*/ 96 h 347"/>
                    <a:gd name="T18" fmla="*/ 473 w 616"/>
                    <a:gd name="T19" fmla="*/ 122 h 347"/>
                    <a:gd name="T20" fmla="*/ 551 w 616"/>
                    <a:gd name="T21" fmla="*/ 147 h 347"/>
                    <a:gd name="T22" fmla="*/ 582 w 616"/>
                    <a:gd name="T23" fmla="*/ 157 h 347"/>
                    <a:gd name="T24" fmla="*/ 582 w 616"/>
                    <a:gd name="T25" fmla="*/ 165 h 347"/>
                    <a:gd name="T26" fmla="*/ 582 w 616"/>
                    <a:gd name="T27" fmla="*/ 178 h 347"/>
                    <a:gd name="T28" fmla="*/ 555 w 616"/>
                    <a:gd name="T29" fmla="*/ 196 h 347"/>
                    <a:gd name="T30" fmla="*/ 491 w 616"/>
                    <a:gd name="T31" fmla="*/ 233 h 347"/>
                    <a:gd name="T32" fmla="*/ 442 w 616"/>
                    <a:gd name="T33" fmla="*/ 263 h 347"/>
                    <a:gd name="T34" fmla="*/ 394 w 616"/>
                    <a:gd name="T35" fmla="*/ 294 h 347"/>
                    <a:gd name="T36" fmla="*/ 370 w 616"/>
                    <a:gd name="T37" fmla="*/ 325 h 347"/>
                    <a:gd name="T38" fmla="*/ 289 w 616"/>
                    <a:gd name="T39" fmla="*/ 261 h 347"/>
                    <a:gd name="T40" fmla="*/ 194 w 616"/>
                    <a:gd name="T41" fmla="*/ 208 h 347"/>
                    <a:gd name="T42" fmla="*/ 115 w 616"/>
                    <a:gd name="T43" fmla="*/ 157 h 347"/>
                    <a:gd name="T44" fmla="*/ 71 w 616"/>
                    <a:gd name="T45" fmla="*/ 127 h 347"/>
                    <a:gd name="T46" fmla="*/ 40 w 616"/>
                    <a:gd name="T47" fmla="*/ 114 h 347"/>
                    <a:gd name="T48" fmla="*/ 16 w 616"/>
                    <a:gd name="T49" fmla="*/ 110 h 347"/>
                    <a:gd name="T50" fmla="*/ 0 w 616"/>
                    <a:gd name="T51" fmla="*/ 120 h 347"/>
                    <a:gd name="T52" fmla="*/ 18 w 616"/>
                    <a:gd name="T53" fmla="*/ 133 h 347"/>
                    <a:gd name="T54" fmla="*/ 59 w 616"/>
                    <a:gd name="T55" fmla="*/ 153 h 347"/>
                    <a:gd name="T56" fmla="*/ 158 w 616"/>
                    <a:gd name="T57" fmla="*/ 214 h 347"/>
                    <a:gd name="T58" fmla="*/ 234 w 616"/>
                    <a:gd name="T59" fmla="*/ 257 h 347"/>
                    <a:gd name="T60" fmla="*/ 295 w 616"/>
                    <a:gd name="T61" fmla="*/ 294 h 347"/>
                    <a:gd name="T62" fmla="*/ 349 w 616"/>
                    <a:gd name="T63" fmla="*/ 343 h 347"/>
                    <a:gd name="T64" fmla="*/ 376 w 616"/>
                    <a:gd name="T65" fmla="*/ 347 h 347"/>
                    <a:gd name="T66" fmla="*/ 400 w 616"/>
                    <a:gd name="T67" fmla="*/ 329 h 347"/>
                    <a:gd name="T68" fmla="*/ 440 w 616"/>
                    <a:gd name="T69" fmla="*/ 292 h 347"/>
                    <a:gd name="T70" fmla="*/ 503 w 616"/>
                    <a:gd name="T71" fmla="*/ 261 h 347"/>
                    <a:gd name="T72" fmla="*/ 570 w 616"/>
                    <a:gd name="T73" fmla="*/ 220 h 347"/>
                    <a:gd name="T74" fmla="*/ 616 w 616"/>
                    <a:gd name="T75" fmla="*/ 190 h 347"/>
                    <a:gd name="T76" fmla="*/ 612 w 616"/>
                    <a:gd name="T77" fmla="*/ 171 h 347"/>
                    <a:gd name="T78" fmla="*/ 606 w 616"/>
                    <a:gd name="T79" fmla="*/ 145 h 347"/>
                    <a:gd name="T80" fmla="*/ 588 w 616"/>
                    <a:gd name="T81" fmla="*/ 129 h 347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616"/>
                    <a:gd name="T124" fmla="*/ 0 h 347"/>
                    <a:gd name="T125" fmla="*/ 616 w 616"/>
                    <a:gd name="T126" fmla="*/ 347 h 347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616" h="347">
                      <a:moveTo>
                        <a:pt x="588" y="129"/>
                      </a:moveTo>
                      <a:lnTo>
                        <a:pt x="489" y="104"/>
                      </a:lnTo>
                      <a:lnTo>
                        <a:pt x="406" y="78"/>
                      </a:lnTo>
                      <a:lnTo>
                        <a:pt x="337" y="37"/>
                      </a:lnTo>
                      <a:lnTo>
                        <a:pt x="289" y="0"/>
                      </a:lnTo>
                      <a:lnTo>
                        <a:pt x="261" y="16"/>
                      </a:lnTo>
                      <a:lnTo>
                        <a:pt x="283" y="47"/>
                      </a:lnTo>
                      <a:lnTo>
                        <a:pt x="325" y="59"/>
                      </a:lnTo>
                      <a:lnTo>
                        <a:pt x="404" y="96"/>
                      </a:lnTo>
                      <a:lnTo>
                        <a:pt x="473" y="122"/>
                      </a:lnTo>
                      <a:lnTo>
                        <a:pt x="551" y="147"/>
                      </a:lnTo>
                      <a:lnTo>
                        <a:pt x="582" y="157"/>
                      </a:lnTo>
                      <a:lnTo>
                        <a:pt x="582" y="165"/>
                      </a:lnTo>
                      <a:lnTo>
                        <a:pt x="582" y="178"/>
                      </a:lnTo>
                      <a:lnTo>
                        <a:pt x="555" y="196"/>
                      </a:lnTo>
                      <a:lnTo>
                        <a:pt x="491" y="233"/>
                      </a:lnTo>
                      <a:lnTo>
                        <a:pt x="442" y="263"/>
                      </a:lnTo>
                      <a:lnTo>
                        <a:pt x="394" y="294"/>
                      </a:lnTo>
                      <a:lnTo>
                        <a:pt x="370" y="325"/>
                      </a:lnTo>
                      <a:lnTo>
                        <a:pt x="289" y="261"/>
                      </a:lnTo>
                      <a:lnTo>
                        <a:pt x="194" y="208"/>
                      </a:lnTo>
                      <a:lnTo>
                        <a:pt x="115" y="157"/>
                      </a:lnTo>
                      <a:lnTo>
                        <a:pt x="71" y="127"/>
                      </a:lnTo>
                      <a:lnTo>
                        <a:pt x="40" y="114"/>
                      </a:lnTo>
                      <a:lnTo>
                        <a:pt x="16" y="110"/>
                      </a:lnTo>
                      <a:lnTo>
                        <a:pt x="0" y="120"/>
                      </a:lnTo>
                      <a:lnTo>
                        <a:pt x="18" y="133"/>
                      </a:lnTo>
                      <a:lnTo>
                        <a:pt x="59" y="153"/>
                      </a:lnTo>
                      <a:lnTo>
                        <a:pt x="158" y="214"/>
                      </a:lnTo>
                      <a:lnTo>
                        <a:pt x="234" y="257"/>
                      </a:lnTo>
                      <a:lnTo>
                        <a:pt x="295" y="294"/>
                      </a:lnTo>
                      <a:lnTo>
                        <a:pt x="349" y="343"/>
                      </a:lnTo>
                      <a:lnTo>
                        <a:pt x="376" y="347"/>
                      </a:lnTo>
                      <a:lnTo>
                        <a:pt x="400" y="329"/>
                      </a:lnTo>
                      <a:lnTo>
                        <a:pt x="440" y="292"/>
                      </a:lnTo>
                      <a:lnTo>
                        <a:pt x="503" y="261"/>
                      </a:lnTo>
                      <a:lnTo>
                        <a:pt x="570" y="220"/>
                      </a:lnTo>
                      <a:lnTo>
                        <a:pt x="616" y="190"/>
                      </a:lnTo>
                      <a:lnTo>
                        <a:pt x="612" y="171"/>
                      </a:lnTo>
                      <a:lnTo>
                        <a:pt x="606" y="145"/>
                      </a:lnTo>
                      <a:lnTo>
                        <a:pt x="588" y="12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422" name="Freeform 480"/>
                <p:cNvSpPr>
                  <a:spLocks/>
                </p:cNvSpPr>
                <p:nvPr/>
              </p:nvSpPr>
              <p:spPr bwMode="auto">
                <a:xfrm>
                  <a:off x="3283" y="2930"/>
                  <a:ext cx="281" cy="134"/>
                </a:xfrm>
                <a:custGeom>
                  <a:avLst/>
                  <a:gdLst>
                    <a:gd name="T0" fmla="*/ 0 w 281"/>
                    <a:gd name="T1" fmla="*/ 117 h 134"/>
                    <a:gd name="T2" fmla="*/ 61 w 281"/>
                    <a:gd name="T3" fmla="*/ 96 h 134"/>
                    <a:gd name="T4" fmla="*/ 147 w 281"/>
                    <a:gd name="T5" fmla="*/ 60 h 134"/>
                    <a:gd name="T6" fmla="*/ 224 w 281"/>
                    <a:gd name="T7" fmla="*/ 15 h 134"/>
                    <a:gd name="T8" fmla="*/ 267 w 281"/>
                    <a:gd name="T9" fmla="*/ 0 h 134"/>
                    <a:gd name="T10" fmla="*/ 279 w 281"/>
                    <a:gd name="T11" fmla="*/ 2 h 134"/>
                    <a:gd name="T12" fmla="*/ 281 w 281"/>
                    <a:gd name="T13" fmla="*/ 15 h 134"/>
                    <a:gd name="T14" fmla="*/ 238 w 281"/>
                    <a:gd name="T15" fmla="*/ 34 h 134"/>
                    <a:gd name="T16" fmla="*/ 181 w 281"/>
                    <a:gd name="T17" fmla="*/ 66 h 134"/>
                    <a:gd name="T18" fmla="*/ 92 w 281"/>
                    <a:gd name="T19" fmla="*/ 104 h 134"/>
                    <a:gd name="T20" fmla="*/ 35 w 281"/>
                    <a:gd name="T21" fmla="*/ 134 h 134"/>
                    <a:gd name="T22" fmla="*/ 0 w 281"/>
                    <a:gd name="T23" fmla="*/ 117 h 134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81"/>
                    <a:gd name="T37" fmla="*/ 0 h 134"/>
                    <a:gd name="T38" fmla="*/ 281 w 281"/>
                    <a:gd name="T39" fmla="*/ 134 h 134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81" h="134">
                      <a:moveTo>
                        <a:pt x="0" y="117"/>
                      </a:moveTo>
                      <a:lnTo>
                        <a:pt x="61" y="96"/>
                      </a:lnTo>
                      <a:lnTo>
                        <a:pt x="147" y="60"/>
                      </a:lnTo>
                      <a:lnTo>
                        <a:pt x="224" y="15"/>
                      </a:lnTo>
                      <a:lnTo>
                        <a:pt x="267" y="0"/>
                      </a:lnTo>
                      <a:lnTo>
                        <a:pt x="279" y="2"/>
                      </a:lnTo>
                      <a:lnTo>
                        <a:pt x="281" y="15"/>
                      </a:lnTo>
                      <a:lnTo>
                        <a:pt x="238" y="34"/>
                      </a:lnTo>
                      <a:lnTo>
                        <a:pt x="181" y="66"/>
                      </a:lnTo>
                      <a:lnTo>
                        <a:pt x="92" y="104"/>
                      </a:lnTo>
                      <a:lnTo>
                        <a:pt x="35" y="134"/>
                      </a:lnTo>
                      <a:lnTo>
                        <a:pt x="0" y="1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sp>
          <p:nvSpPr>
            <p:cNvPr id="10295" name="Freeform 481"/>
            <p:cNvSpPr>
              <a:spLocks/>
            </p:cNvSpPr>
            <p:nvPr/>
          </p:nvSpPr>
          <p:spPr bwMode="auto">
            <a:xfrm flipH="1">
              <a:off x="1149" y="1892"/>
              <a:ext cx="352" cy="288"/>
            </a:xfrm>
            <a:custGeom>
              <a:avLst/>
              <a:gdLst>
                <a:gd name="T0" fmla="*/ 4 w 352"/>
                <a:gd name="T1" fmla="*/ 0 h 288"/>
                <a:gd name="T2" fmla="*/ 0 w 352"/>
                <a:gd name="T3" fmla="*/ 72 h 288"/>
                <a:gd name="T4" fmla="*/ 24 w 352"/>
                <a:gd name="T5" fmla="*/ 200 h 288"/>
                <a:gd name="T6" fmla="*/ 32 w 352"/>
                <a:gd name="T7" fmla="*/ 288 h 288"/>
                <a:gd name="T8" fmla="*/ 352 w 352"/>
                <a:gd name="T9" fmla="*/ 244 h 288"/>
                <a:gd name="T10" fmla="*/ 352 w 352"/>
                <a:gd name="T11" fmla="*/ 148 h 288"/>
                <a:gd name="T12" fmla="*/ 204 w 352"/>
                <a:gd name="T13" fmla="*/ 76 h 288"/>
                <a:gd name="T14" fmla="*/ 4 w 352"/>
                <a:gd name="T15" fmla="*/ 0 h 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2"/>
                <a:gd name="T25" fmla="*/ 0 h 288"/>
                <a:gd name="T26" fmla="*/ 352 w 352"/>
                <a:gd name="T27" fmla="*/ 288 h 28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2" h="288">
                  <a:moveTo>
                    <a:pt x="4" y="0"/>
                  </a:moveTo>
                  <a:lnTo>
                    <a:pt x="0" y="72"/>
                  </a:lnTo>
                  <a:lnTo>
                    <a:pt x="24" y="200"/>
                  </a:lnTo>
                  <a:lnTo>
                    <a:pt x="32" y="288"/>
                  </a:lnTo>
                  <a:lnTo>
                    <a:pt x="352" y="244"/>
                  </a:lnTo>
                  <a:lnTo>
                    <a:pt x="352" y="148"/>
                  </a:lnTo>
                  <a:lnTo>
                    <a:pt x="204" y="7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0296" name="Group 483"/>
            <p:cNvGrpSpPr>
              <a:grpSpLocks/>
            </p:cNvGrpSpPr>
            <p:nvPr/>
          </p:nvGrpSpPr>
          <p:grpSpPr bwMode="auto">
            <a:xfrm flipH="1">
              <a:off x="1151" y="2124"/>
              <a:ext cx="304" cy="167"/>
              <a:chOff x="3810" y="2638"/>
              <a:chExt cx="496" cy="405"/>
            </a:xfrm>
          </p:grpSpPr>
          <p:grpSp>
            <p:nvGrpSpPr>
              <p:cNvPr id="10413" name="Group 484"/>
              <p:cNvGrpSpPr>
                <a:grpSpLocks/>
              </p:cNvGrpSpPr>
              <p:nvPr/>
            </p:nvGrpSpPr>
            <p:grpSpPr bwMode="auto">
              <a:xfrm>
                <a:off x="3810" y="2638"/>
                <a:ext cx="496" cy="405"/>
                <a:chOff x="3810" y="2638"/>
                <a:chExt cx="496" cy="405"/>
              </a:xfrm>
            </p:grpSpPr>
            <p:sp>
              <p:nvSpPr>
                <p:cNvPr id="10415" name="Freeform 485"/>
                <p:cNvSpPr>
                  <a:spLocks/>
                </p:cNvSpPr>
                <p:nvPr/>
              </p:nvSpPr>
              <p:spPr bwMode="auto">
                <a:xfrm>
                  <a:off x="3820" y="2646"/>
                  <a:ext cx="474" cy="396"/>
                </a:xfrm>
                <a:custGeom>
                  <a:avLst/>
                  <a:gdLst>
                    <a:gd name="T0" fmla="*/ 128 w 474"/>
                    <a:gd name="T1" fmla="*/ 61 h 396"/>
                    <a:gd name="T2" fmla="*/ 180 w 474"/>
                    <a:gd name="T3" fmla="*/ 55 h 396"/>
                    <a:gd name="T4" fmla="*/ 201 w 474"/>
                    <a:gd name="T5" fmla="*/ 6 h 396"/>
                    <a:gd name="T6" fmla="*/ 261 w 474"/>
                    <a:gd name="T7" fmla="*/ 0 h 396"/>
                    <a:gd name="T8" fmla="*/ 261 w 474"/>
                    <a:gd name="T9" fmla="*/ 77 h 396"/>
                    <a:gd name="T10" fmla="*/ 296 w 474"/>
                    <a:gd name="T11" fmla="*/ 85 h 396"/>
                    <a:gd name="T12" fmla="*/ 363 w 474"/>
                    <a:gd name="T13" fmla="*/ 43 h 396"/>
                    <a:gd name="T14" fmla="*/ 423 w 474"/>
                    <a:gd name="T15" fmla="*/ 89 h 396"/>
                    <a:gd name="T16" fmla="*/ 350 w 474"/>
                    <a:gd name="T17" fmla="*/ 144 h 396"/>
                    <a:gd name="T18" fmla="*/ 365 w 474"/>
                    <a:gd name="T19" fmla="*/ 164 h 396"/>
                    <a:gd name="T20" fmla="*/ 454 w 474"/>
                    <a:gd name="T21" fmla="*/ 144 h 396"/>
                    <a:gd name="T22" fmla="*/ 474 w 474"/>
                    <a:gd name="T23" fmla="*/ 223 h 396"/>
                    <a:gd name="T24" fmla="*/ 369 w 474"/>
                    <a:gd name="T25" fmla="*/ 238 h 396"/>
                    <a:gd name="T26" fmla="*/ 363 w 474"/>
                    <a:gd name="T27" fmla="*/ 266 h 396"/>
                    <a:gd name="T28" fmla="*/ 413 w 474"/>
                    <a:gd name="T29" fmla="*/ 303 h 396"/>
                    <a:gd name="T30" fmla="*/ 350 w 474"/>
                    <a:gd name="T31" fmla="*/ 366 h 396"/>
                    <a:gd name="T32" fmla="*/ 314 w 474"/>
                    <a:gd name="T33" fmla="*/ 321 h 396"/>
                    <a:gd name="T34" fmla="*/ 296 w 474"/>
                    <a:gd name="T35" fmla="*/ 327 h 396"/>
                    <a:gd name="T36" fmla="*/ 296 w 474"/>
                    <a:gd name="T37" fmla="*/ 390 h 396"/>
                    <a:gd name="T38" fmla="*/ 219 w 474"/>
                    <a:gd name="T39" fmla="*/ 396 h 396"/>
                    <a:gd name="T40" fmla="*/ 223 w 474"/>
                    <a:gd name="T41" fmla="*/ 329 h 396"/>
                    <a:gd name="T42" fmla="*/ 164 w 474"/>
                    <a:gd name="T43" fmla="*/ 329 h 396"/>
                    <a:gd name="T44" fmla="*/ 144 w 474"/>
                    <a:gd name="T45" fmla="*/ 376 h 396"/>
                    <a:gd name="T46" fmla="*/ 65 w 474"/>
                    <a:gd name="T47" fmla="*/ 335 h 396"/>
                    <a:gd name="T48" fmla="*/ 101 w 474"/>
                    <a:gd name="T49" fmla="*/ 296 h 396"/>
                    <a:gd name="T50" fmla="*/ 71 w 474"/>
                    <a:gd name="T51" fmla="*/ 254 h 396"/>
                    <a:gd name="T52" fmla="*/ 16 w 474"/>
                    <a:gd name="T53" fmla="*/ 262 h 396"/>
                    <a:gd name="T54" fmla="*/ 0 w 474"/>
                    <a:gd name="T55" fmla="*/ 193 h 396"/>
                    <a:gd name="T56" fmla="*/ 67 w 474"/>
                    <a:gd name="T57" fmla="*/ 175 h 396"/>
                    <a:gd name="T58" fmla="*/ 73 w 474"/>
                    <a:gd name="T59" fmla="*/ 116 h 396"/>
                    <a:gd name="T60" fmla="*/ 34 w 474"/>
                    <a:gd name="T61" fmla="*/ 91 h 396"/>
                    <a:gd name="T62" fmla="*/ 89 w 474"/>
                    <a:gd name="T63" fmla="*/ 22 h 396"/>
                    <a:gd name="T64" fmla="*/ 128 w 474"/>
                    <a:gd name="T65" fmla="*/ 61 h 39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74"/>
                    <a:gd name="T100" fmla="*/ 0 h 396"/>
                    <a:gd name="T101" fmla="*/ 474 w 474"/>
                    <a:gd name="T102" fmla="*/ 396 h 39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74" h="396">
                      <a:moveTo>
                        <a:pt x="128" y="61"/>
                      </a:moveTo>
                      <a:lnTo>
                        <a:pt x="180" y="55"/>
                      </a:lnTo>
                      <a:lnTo>
                        <a:pt x="201" y="6"/>
                      </a:lnTo>
                      <a:lnTo>
                        <a:pt x="261" y="0"/>
                      </a:lnTo>
                      <a:lnTo>
                        <a:pt x="261" y="77"/>
                      </a:lnTo>
                      <a:lnTo>
                        <a:pt x="296" y="85"/>
                      </a:lnTo>
                      <a:lnTo>
                        <a:pt x="363" y="43"/>
                      </a:lnTo>
                      <a:lnTo>
                        <a:pt x="423" y="89"/>
                      </a:lnTo>
                      <a:lnTo>
                        <a:pt x="350" y="144"/>
                      </a:lnTo>
                      <a:lnTo>
                        <a:pt x="365" y="164"/>
                      </a:lnTo>
                      <a:lnTo>
                        <a:pt x="454" y="144"/>
                      </a:lnTo>
                      <a:lnTo>
                        <a:pt x="474" y="223"/>
                      </a:lnTo>
                      <a:lnTo>
                        <a:pt x="369" y="238"/>
                      </a:lnTo>
                      <a:lnTo>
                        <a:pt x="363" y="266"/>
                      </a:lnTo>
                      <a:lnTo>
                        <a:pt x="413" y="303"/>
                      </a:lnTo>
                      <a:lnTo>
                        <a:pt x="350" y="366"/>
                      </a:lnTo>
                      <a:lnTo>
                        <a:pt x="314" y="321"/>
                      </a:lnTo>
                      <a:lnTo>
                        <a:pt x="296" y="327"/>
                      </a:lnTo>
                      <a:lnTo>
                        <a:pt x="296" y="390"/>
                      </a:lnTo>
                      <a:lnTo>
                        <a:pt x="219" y="396"/>
                      </a:lnTo>
                      <a:lnTo>
                        <a:pt x="223" y="329"/>
                      </a:lnTo>
                      <a:lnTo>
                        <a:pt x="164" y="329"/>
                      </a:lnTo>
                      <a:lnTo>
                        <a:pt x="144" y="376"/>
                      </a:lnTo>
                      <a:lnTo>
                        <a:pt x="65" y="335"/>
                      </a:lnTo>
                      <a:lnTo>
                        <a:pt x="101" y="296"/>
                      </a:lnTo>
                      <a:lnTo>
                        <a:pt x="71" y="254"/>
                      </a:lnTo>
                      <a:lnTo>
                        <a:pt x="16" y="262"/>
                      </a:lnTo>
                      <a:lnTo>
                        <a:pt x="0" y="193"/>
                      </a:lnTo>
                      <a:lnTo>
                        <a:pt x="67" y="175"/>
                      </a:lnTo>
                      <a:lnTo>
                        <a:pt x="73" y="116"/>
                      </a:lnTo>
                      <a:lnTo>
                        <a:pt x="34" y="91"/>
                      </a:lnTo>
                      <a:lnTo>
                        <a:pt x="89" y="22"/>
                      </a:lnTo>
                      <a:lnTo>
                        <a:pt x="128" y="61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10416" name="Group 486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417" name="Freeform 487"/>
                  <p:cNvSpPr>
                    <a:spLocks/>
                  </p:cNvSpPr>
                  <p:nvPr/>
                </p:nvSpPr>
                <p:spPr bwMode="auto">
                  <a:xfrm>
                    <a:off x="3810" y="2638"/>
                    <a:ext cx="496" cy="405"/>
                  </a:xfrm>
                  <a:custGeom>
                    <a:avLst/>
                    <a:gdLst>
                      <a:gd name="T0" fmla="*/ 202 w 496"/>
                      <a:gd name="T1" fmla="*/ 73 h 405"/>
                      <a:gd name="T2" fmla="*/ 264 w 496"/>
                      <a:gd name="T3" fmla="*/ 20 h 405"/>
                      <a:gd name="T4" fmla="*/ 307 w 496"/>
                      <a:gd name="T5" fmla="*/ 103 h 405"/>
                      <a:gd name="T6" fmla="*/ 414 w 496"/>
                      <a:gd name="T7" fmla="*/ 95 h 405"/>
                      <a:gd name="T8" fmla="*/ 366 w 496"/>
                      <a:gd name="T9" fmla="*/ 180 h 405"/>
                      <a:gd name="T10" fmla="*/ 474 w 496"/>
                      <a:gd name="T11" fmla="*/ 218 h 405"/>
                      <a:gd name="T12" fmla="*/ 361 w 496"/>
                      <a:gd name="T13" fmla="*/ 275 h 405"/>
                      <a:gd name="T14" fmla="*/ 361 w 496"/>
                      <a:gd name="T15" fmla="*/ 353 h 405"/>
                      <a:gd name="T16" fmla="*/ 294 w 496"/>
                      <a:gd name="T17" fmla="*/ 320 h 405"/>
                      <a:gd name="T18" fmla="*/ 242 w 496"/>
                      <a:gd name="T19" fmla="*/ 390 h 405"/>
                      <a:gd name="T20" fmla="*/ 172 w 496"/>
                      <a:gd name="T21" fmla="*/ 320 h 405"/>
                      <a:gd name="T22" fmla="*/ 92 w 496"/>
                      <a:gd name="T23" fmla="*/ 335 h 405"/>
                      <a:gd name="T24" fmla="*/ 92 w 496"/>
                      <a:gd name="T25" fmla="*/ 245 h 405"/>
                      <a:gd name="T26" fmla="*/ 30 w 496"/>
                      <a:gd name="T27" fmla="*/ 203 h 405"/>
                      <a:gd name="T28" fmla="*/ 97 w 496"/>
                      <a:gd name="T29" fmla="*/ 120 h 405"/>
                      <a:gd name="T30" fmla="*/ 107 w 496"/>
                      <a:gd name="T31" fmla="*/ 38 h 405"/>
                      <a:gd name="T32" fmla="*/ 30 w 496"/>
                      <a:gd name="T33" fmla="*/ 103 h 405"/>
                      <a:gd name="T34" fmla="*/ 67 w 496"/>
                      <a:gd name="T35" fmla="*/ 173 h 405"/>
                      <a:gd name="T36" fmla="*/ 17 w 496"/>
                      <a:gd name="T37" fmla="*/ 278 h 405"/>
                      <a:gd name="T38" fmla="*/ 97 w 496"/>
                      <a:gd name="T39" fmla="*/ 298 h 405"/>
                      <a:gd name="T40" fmla="*/ 142 w 496"/>
                      <a:gd name="T41" fmla="*/ 383 h 405"/>
                      <a:gd name="T42" fmla="*/ 187 w 496"/>
                      <a:gd name="T43" fmla="*/ 338 h 405"/>
                      <a:gd name="T44" fmla="*/ 224 w 496"/>
                      <a:gd name="T45" fmla="*/ 405 h 405"/>
                      <a:gd name="T46" fmla="*/ 317 w 496"/>
                      <a:gd name="T47" fmla="*/ 338 h 405"/>
                      <a:gd name="T48" fmla="*/ 361 w 496"/>
                      <a:gd name="T49" fmla="*/ 380 h 405"/>
                      <a:gd name="T50" fmla="*/ 426 w 496"/>
                      <a:gd name="T51" fmla="*/ 283 h 405"/>
                      <a:gd name="T52" fmla="*/ 396 w 496"/>
                      <a:gd name="T53" fmla="*/ 248 h 405"/>
                      <a:gd name="T54" fmla="*/ 466 w 496"/>
                      <a:gd name="T55" fmla="*/ 135 h 405"/>
                      <a:gd name="T56" fmla="*/ 369 w 496"/>
                      <a:gd name="T57" fmla="*/ 155 h 405"/>
                      <a:gd name="T58" fmla="*/ 374 w 496"/>
                      <a:gd name="T59" fmla="*/ 38 h 405"/>
                      <a:gd name="T60" fmla="*/ 307 w 496"/>
                      <a:gd name="T61" fmla="*/ 83 h 405"/>
                      <a:gd name="T62" fmla="*/ 279 w 496"/>
                      <a:gd name="T63" fmla="*/ 0 h 405"/>
                      <a:gd name="T64" fmla="*/ 179 w 496"/>
                      <a:gd name="T65" fmla="*/ 58 h 405"/>
                      <a:gd name="T66" fmla="*/ 135 w 496"/>
                      <a:gd name="T67" fmla="*/ 80 h 405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w 496"/>
                      <a:gd name="T103" fmla="*/ 0 h 405"/>
                      <a:gd name="T104" fmla="*/ 496 w 496"/>
                      <a:gd name="T105" fmla="*/ 405 h 405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T102" t="T103" r="T104" b="T105"/>
                    <a:pathLst>
                      <a:path w="496" h="405">
                        <a:moveTo>
                          <a:pt x="135" y="80"/>
                        </a:moveTo>
                        <a:lnTo>
                          <a:pt x="202" y="73"/>
                        </a:lnTo>
                        <a:lnTo>
                          <a:pt x="219" y="23"/>
                        </a:lnTo>
                        <a:lnTo>
                          <a:pt x="264" y="20"/>
                        </a:lnTo>
                        <a:lnTo>
                          <a:pt x="262" y="90"/>
                        </a:lnTo>
                        <a:lnTo>
                          <a:pt x="307" y="103"/>
                        </a:lnTo>
                        <a:lnTo>
                          <a:pt x="376" y="68"/>
                        </a:lnTo>
                        <a:lnTo>
                          <a:pt x="414" y="95"/>
                        </a:lnTo>
                        <a:lnTo>
                          <a:pt x="354" y="148"/>
                        </a:lnTo>
                        <a:lnTo>
                          <a:pt x="366" y="180"/>
                        </a:lnTo>
                        <a:lnTo>
                          <a:pt x="456" y="165"/>
                        </a:lnTo>
                        <a:lnTo>
                          <a:pt x="474" y="218"/>
                        </a:lnTo>
                        <a:lnTo>
                          <a:pt x="369" y="238"/>
                        </a:lnTo>
                        <a:lnTo>
                          <a:pt x="361" y="275"/>
                        </a:lnTo>
                        <a:lnTo>
                          <a:pt x="411" y="308"/>
                        </a:lnTo>
                        <a:lnTo>
                          <a:pt x="361" y="353"/>
                        </a:lnTo>
                        <a:lnTo>
                          <a:pt x="324" y="305"/>
                        </a:lnTo>
                        <a:lnTo>
                          <a:pt x="294" y="320"/>
                        </a:lnTo>
                        <a:lnTo>
                          <a:pt x="299" y="388"/>
                        </a:lnTo>
                        <a:lnTo>
                          <a:pt x="242" y="390"/>
                        </a:lnTo>
                        <a:lnTo>
                          <a:pt x="239" y="328"/>
                        </a:lnTo>
                        <a:lnTo>
                          <a:pt x="172" y="320"/>
                        </a:lnTo>
                        <a:lnTo>
                          <a:pt x="150" y="365"/>
                        </a:lnTo>
                        <a:lnTo>
                          <a:pt x="92" y="335"/>
                        </a:lnTo>
                        <a:lnTo>
                          <a:pt x="122" y="300"/>
                        </a:lnTo>
                        <a:lnTo>
                          <a:pt x="92" y="245"/>
                        </a:lnTo>
                        <a:lnTo>
                          <a:pt x="37" y="255"/>
                        </a:lnTo>
                        <a:lnTo>
                          <a:pt x="30" y="203"/>
                        </a:lnTo>
                        <a:lnTo>
                          <a:pt x="90" y="193"/>
                        </a:lnTo>
                        <a:lnTo>
                          <a:pt x="97" y="120"/>
                        </a:lnTo>
                        <a:lnTo>
                          <a:pt x="62" y="95"/>
                        </a:lnTo>
                        <a:lnTo>
                          <a:pt x="107" y="38"/>
                        </a:lnTo>
                        <a:lnTo>
                          <a:pt x="85" y="23"/>
                        </a:lnTo>
                        <a:lnTo>
                          <a:pt x="30" y="103"/>
                        </a:lnTo>
                        <a:lnTo>
                          <a:pt x="75" y="133"/>
                        </a:lnTo>
                        <a:lnTo>
                          <a:pt x="67" y="173"/>
                        </a:lnTo>
                        <a:lnTo>
                          <a:pt x="0" y="193"/>
                        </a:lnTo>
                        <a:lnTo>
                          <a:pt x="17" y="278"/>
                        </a:lnTo>
                        <a:lnTo>
                          <a:pt x="82" y="275"/>
                        </a:lnTo>
                        <a:lnTo>
                          <a:pt x="97" y="298"/>
                        </a:lnTo>
                        <a:lnTo>
                          <a:pt x="60" y="345"/>
                        </a:lnTo>
                        <a:lnTo>
                          <a:pt x="142" y="383"/>
                        </a:lnTo>
                        <a:lnTo>
                          <a:pt x="165" y="388"/>
                        </a:lnTo>
                        <a:lnTo>
                          <a:pt x="187" y="338"/>
                        </a:lnTo>
                        <a:lnTo>
                          <a:pt x="212" y="353"/>
                        </a:lnTo>
                        <a:lnTo>
                          <a:pt x="224" y="405"/>
                        </a:lnTo>
                        <a:lnTo>
                          <a:pt x="317" y="403"/>
                        </a:lnTo>
                        <a:lnTo>
                          <a:pt x="317" y="338"/>
                        </a:lnTo>
                        <a:lnTo>
                          <a:pt x="324" y="335"/>
                        </a:lnTo>
                        <a:lnTo>
                          <a:pt x="361" y="380"/>
                        </a:lnTo>
                        <a:lnTo>
                          <a:pt x="441" y="305"/>
                        </a:lnTo>
                        <a:lnTo>
                          <a:pt x="426" y="283"/>
                        </a:lnTo>
                        <a:lnTo>
                          <a:pt x="381" y="260"/>
                        </a:lnTo>
                        <a:lnTo>
                          <a:pt x="396" y="248"/>
                        </a:lnTo>
                        <a:lnTo>
                          <a:pt x="496" y="233"/>
                        </a:lnTo>
                        <a:lnTo>
                          <a:pt x="466" y="135"/>
                        </a:lnTo>
                        <a:lnTo>
                          <a:pt x="374" y="158"/>
                        </a:lnTo>
                        <a:lnTo>
                          <a:pt x="369" y="155"/>
                        </a:lnTo>
                        <a:lnTo>
                          <a:pt x="444" y="95"/>
                        </a:lnTo>
                        <a:lnTo>
                          <a:pt x="374" y="38"/>
                        </a:lnTo>
                        <a:lnTo>
                          <a:pt x="354" y="50"/>
                        </a:lnTo>
                        <a:lnTo>
                          <a:pt x="307" y="83"/>
                        </a:lnTo>
                        <a:lnTo>
                          <a:pt x="279" y="75"/>
                        </a:lnTo>
                        <a:lnTo>
                          <a:pt x="279" y="0"/>
                        </a:lnTo>
                        <a:lnTo>
                          <a:pt x="204" y="5"/>
                        </a:lnTo>
                        <a:lnTo>
                          <a:pt x="179" y="58"/>
                        </a:lnTo>
                        <a:lnTo>
                          <a:pt x="135" y="58"/>
                        </a:lnTo>
                        <a:lnTo>
                          <a:pt x="135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10418" name="Freeform 488"/>
                  <p:cNvSpPr>
                    <a:spLocks/>
                  </p:cNvSpPr>
                  <p:nvPr/>
                </p:nvSpPr>
                <p:spPr bwMode="auto">
                  <a:xfrm>
                    <a:off x="3897" y="2658"/>
                    <a:ext cx="83" cy="63"/>
                  </a:xfrm>
                  <a:custGeom>
                    <a:avLst/>
                    <a:gdLst>
                      <a:gd name="T0" fmla="*/ 53 w 83"/>
                      <a:gd name="T1" fmla="*/ 63 h 63"/>
                      <a:gd name="T2" fmla="*/ 0 w 83"/>
                      <a:gd name="T3" fmla="*/ 11 h 63"/>
                      <a:gd name="T4" fmla="*/ 11 w 83"/>
                      <a:gd name="T5" fmla="*/ 0 h 63"/>
                      <a:gd name="T6" fmla="*/ 83 w 83"/>
                      <a:gd name="T7" fmla="*/ 54 h 63"/>
                      <a:gd name="T8" fmla="*/ 53 w 83"/>
                      <a:gd name="T9" fmla="*/ 63 h 6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3"/>
                      <a:gd name="T16" fmla="*/ 0 h 63"/>
                      <a:gd name="T17" fmla="*/ 83 w 83"/>
                      <a:gd name="T18" fmla="*/ 63 h 6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3" h="63">
                        <a:moveTo>
                          <a:pt x="53" y="63"/>
                        </a:moveTo>
                        <a:lnTo>
                          <a:pt x="0" y="11"/>
                        </a:lnTo>
                        <a:lnTo>
                          <a:pt x="11" y="0"/>
                        </a:lnTo>
                        <a:lnTo>
                          <a:pt x="83" y="54"/>
                        </a:lnTo>
                        <a:lnTo>
                          <a:pt x="53" y="6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sp>
            <p:nvSpPr>
              <p:cNvPr id="10414" name="Oval 489"/>
              <p:cNvSpPr>
                <a:spLocks noChangeArrowheads="1"/>
              </p:cNvSpPr>
              <p:nvPr/>
            </p:nvSpPr>
            <p:spPr bwMode="auto">
              <a:xfrm>
                <a:off x="3999" y="2811"/>
                <a:ext cx="81" cy="5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 altLang="tr-TR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0297" name="Group 490"/>
            <p:cNvGrpSpPr>
              <a:grpSpLocks/>
            </p:cNvGrpSpPr>
            <p:nvPr/>
          </p:nvGrpSpPr>
          <p:grpSpPr bwMode="auto">
            <a:xfrm flipH="1">
              <a:off x="1177" y="2070"/>
              <a:ext cx="304" cy="167"/>
              <a:chOff x="3810" y="2638"/>
              <a:chExt cx="496" cy="405"/>
            </a:xfrm>
          </p:grpSpPr>
          <p:grpSp>
            <p:nvGrpSpPr>
              <p:cNvPr id="10407" name="Group 491"/>
              <p:cNvGrpSpPr>
                <a:grpSpLocks/>
              </p:cNvGrpSpPr>
              <p:nvPr/>
            </p:nvGrpSpPr>
            <p:grpSpPr bwMode="auto">
              <a:xfrm>
                <a:off x="3810" y="2638"/>
                <a:ext cx="496" cy="405"/>
                <a:chOff x="3810" y="2638"/>
                <a:chExt cx="496" cy="405"/>
              </a:xfrm>
            </p:grpSpPr>
            <p:sp>
              <p:nvSpPr>
                <p:cNvPr id="10409" name="Freeform 492"/>
                <p:cNvSpPr>
                  <a:spLocks/>
                </p:cNvSpPr>
                <p:nvPr/>
              </p:nvSpPr>
              <p:spPr bwMode="auto">
                <a:xfrm>
                  <a:off x="3820" y="2646"/>
                  <a:ext cx="474" cy="396"/>
                </a:xfrm>
                <a:custGeom>
                  <a:avLst/>
                  <a:gdLst>
                    <a:gd name="T0" fmla="*/ 128 w 474"/>
                    <a:gd name="T1" fmla="*/ 61 h 396"/>
                    <a:gd name="T2" fmla="*/ 180 w 474"/>
                    <a:gd name="T3" fmla="*/ 55 h 396"/>
                    <a:gd name="T4" fmla="*/ 201 w 474"/>
                    <a:gd name="T5" fmla="*/ 6 h 396"/>
                    <a:gd name="T6" fmla="*/ 261 w 474"/>
                    <a:gd name="T7" fmla="*/ 0 h 396"/>
                    <a:gd name="T8" fmla="*/ 261 w 474"/>
                    <a:gd name="T9" fmla="*/ 77 h 396"/>
                    <a:gd name="T10" fmla="*/ 296 w 474"/>
                    <a:gd name="T11" fmla="*/ 85 h 396"/>
                    <a:gd name="T12" fmla="*/ 363 w 474"/>
                    <a:gd name="T13" fmla="*/ 43 h 396"/>
                    <a:gd name="T14" fmla="*/ 423 w 474"/>
                    <a:gd name="T15" fmla="*/ 89 h 396"/>
                    <a:gd name="T16" fmla="*/ 350 w 474"/>
                    <a:gd name="T17" fmla="*/ 144 h 396"/>
                    <a:gd name="T18" fmla="*/ 365 w 474"/>
                    <a:gd name="T19" fmla="*/ 164 h 396"/>
                    <a:gd name="T20" fmla="*/ 454 w 474"/>
                    <a:gd name="T21" fmla="*/ 144 h 396"/>
                    <a:gd name="T22" fmla="*/ 474 w 474"/>
                    <a:gd name="T23" fmla="*/ 223 h 396"/>
                    <a:gd name="T24" fmla="*/ 369 w 474"/>
                    <a:gd name="T25" fmla="*/ 238 h 396"/>
                    <a:gd name="T26" fmla="*/ 363 w 474"/>
                    <a:gd name="T27" fmla="*/ 266 h 396"/>
                    <a:gd name="T28" fmla="*/ 413 w 474"/>
                    <a:gd name="T29" fmla="*/ 303 h 396"/>
                    <a:gd name="T30" fmla="*/ 350 w 474"/>
                    <a:gd name="T31" fmla="*/ 366 h 396"/>
                    <a:gd name="T32" fmla="*/ 314 w 474"/>
                    <a:gd name="T33" fmla="*/ 321 h 396"/>
                    <a:gd name="T34" fmla="*/ 296 w 474"/>
                    <a:gd name="T35" fmla="*/ 327 h 396"/>
                    <a:gd name="T36" fmla="*/ 296 w 474"/>
                    <a:gd name="T37" fmla="*/ 390 h 396"/>
                    <a:gd name="T38" fmla="*/ 219 w 474"/>
                    <a:gd name="T39" fmla="*/ 396 h 396"/>
                    <a:gd name="T40" fmla="*/ 223 w 474"/>
                    <a:gd name="T41" fmla="*/ 329 h 396"/>
                    <a:gd name="T42" fmla="*/ 164 w 474"/>
                    <a:gd name="T43" fmla="*/ 329 h 396"/>
                    <a:gd name="T44" fmla="*/ 144 w 474"/>
                    <a:gd name="T45" fmla="*/ 376 h 396"/>
                    <a:gd name="T46" fmla="*/ 65 w 474"/>
                    <a:gd name="T47" fmla="*/ 335 h 396"/>
                    <a:gd name="T48" fmla="*/ 101 w 474"/>
                    <a:gd name="T49" fmla="*/ 296 h 396"/>
                    <a:gd name="T50" fmla="*/ 71 w 474"/>
                    <a:gd name="T51" fmla="*/ 254 h 396"/>
                    <a:gd name="T52" fmla="*/ 16 w 474"/>
                    <a:gd name="T53" fmla="*/ 262 h 396"/>
                    <a:gd name="T54" fmla="*/ 0 w 474"/>
                    <a:gd name="T55" fmla="*/ 193 h 396"/>
                    <a:gd name="T56" fmla="*/ 67 w 474"/>
                    <a:gd name="T57" fmla="*/ 175 h 396"/>
                    <a:gd name="T58" fmla="*/ 73 w 474"/>
                    <a:gd name="T59" fmla="*/ 116 h 396"/>
                    <a:gd name="T60" fmla="*/ 34 w 474"/>
                    <a:gd name="T61" fmla="*/ 91 h 396"/>
                    <a:gd name="T62" fmla="*/ 89 w 474"/>
                    <a:gd name="T63" fmla="*/ 22 h 396"/>
                    <a:gd name="T64" fmla="*/ 128 w 474"/>
                    <a:gd name="T65" fmla="*/ 61 h 39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74"/>
                    <a:gd name="T100" fmla="*/ 0 h 396"/>
                    <a:gd name="T101" fmla="*/ 474 w 474"/>
                    <a:gd name="T102" fmla="*/ 396 h 39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74" h="396">
                      <a:moveTo>
                        <a:pt x="128" y="61"/>
                      </a:moveTo>
                      <a:lnTo>
                        <a:pt x="180" y="55"/>
                      </a:lnTo>
                      <a:lnTo>
                        <a:pt x="201" y="6"/>
                      </a:lnTo>
                      <a:lnTo>
                        <a:pt x="261" y="0"/>
                      </a:lnTo>
                      <a:lnTo>
                        <a:pt x="261" y="77"/>
                      </a:lnTo>
                      <a:lnTo>
                        <a:pt x="296" y="85"/>
                      </a:lnTo>
                      <a:lnTo>
                        <a:pt x="363" y="43"/>
                      </a:lnTo>
                      <a:lnTo>
                        <a:pt x="423" y="89"/>
                      </a:lnTo>
                      <a:lnTo>
                        <a:pt x="350" y="144"/>
                      </a:lnTo>
                      <a:lnTo>
                        <a:pt x="365" y="164"/>
                      </a:lnTo>
                      <a:lnTo>
                        <a:pt x="454" y="144"/>
                      </a:lnTo>
                      <a:lnTo>
                        <a:pt x="474" y="223"/>
                      </a:lnTo>
                      <a:lnTo>
                        <a:pt x="369" y="238"/>
                      </a:lnTo>
                      <a:lnTo>
                        <a:pt x="363" y="266"/>
                      </a:lnTo>
                      <a:lnTo>
                        <a:pt x="413" y="303"/>
                      </a:lnTo>
                      <a:lnTo>
                        <a:pt x="350" y="366"/>
                      </a:lnTo>
                      <a:lnTo>
                        <a:pt x="314" y="321"/>
                      </a:lnTo>
                      <a:lnTo>
                        <a:pt x="296" y="327"/>
                      </a:lnTo>
                      <a:lnTo>
                        <a:pt x="296" y="390"/>
                      </a:lnTo>
                      <a:lnTo>
                        <a:pt x="219" y="396"/>
                      </a:lnTo>
                      <a:lnTo>
                        <a:pt x="223" y="329"/>
                      </a:lnTo>
                      <a:lnTo>
                        <a:pt x="164" y="329"/>
                      </a:lnTo>
                      <a:lnTo>
                        <a:pt x="144" y="376"/>
                      </a:lnTo>
                      <a:lnTo>
                        <a:pt x="65" y="335"/>
                      </a:lnTo>
                      <a:lnTo>
                        <a:pt x="101" y="296"/>
                      </a:lnTo>
                      <a:lnTo>
                        <a:pt x="71" y="254"/>
                      </a:lnTo>
                      <a:lnTo>
                        <a:pt x="16" y="262"/>
                      </a:lnTo>
                      <a:lnTo>
                        <a:pt x="0" y="193"/>
                      </a:lnTo>
                      <a:lnTo>
                        <a:pt x="67" y="175"/>
                      </a:lnTo>
                      <a:lnTo>
                        <a:pt x="73" y="116"/>
                      </a:lnTo>
                      <a:lnTo>
                        <a:pt x="34" y="91"/>
                      </a:lnTo>
                      <a:lnTo>
                        <a:pt x="89" y="22"/>
                      </a:lnTo>
                      <a:lnTo>
                        <a:pt x="128" y="61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10410" name="Group 493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411" name="Freeform 494"/>
                  <p:cNvSpPr>
                    <a:spLocks/>
                  </p:cNvSpPr>
                  <p:nvPr/>
                </p:nvSpPr>
                <p:spPr bwMode="auto">
                  <a:xfrm>
                    <a:off x="3810" y="2638"/>
                    <a:ext cx="496" cy="405"/>
                  </a:xfrm>
                  <a:custGeom>
                    <a:avLst/>
                    <a:gdLst>
                      <a:gd name="T0" fmla="*/ 202 w 496"/>
                      <a:gd name="T1" fmla="*/ 73 h 405"/>
                      <a:gd name="T2" fmla="*/ 264 w 496"/>
                      <a:gd name="T3" fmla="*/ 20 h 405"/>
                      <a:gd name="T4" fmla="*/ 307 w 496"/>
                      <a:gd name="T5" fmla="*/ 103 h 405"/>
                      <a:gd name="T6" fmla="*/ 414 w 496"/>
                      <a:gd name="T7" fmla="*/ 95 h 405"/>
                      <a:gd name="T8" fmla="*/ 366 w 496"/>
                      <a:gd name="T9" fmla="*/ 180 h 405"/>
                      <a:gd name="T10" fmla="*/ 474 w 496"/>
                      <a:gd name="T11" fmla="*/ 218 h 405"/>
                      <a:gd name="T12" fmla="*/ 361 w 496"/>
                      <a:gd name="T13" fmla="*/ 275 h 405"/>
                      <a:gd name="T14" fmla="*/ 361 w 496"/>
                      <a:gd name="T15" fmla="*/ 353 h 405"/>
                      <a:gd name="T16" fmla="*/ 294 w 496"/>
                      <a:gd name="T17" fmla="*/ 320 h 405"/>
                      <a:gd name="T18" fmla="*/ 242 w 496"/>
                      <a:gd name="T19" fmla="*/ 390 h 405"/>
                      <a:gd name="T20" fmla="*/ 172 w 496"/>
                      <a:gd name="T21" fmla="*/ 320 h 405"/>
                      <a:gd name="T22" fmla="*/ 92 w 496"/>
                      <a:gd name="T23" fmla="*/ 335 h 405"/>
                      <a:gd name="T24" fmla="*/ 92 w 496"/>
                      <a:gd name="T25" fmla="*/ 245 h 405"/>
                      <a:gd name="T26" fmla="*/ 30 w 496"/>
                      <a:gd name="T27" fmla="*/ 203 h 405"/>
                      <a:gd name="T28" fmla="*/ 97 w 496"/>
                      <a:gd name="T29" fmla="*/ 120 h 405"/>
                      <a:gd name="T30" fmla="*/ 107 w 496"/>
                      <a:gd name="T31" fmla="*/ 38 h 405"/>
                      <a:gd name="T32" fmla="*/ 30 w 496"/>
                      <a:gd name="T33" fmla="*/ 103 h 405"/>
                      <a:gd name="T34" fmla="*/ 67 w 496"/>
                      <a:gd name="T35" fmla="*/ 173 h 405"/>
                      <a:gd name="T36" fmla="*/ 17 w 496"/>
                      <a:gd name="T37" fmla="*/ 278 h 405"/>
                      <a:gd name="T38" fmla="*/ 97 w 496"/>
                      <a:gd name="T39" fmla="*/ 298 h 405"/>
                      <a:gd name="T40" fmla="*/ 142 w 496"/>
                      <a:gd name="T41" fmla="*/ 383 h 405"/>
                      <a:gd name="T42" fmla="*/ 187 w 496"/>
                      <a:gd name="T43" fmla="*/ 338 h 405"/>
                      <a:gd name="T44" fmla="*/ 224 w 496"/>
                      <a:gd name="T45" fmla="*/ 405 h 405"/>
                      <a:gd name="T46" fmla="*/ 317 w 496"/>
                      <a:gd name="T47" fmla="*/ 338 h 405"/>
                      <a:gd name="T48" fmla="*/ 361 w 496"/>
                      <a:gd name="T49" fmla="*/ 380 h 405"/>
                      <a:gd name="T50" fmla="*/ 426 w 496"/>
                      <a:gd name="T51" fmla="*/ 283 h 405"/>
                      <a:gd name="T52" fmla="*/ 396 w 496"/>
                      <a:gd name="T53" fmla="*/ 248 h 405"/>
                      <a:gd name="T54" fmla="*/ 466 w 496"/>
                      <a:gd name="T55" fmla="*/ 135 h 405"/>
                      <a:gd name="T56" fmla="*/ 369 w 496"/>
                      <a:gd name="T57" fmla="*/ 155 h 405"/>
                      <a:gd name="T58" fmla="*/ 374 w 496"/>
                      <a:gd name="T59" fmla="*/ 38 h 405"/>
                      <a:gd name="T60" fmla="*/ 307 w 496"/>
                      <a:gd name="T61" fmla="*/ 83 h 405"/>
                      <a:gd name="T62" fmla="*/ 279 w 496"/>
                      <a:gd name="T63" fmla="*/ 0 h 405"/>
                      <a:gd name="T64" fmla="*/ 179 w 496"/>
                      <a:gd name="T65" fmla="*/ 58 h 405"/>
                      <a:gd name="T66" fmla="*/ 135 w 496"/>
                      <a:gd name="T67" fmla="*/ 80 h 405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w 496"/>
                      <a:gd name="T103" fmla="*/ 0 h 405"/>
                      <a:gd name="T104" fmla="*/ 496 w 496"/>
                      <a:gd name="T105" fmla="*/ 405 h 405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T102" t="T103" r="T104" b="T105"/>
                    <a:pathLst>
                      <a:path w="496" h="405">
                        <a:moveTo>
                          <a:pt x="135" y="80"/>
                        </a:moveTo>
                        <a:lnTo>
                          <a:pt x="202" y="73"/>
                        </a:lnTo>
                        <a:lnTo>
                          <a:pt x="219" y="23"/>
                        </a:lnTo>
                        <a:lnTo>
                          <a:pt x="264" y="20"/>
                        </a:lnTo>
                        <a:lnTo>
                          <a:pt x="262" y="90"/>
                        </a:lnTo>
                        <a:lnTo>
                          <a:pt x="307" y="103"/>
                        </a:lnTo>
                        <a:lnTo>
                          <a:pt x="376" y="68"/>
                        </a:lnTo>
                        <a:lnTo>
                          <a:pt x="414" y="95"/>
                        </a:lnTo>
                        <a:lnTo>
                          <a:pt x="354" y="148"/>
                        </a:lnTo>
                        <a:lnTo>
                          <a:pt x="366" y="180"/>
                        </a:lnTo>
                        <a:lnTo>
                          <a:pt x="456" y="165"/>
                        </a:lnTo>
                        <a:lnTo>
                          <a:pt x="474" y="218"/>
                        </a:lnTo>
                        <a:lnTo>
                          <a:pt x="369" y="238"/>
                        </a:lnTo>
                        <a:lnTo>
                          <a:pt x="361" y="275"/>
                        </a:lnTo>
                        <a:lnTo>
                          <a:pt x="411" y="308"/>
                        </a:lnTo>
                        <a:lnTo>
                          <a:pt x="361" y="353"/>
                        </a:lnTo>
                        <a:lnTo>
                          <a:pt x="324" y="305"/>
                        </a:lnTo>
                        <a:lnTo>
                          <a:pt x="294" y="320"/>
                        </a:lnTo>
                        <a:lnTo>
                          <a:pt x="299" y="388"/>
                        </a:lnTo>
                        <a:lnTo>
                          <a:pt x="242" y="390"/>
                        </a:lnTo>
                        <a:lnTo>
                          <a:pt x="239" y="328"/>
                        </a:lnTo>
                        <a:lnTo>
                          <a:pt x="172" y="320"/>
                        </a:lnTo>
                        <a:lnTo>
                          <a:pt x="150" y="365"/>
                        </a:lnTo>
                        <a:lnTo>
                          <a:pt x="92" y="335"/>
                        </a:lnTo>
                        <a:lnTo>
                          <a:pt x="122" y="300"/>
                        </a:lnTo>
                        <a:lnTo>
                          <a:pt x="92" y="245"/>
                        </a:lnTo>
                        <a:lnTo>
                          <a:pt x="37" y="255"/>
                        </a:lnTo>
                        <a:lnTo>
                          <a:pt x="30" y="203"/>
                        </a:lnTo>
                        <a:lnTo>
                          <a:pt x="90" y="193"/>
                        </a:lnTo>
                        <a:lnTo>
                          <a:pt x="97" y="120"/>
                        </a:lnTo>
                        <a:lnTo>
                          <a:pt x="62" y="95"/>
                        </a:lnTo>
                        <a:lnTo>
                          <a:pt x="107" y="38"/>
                        </a:lnTo>
                        <a:lnTo>
                          <a:pt x="85" y="23"/>
                        </a:lnTo>
                        <a:lnTo>
                          <a:pt x="30" y="103"/>
                        </a:lnTo>
                        <a:lnTo>
                          <a:pt x="75" y="133"/>
                        </a:lnTo>
                        <a:lnTo>
                          <a:pt x="67" y="173"/>
                        </a:lnTo>
                        <a:lnTo>
                          <a:pt x="0" y="193"/>
                        </a:lnTo>
                        <a:lnTo>
                          <a:pt x="17" y="278"/>
                        </a:lnTo>
                        <a:lnTo>
                          <a:pt x="82" y="275"/>
                        </a:lnTo>
                        <a:lnTo>
                          <a:pt x="97" y="298"/>
                        </a:lnTo>
                        <a:lnTo>
                          <a:pt x="60" y="345"/>
                        </a:lnTo>
                        <a:lnTo>
                          <a:pt x="142" y="383"/>
                        </a:lnTo>
                        <a:lnTo>
                          <a:pt x="165" y="388"/>
                        </a:lnTo>
                        <a:lnTo>
                          <a:pt x="187" y="338"/>
                        </a:lnTo>
                        <a:lnTo>
                          <a:pt x="212" y="353"/>
                        </a:lnTo>
                        <a:lnTo>
                          <a:pt x="224" y="405"/>
                        </a:lnTo>
                        <a:lnTo>
                          <a:pt x="317" y="403"/>
                        </a:lnTo>
                        <a:lnTo>
                          <a:pt x="317" y="338"/>
                        </a:lnTo>
                        <a:lnTo>
                          <a:pt x="324" y="335"/>
                        </a:lnTo>
                        <a:lnTo>
                          <a:pt x="361" y="380"/>
                        </a:lnTo>
                        <a:lnTo>
                          <a:pt x="441" y="305"/>
                        </a:lnTo>
                        <a:lnTo>
                          <a:pt x="426" y="283"/>
                        </a:lnTo>
                        <a:lnTo>
                          <a:pt x="381" y="260"/>
                        </a:lnTo>
                        <a:lnTo>
                          <a:pt x="396" y="248"/>
                        </a:lnTo>
                        <a:lnTo>
                          <a:pt x="496" y="233"/>
                        </a:lnTo>
                        <a:lnTo>
                          <a:pt x="466" y="135"/>
                        </a:lnTo>
                        <a:lnTo>
                          <a:pt x="374" y="158"/>
                        </a:lnTo>
                        <a:lnTo>
                          <a:pt x="369" y="155"/>
                        </a:lnTo>
                        <a:lnTo>
                          <a:pt x="444" y="95"/>
                        </a:lnTo>
                        <a:lnTo>
                          <a:pt x="374" y="38"/>
                        </a:lnTo>
                        <a:lnTo>
                          <a:pt x="354" y="50"/>
                        </a:lnTo>
                        <a:lnTo>
                          <a:pt x="307" y="83"/>
                        </a:lnTo>
                        <a:lnTo>
                          <a:pt x="279" y="75"/>
                        </a:lnTo>
                        <a:lnTo>
                          <a:pt x="279" y="0"/>
                        </a:lnTo>
                        <a:lnTo>
                          <a:pt x="204" y="5"/>
                        </a:lnTo>
                        <a:lnTo>
                          <a:pt x="179" y="58"/>
                        </a:lnTo>
                        <a:lnTo>
                          <a:pt x="135" y="58"/>
                        </a:lnTo>
                        <a:lnTo>
                          <a:pt x="135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10412" name="Freeform 495"/>
                  <p:cNvSpPr>
                    <a:spLocks/>
                  </p:cNvSpPr>
                  <p:nvPr/>
                </p:nvSpPr>
                <p:spPr bwMode="auto">
                  <a:xfrm>
                    <a:off x="3897" y="2658"/>
                    <a:ext cx="83" cy="63"/>
                  </a:xfrm>
                  <a:custGeom>
                    <a:avLst/>
                    <a:gdLst>
                      <a:gd name="T0" fmla="*/ 53 w 83"/>
                      <a:gd name="T1" fmla="*/ 63 h 63"/>
                      <a:gd name="T2" fmla="*/ 0 w 83"/>
                      <a:gd name="T3" fmla="*/ 11 h 63"/>
                      <a:gd name="T4" fmla="*/ 11 w 83"/>
                      <a:gd name="T5" fmla="*/ 0 h 63"/>
                      <a:gd name="T6" fmla="*/ 83 w 83"/>
                      <a:gd name="T7" fmla="*/ 54 h 63"/>
                      <a:gd name="T8" fmla="*/ 53 w 83"/>
                      <a:gd name="T9" fmla="*/ 63 h 6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3"/>
                      <a:gd name="T16" fmla="*/ 0 h 63"/>
                      <a:gd name="T17" fmla="*/ 83 w 83"/>
                      <a:gd name="T18" fmla="*/ 63 h 6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3" h="63">
                        <a:moveTo>
                          <a:pt x="53" y="63"/>
                        </a:moveTo>
                        <a:lnTo>
                          <a:pt x="0" y="11"/>
                        </a:lnTo>
                        <a:lnTo>
                          <a:pt x="11" y="0"/>
                        </a:lnTo>
                        <a:lnTo>
                          <a:pt x="83" y="54"/>
                        </a:lnTo>
                        <a:lnTo>
                          <a:pt x="53" y="6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sp>
            <p:nvSpPr>
              <p:cNvPr id="10408" name="Oval 496"/>
              <p:cNvSpPr>
                <a:spLocks noChangeArrowheads="1"/>
              </p:cNvSpPr>
              <p:nvPr/>
            </p:nvSpPr>
            <p:spPr bwMode="auto">
              <a:xfrm>
                <a:off x="3999" y="2811"/>
                <a:ext cx="81" cy="5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 altLang="tr-TR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0298" name="Group 497"/>
            <p:cNvGrpSpPr>
              <a:grpSpLocks/>
            </p:cNvGrpSpPr>
            <p:nvPr/>
          </p:nvGrpSpPr>
          <p:grpSpPr bwMode="auto">
            <a:xfrm flipH="1">
              <a:off x="1118" y="1998"/>
              <a:ext cx="304" cy="167"/>
              <a:chOff x="3810" y="2638"/>
              <a:chExt cx="496" cy="405"/>
            </a:xfrm>
          </p:grpSpPr>
          <p:grpSp>
            <p:nvGrpSpPr>
              <p:cNvPr id="10401" name="Group 498"/>
              <p:cNvGrpSpPr>
                <a:grpSpLocks/>
              </p:cNvGrpSpPr>
              <p:nvPr/>
            </p:nvGrpSpPr>
            <p:grpSpPr bwMode="auto">
              <a:xfrm>
                <a:off x="3810" y="2638"/>
                <a:ext cx="496" cy="405"/>
                <a:chOff x="3810" y="2638"/>
                <a:chExt cx="496" cy="405"/>
              </a:xfrm>
            </p:grpSpPr>
            <p:sp>
              <p:nvSpPr>
                <p:cNvPr id="10403" name="Freeform 499"/>
                <p:cNvSpPr>
                  <a:spLocks/>
                </p:cNvSpPr>
                <p:nvPr/>
              </p:nvSpPr>
              <p:spPr bwMode="auto">
                <a:xfrm>
                  <a:off x="3820" y="2646"/>
                  <a:ext cx="474" cy="396"/>
                </a:xfrm>
                <a:custGeom>
                  <a:avLst/>
                  <a:gdLst>
                    <a:gd name="T0" fmla="*/ 128 w 474"/>
                    <a:gd name="T1" fmla="*/ 61 h 396"/>
                    <a:gd name="T2" fmla="*/ 180 w 474"/>
                    <a:gd name="T3" fmla="*/ 55 h 396"/>
                    <a:gd name="T4" fmla="*/ 201 w 474"/>
                    <a:gd name="T5" fmla="*/ 6 h 396"/>
                    <a:gd name="T6" fmla="*/ 261 w 474"/>
                    <a:gd name="T7" fmla="*/ 0 h 396"/>
                    <a:gd name="T8" fmla="*/ 261 w 474"/>
                    <a:gd name="T9" fmla="*/ 77 h 396"/>
                    <a:gd name="T10" fmla="*/ 296 w 474"/>
                    <a:gd name="T11" fmla="*/ 85 h 396"/>
                    <a:gd name="T12" fmla="*/ 363 w 474"/>
                    <a:gd name="T13" fmla="*/ 43 h 396"/>
                    <a:gd name="T14" fmla="*/ 423 w 474"/>
                    <a:gd name="T15" fmla="*/ 89 h 396"/>
                    <a:gd name="T16" fmla="*/ 350 w 474"/>
                    <a:gd name="T17" fmla="*/ 144 h 396"/>
                    <a:gd name="T18" fmla="*/ 365 w 474"/>
                    <a:gd name="T19" fmla="*/ 164 h 396"/>
                    <a:gd name="T20" fmla="*/ 454 w 474"/>
                    <a:gd name="T21" fmla="*/ 144 h 396"/>
                    <a:gd name="T22" fmla="*/ 474 w 474"/>
                    <a:gd name="T23" fmla="*/ 223 h 396"/>
                    <a:gd name="T24" fmla="*/ 369 w 474"/>
                    <a:gd name="T25" fmla="*/ 238 h 396"/>
                    <a:gd name="T26" fmla="*/ 363 w 474"/>
                    <a:gd name="T27" fmla="*/ 266 h 396"/>
                    <a:gd name="T28" fmla="*/ 413 w 474"/>
                    <a:gd name="T29" fmla="*/ 303 h 396"/>
                    <a:gd name="T30" fmla="*/ 350 w 474"/>
                    <a:gd name="T31" fmla="*/ 366 h 396"/>
                    <a:gd name="T32" fmla="*/ 314 w 474"/>
                    <a:gd name="T33" fmla="*/ 321 h 396"/>
                    <a:gd name="T34" fmla="*/ 296 w 474"/>
                    <a:gd name="T35" fmla="*/ 327 h 396"/>
                    <a:gd name="T36" fmla="*/ 296 w 474"/>
                    <a:gd name="T37" fmla="*/ 390 h 396"/>
                    <a:gd name="T38" fmla="*/ 219 w 474"/>
                    <a:gd name="T39" fmla="*/ 396 h 396"/>
                    <a:gd name="T40" fmla="*/ 223 w 474"/>
                    <a:gd name="T41" fmla="*/ 329 h 396"/>
                    <a:gd name="T42" fmla="*/ 164 w 474"/>
                    <a:gd name="T43" fmla="*/ 329 h 396"/>
                    <a:gd name="T44" fmla="*/ 144 w 474"/>
                    <a:gd name="T45" fmla="*/ 376 h 396"/>
                    <a:gd name="T46" fmla="*/ 65 w 474"/>
                    <a:gd name="T47" fmla="*/ 335 h 396"/>
                    <a:gd name="T48" fmla="*/ 101 w 474"/>
                    <a:gd name="T49" fmla="*/ 296 h 396"/>
                    <a:gd name="T50" fmla="*/ 71 w 474"/>
                    <a:gd name="T51" fmla="*/ 254 h 396"/>
                    <a:gd name="T52" fmla="*/ 16 w 474"/>
                    <a:gd name="T53" fmla="*/ 262 h 396"/>
                    <a:gd name="T54" fmla="*/ 0 w 474"/>
                    <a:gd name="T55" fmla="*/ 193 h 396"/>
                    <a:gd name="T56" fmla="*/ 67 w 474"/>
                    <a:gd name="T57" fmla="*/ 175 h 396"/>
                    <a:gd name="T58" fmla="*/ 73 w 474"/>
                    <a:gd name="T59" fmla="*/ 116 h 396"/>
                    <a:gd name="T60" fmla="*/ 34 w 474"/>
                    <a:gd name="T61" fmla="*/ 91 h 396"/>
                    <a:gd name="T62" fmla="*/ 89 w 474"/>
                    <a:gd name="T63" fmla="*/ 22 h 396"/>
                    <a:gd name="T64" fmla="*/ 128 w 474"/>
                    <a:gd name="T65" fmla="*/ 61 h 39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74"/>
                    <a:gd name="T100" fmla="*/ 0 h 396"/>
                    <a:gd name="T101" fmla="*/ 474 w 474"/>
                    <a:gd name="T102" fmla="*/ 396 h 39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74" h="396">
                      <a:moveTo>
                        <a:pt x="128" y="61"/>
                      </a:moveTo>
                      <a:lnTo>
                        <a:pt x="180" y="55"/>
                      </a:lnTo>
                      <a:lnTo>
                        <a:pt x="201" y="6"/>
                      </a:lnTo>
                      <a:lnTo>
                        <a:pt x="261" y="0"/>
                      </a:lnTo>
                      <a:lnTo>
                        <a:pt x="261" y="77"/>
                      </a:lnTo>
                      <a:lnTo>
                        <a:pt x="296" y="85"/>
                      </a:lnTo>
                      <a:lnTo>
                        <a:pt x="363" y="43"/>
                      </a:lnTo>
                      <a:lnTo>
                        <a:pt x="423" y="89"/>
                      </a:lnTo>
                      <a:lnTo>
                        <a:pt x="350" y="144"/>
                      </a:lnTo>
                      <a:lnTo>
                        <a:pt x="365" y="164"/>
                      </a:lnTo>
                      <a:lnTo>
                        <a:pt x="454" y="144"/>
                      </a:lnTo>
                      <a:lnTo>
                        <a:pt x="474" y="223"/>
                      </a:lnTo>
                      <a:lnTo>
                        <a:pt x="369" y="238"/>
                      </a:lnTo>
                      <a:lnTo>
                        <a:pt x="363" y="266"/>
                      </a:lnTo>
                      <a:lnTo>
                        <a:pt x="413" y="303"/>
                      </a:lnTo>
                      <a:lnTo>
                        <a:pt x="350" y="366"/>
                      </a:lnTo>
                      <a:lnTo>
                        <a:pt x="314" y="321"/>
                      </a:lnTo>
                      <a:lnTo>
                        <a:pt x="296" y="327"/>
                      </a:lnTo>
                      <a:lnTo>
                        <a:pt x="296" y="390"/>
                      </a:lnTo>
                      <a:lnTo>
                        <a:pt x="219" y="396"/>
                      </a:lnTo>
                      <a:lnTo>
                        <a:pt x="223" y="329"/>
                      </a:lnTo>
                      <a:lnTo>
                        <a:pt x="164" y="329"/>
                      </a:lnTo>
                      <a:lnTo>
                        <a:pt x="144" y="376"/>
                      </a:lnTo>
                      <a:lnTo>
                        <a:pt x="65" y="335"/>
                      </a:lnTo>
                      <a:lnTo>
                        <a:pt x="101" y="296"/>
                      </a:lnTo>
                      <a:lnTo>
                        <a:pt x="71" y="254"/>
                      </a:lnTo>
                      <a:lnTo>
                        <a:pt x="16" y="262"/>
                      </a:lnTo>
                      <a:lnTo>
                        <a:pt x="0" y="193"/>
                      </a:lnTo>
                      <a:lnTo>
                        <a:pt x="67" y="175"/>
                      </a:lnTo>
                      <a:lnTo>
                        <a:pt x="73" y="116"/>
                      </a:lnTo>
                      <a:lnTo>
                        <a:pt x="34" y="91"/>
                      </a:lnTo>
                      <a:lnTo>
                        <a:pt x="89" y="22"/>
                      </a:lnTo>
                      <a:lnTo>
                        <a:pt x="128" y="61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10404" name="Group 500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405" name="Freeform 501"/>
                  <p:cNvSpPr>
                    <a:spLocks/>
                  </p:cNvSpPr>
                  <p:nvPr/>
                </p:nvSpPr>
                <p:spPr bwMode="auto">
                  <a:xfrm>
                    <a:off x="3810" y="2638"/>
                    <a:ext cx="496" cy="405"/>
                  </a:xfrm>
                  <a:custGeom>
                    <a:avLst/>
                    <a:gdLst>
                      <a:gd name="T0" fmla="*/ 202 w 496"/>
                      <a:gd name="T1" fmla="*/ 73 h 405"/>
                      <a:gd name="T2" fmla="*/ 264 w 496"/>
                      <a:gd name="T3" fmla="*/ 20 h 405"/>
                      <a:gd name="T4" fmla="*/ 307 w 496"/>
                      <a:gd name="T5" fmla="*/ 103 h 405"/>
                      <a:gd name="T6" fmla="*/ 414 w 496"/>
                      <a:gd name="T7" fmla="*/ 95 h 405"/>
                      <a:gd name="T8" fmla="*/ 366 w 496"/>
                      <a:gd name="T9" fmla="*/ 180 h 405"/>
                      <a:gd name="T10" fmla="*/ 474 w 496"/>
                      <a:gd name="T11" fmla="*/ 218 h 405"/>
                      <a:gd name="T12" fmla="*/ 361 w 496"/>
                      <a:gd name="T13" fmla="*/ 275 h 405"/>
                      <a:gd name="T14" fmla="*/ 361 w 496"/>
                      <a:gd name="T15" fmla="*/ 353 h 405"/>
                      <a:gd name="T16" fmla="*/ 294 w 496"/>
                      <a:gd name="T17" fmla="*/ 320 h 405"/>
                      <a:gd name="T18" fmla="*/ 242 w 496"/>
                      <a:gd name="T19" fmla="*/ 390 h 405"/>
                      <a:gd name="T20" fmla="*/ 172 w 496"/>
                      <a:gd name="T21" fmla="*/ 320 h 405"/>
                      <a:gd name="T22" fmla="*/ 92 w 496"/>
                      <a:gd name="T23" fmla="*/ 335 h 405"/>
                      <a:gd name="T24" fmla="*/ 92 w 496"/>
                      <a:gd name="T25" fmla="*/ 245 h 405"/>
                      <a:gd name="T26" fmla="*/ 30 w 496"/>
                      <a:gd name="T27" fmla="*/ 203 h 405"/>
                      <a:gd name="T28" fmla="*/ 97 w 496"/>
                      <a:gd name="T29" fmla="*/ 120 h 405"/>
                      <a:gd name="T30" fmla="*/ 107 w 496"/>
                      <a:gd name="T31" fmla="*/ 38 h 405"/>
                      <a:gd name="T32" fmla="*/ 30 w 496"/>
                      <a:gd name="T33" fmla="*/ 103 h 405"/>
                      <a:gd name="T34" fmla="*/ 67 w 496"/>
                      <a:gd name="T35" fmla="*/ 173 h 405"/>
                      <a:gd name="T36" fmla="*/ 17 w 496"/>
                      <a:gd name="T37" fmla="*/ 278 h 405"/>
                      <a:gd name="T38" fmla="*/ 97 w 496"/>
                      <a:gd name="T39" fmla="*/ 298 h 405"/>
                      <a:gd name="T40" fmla="*/ 142 w 496"/>
                      <a:gd name="T41" fmla="*/ 383 h 405"/>
                      <a:gd name="T42" fmla="*/ 187 w 496"/>
                      <a:gd name="T43" fmla="*/ 338 h 405"/>
                      <a:gd name="T44" fmla="*/ 224 w 496"/>
                      <a:gd name="T45" fmla="*/ 405 h 405"/>
                      <a:gd name="T46" fmla="*/ 317 w 496"/>
                      <a:gd name="T47" fmla="*/ 338 h 405"/>
                      <a:gd name="T48" fmla="*/ 361 w 496"/>
                      <a:gd name="T49" fmla="*/ 380 h 405"/>
                      <a:gd name="T50" fmla="*/ 426 w 496"/>
                      <a:gd name="T51" fmla="*/ 283 h 405"/>
                      <a:gd name="T52" fmla="*/ 396 w 496"/>
                      <a:gd name="T53" fmla="*/ 248 h 405"/>
                      <a:gd name="T54" fmla="*/ 466 w 496"/>
                      <a:gd name="T55" fmla="*/ 135 h 405"/>
                      <a:gd name="T56" fmla="*/ 369 w 496"/>
                      <a:gd name="T57" fmla="*/ 155 h 405"/>
                      <a:gd name="T58" fmla="*/ 374 w 496"/>
                      <a:gd name="T59" fmla="*/ 38 h 405"/>
                      <a:gd name="T60" fmla="*/ 307 w 496"/>
                      <a:gd name="T61" fmla="*/ 83 h 405"/>
                      <a:gd name="T62" fmla="*/ 279 w 496"/>
                      <a:gd name="T63" fmla="*/ 0 h 405"/>
                      <a:gd name="T64" fmla="*/ 179 w 496"/>
                      <a:gd name="T65" fmla="*/ 58 h 405"/>
                      <a:gd name="T66" fmla="*/ 135 w 496"/>
                      <a:gd name="T67" fmla="*/ 80 h 405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w 496"/>
                      <a:gd name="T103" fmla="*/ 0 h 405"/>
                      <a:gd name="T104" fmla="*/ 496 w 496"/>
                      <a:gd name="T105" fmla="*/ 405 h 405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T102" t="T103" r="T104" b="T105"/>
                    <a:pathLst>
                      <a:path w="496" h="405">
                        <a:moveTo>
                          <a:pt x="135" y="80"/>
                        </a:moveTo>
                        <a:lnTo>
                          <a:pt x="202" y="73"/>
                        </a:lnTo>
                        <a:lnTo>
                          <a:pt x="219" y="23"/>
                        </a:lnTo>
                        <a:lnTo>
                          <a:pt x="264" y="20"/>
                        </a:lnTo>
                        <a:lnTo>
                          <a:pt x="262" y="90"/>
                        </a:lnTo>
                        <a:lnTo>
                          <a:pt x="307" y="103"/>
                        </a:lnTo>
                        <a:lnTo>
                          <a:pt x="376" y="68"/>
                        </a:lnTo>
                        <a:lnTo>
                          <a:pt x="414" y="95"/>
                        </a:lnTo>
                        <a:lnTo>
                          <a:pt x="354" y="148"/>
                        </a:lnTo>
                        <a:lnTo>
                          <a:pt x="366" y="180"/>
                        </a:lnTo>
                        <a:lnTo>
                          <a:pt x="456" y="165"/>
                        </a:lnTo>
                        <a:lnTo>
                          <a:pt x="474" y="218"/>
                        </a:lnTo>
                        <a:lnTo>
                          <a:pt x="369" y="238"/>
                        </a:lnTo>
                        <a:lnTo>
                          <a:pt x="361" y="275"/>
                        </a:lnTo>
                        <a:lnTo>
                          <a:pt x="411" y="308"/>
                        </a:lnTo>
                        <a:lnTo>
                          <a:pt x="361" y="353"/>
                        </a:lnTo>
                        <a:lnTo>
                          <a:pt x="324" y="305"/>
                        </a:lnTo>
                        <a:lnTo>
                          <a:pt x="294" y="320"/>
                        </a:lnTo>
                        <a:lnTo>
                          <a:pt x="299" y="388"/>
                        </a:lnTo>
                        <a:lnTo>
                          <a:pt x="242" y="390"/>
                        </a:lnTo>
                        <a:lnTo>
                          <a:pt x="239" y="328"/>
                        </a:lnTo>
                        <a:lnTo>
                          <a:pt x="172" y="320"/>
                        </a:lnTo>
                        <a:lnTo>
                          <a:pt x="150" y="365"/>
                        </a:lnTo>
                        <a:lnTo>
                          <a:pt x="92" y="335"/>
                        </a:lnTo>
                        <a:lnTo>
                          <a:pt x="122" y="300"/>
                        </a:lnTo>
                        <a:lnTo>
                          <a:pt x="92" y="245"/>
                        </a:lnTo>
                        <a:lnTo>
                          <a:pt x="37" y="255"/>
                        </a:lnTo>
                        <a:lnTo>
                          <a:pt x="30" y="203"/>
                        </a:lnTo>
                        <a:lnTo>
                          <a:pt x="90" y="193"/>
                        </a:lnTo>
                        <a:lnTo>
                          <a:pt x="97" y="120"/>
                        </a:lnTo>
                        <a:lnTo>
                          <a:pt x="62" y="95"/>
                        </a:lnTo>
                        <a:lnTo>
                          <a:pt x="107" y="38"/>
                        </a:lnTo>
                        <a:lnTo>
                          <a:pt x="85" y="23"/>
                        </a:lnTo>
                        <a:lnTo>
                          <a:pt x="30" y="103"/>
                        </a:lnTo>
                        <a:lnTo>
                          <a:pt x="75" y="133"/>
                        </a:lnTo>
                        <a:lnTo>
                          <a:pt x="67" y="173"/>
                        </a:lnTo>
                        <a:lnTo>
                          <a:pt x="0" y="193"/>
                        </a:lnTo>
                        <a:lnTo>
                          <a:pt x="17" y="278"/>
                        </a:lnTo>
                        <a:lnTo>
                          <a:pt x="82" y="275"/>
                        </a:lnTo>
                        <a:lnTo>
                          <a:pt x="97" y="298"/>
                        </a:lnTo>
                        <a:lnTo>
                          <a:pt x="60" y="345"/>
                        </a:lnTo>
                        <a:lnTo>
                          <a:pt x="142" y="383"/>
                        </a:lnTo>
                        <a:lnTo>
                          <a:pt x="165" y="388"/>
                        </a:lnTo>
                        <a:lnTo>
                          <a:pt x="187" y="338"/>
                        </a:lnTo>
                        <a:lnTo>
                          <a:pt x="212" y="353"/>
                        </a:lnTo>
                        <a:lnTo>
                          <a:pt x="224" y="405"/>
                        </a:lnTo>
                        <a:lnTo>
                          <a:pt x="317" y="403"/>
                        </a:lnTo>
                        <a:lnTo>
                          <a:pt x="317" y="338"/>
                        </a:lnTo>
                        <a:lnTo>
                          <a:pt x="324" y="335"/>
                        </a:lnTo>
                        <a:lnTo>
                          <a:pt x="361" y="380"/>
                        </a:lnTo>
                        <a:lnTo>
                          <a:pt x="441" y="305"/>
                        </a:lnTo>
                        <a:lnTo>
                          <a:pt x="426" y="283"/>
                        </a:lnTo>
                        <a:lnTo>
                          <a:pt x="381" y="260"/>
                        </a:lnTo>
                        <a:lnTo>
                          <a:pt x="396" y="248"/>
                        </a:lnTo>
                        <a:lnTo>
                          <a:pt x="496" y="233"/>
                        </a:lnTo>
                        <a:lnTo>
                          <a:pt x="466" y="135"/>
                        </a:lnTo>
                        <a:lnTo>
                          <a:pt x="374" y="158"/>
                        </a:lnTo>
                        <a:lnTo>
                          <a:pt x="369" y="155"/>
                        </a:lnTo>
                        <a:lnTo>
                          <a:pt x="444" y="95"/>
                        </a:lnTo>
                        <a:lnTo>
                          <a:pt x="374" y="38"/>
                        </a:lnTo>
                        <a:lnTo>
                          <a:pt x="354" y="50"/>
                        </a:lnTo>
                        <a:lnTo>
                          <a:pt x="307" y="83"/>
                        </a:lnTo>
                        <a:lnTo>
                          <a:pt x="279" y="75"/>
                        </a:lnTo>
                        <a:lnTo>
                          <a:pt x="279" y="0"/>
                        </a:lnTo>
                        <a:lnTo>
                          <a:pt x="204" y="5"/>
                        </a:lnTo>
                        <a:lnTo>
                          <a:pt x="179" y="58"/>
                        </a:lnTo>
                        <a:lnTo>
                          <a:pt x="135" y="58"/>
                        </a:lnTo>
                        <a:lnTo>
                          <a:pt x="135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10406" name="Freeform 502"/>
                  <p:cNvSpPr>
                    <a:spLocks/>
                  </p:cNvSpPr>
                  <p:nvPr/>
                </p:nvSpPr>
                <p:spPr bwMode="auto">
                  <a:xfrm>
                    <a:off x="3897" y="2658"/>
                    <a:ext cx="83" cy="63"/>
                  </a:xfrm>
                  <a:custGeom>
                    <a:avLst/>
                    <a:gdLst>
                      <a:gd name="T0" fmla="*/ 53 w 83"/>
                      <a:gd name="T1" fmla="*/ 63 h 63"/>
                      <a:gd name="T2" fmla="*/ 0 w 83"/>
                      <a:gd name="T3" fmla="*/ 11 h 63"/>
                      <a:gd name="T4" fmla="*/ 11 w 83"/>
                      <a:gd name="T5" fmla="*/ 0 h 63"/>
                      <a:gd name="T6" fmla="*/ 83 w 83"/>
                      <a:gd name="T7" fmla="*/ 54 h 63"/>
                      <a:gd name="T8" fmla="*/ 53 w 83"/>
                      <a:gd name="T9" fmla="*/ 63 h 6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3"/>
                      <a:gd name="T16" fmla="*/ 0 h 63"/>
                      <a:gd name="T17" fmla="*/ 83 w 83"/>
                      <a:gd name="T18" fmla="*/ 63 h 6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3" h="63">
                        <a:moveTo>
                          <a:pt x="53" y="63"/>
                        </a:moveTo>
                        <a:lnTo>
                          <a:pt x="0" y="11"/>
                        </a:lnTo>
                        <a:lnTo>
                          <a:pt x="11" y="0"/>
                        </a:lnTo>
                        <a:lnTo>
                          <a:pt x="83" y="54"/>
                        </a:lnTo>
                        <a:lnTo>
                          <a:pt x="53" y="6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sp>
            <p:nvSpPr>
              <p:cNvPr id="10402" name="Oval 503"/>
              <p:cNvSpPr>
                <a:spLocks noChangeArrowheads="1"/>
              </p:cNvSpPr>
              <p:nvPr/>
            </p:nvSpPr>
            <p:spPr bwMode="auto">
              <a:xfrm>
                <a:off x="3999" y="2811"/>
                <a:ext cx="81" cy="5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 altLang="tr-TR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0299" name="Group 504"/>
            <p:cNvGrpSpPr>
              <a:grpSpLocks/>
            </p:cNvGrpSpPr>
            <p:nvPr/>
          </p:nvGrpSpPr>
          <p:grpSpPr bwMode="auto">
            <a:xfrm flipH="1">
              <a:off x="910" y="2981"/>
              <a:ext cx="304" cy="167"/>
              <a:chOff x="3810" y="2638"/>
              <a:chExt cx="496" cy="405"/>
            </a:xfrm>
          </p:grpSpPr>
          <p:grpSp>
            <p:nvGrpSpPr>
              <p:cNvPr id="10395" name="Group 505"/>
              <p:cNvGrpSpPr>
                <a:grpSpLocks/>
              </p:cNvGrpSpPr>
              <p:nvPr/>
            </p:nvGrpSpPr>
            <p:grpSpPr bwMode="auto">
              <a:xfrm>
                <a:off x="3810" y="2638"/>
                <a:ext cx="496" cy="405"/>
                <a:chOff x="3810" y="2638"/>
                <a:chExt cx="496" cy="405"/>
              </a:xfrm>
            </p:grpSpPr>
            <p:sp>
              <p:nvSpPr>
                <p:cNvPr id="10397" name="Freeform 506"/>
                <p:cNvSpPr>
                  <a:spLocks/>
                </p:cNvSpPr>
                <p:nvPr/>
              </p:nvSpPr>
              <p:spPr bwMode="auto">
                <a:xfrm>
                  <a:off x="3820" y="2646"/>
                  <a:ext cx="474" cy="396"/>
                </a:xfrm>
                <a:custGeom>
                  <a:avLst/>
                  <a:gdLst>
                    <a:gd name="T0" fmla="*/ 128 w 474"/>
                    <a:gd name="T1" fmla="*/ 61 h 396"/>
                    <a:gd name="T2" fmla="*/ 180 w 474"/>
                    <a:gd name="T3" fmla="*/ 55 h 396"/>
                    <a:gd name="T4" fmla="*/ 201 w 474"/>
                    <a:gd name="T5" fmla="*/ 6 h 396"/>
                    <a:gd name="T6" fmla="*/ 261 w 474"/>
                    <a:gd name="T7" fmla="*/ 0 h 396"/>
                    <a:gd name="T8" fmla="*/ 261 w 474"/>
                    <a:gd name="T9" fmla="*/ 77 h 396"/>
                    <a:gd name="T10" fmla="*/ 296 w 474"/>
                    <a:gd name="T11" fmla="*/ 85 h 396"/>
                    <a:gd name="T12" fmla="*/ 363 w 474"/>
                    <a:gd name="T13" fmla="*/ 43 h 396"/>
                    <a:gd name="T14" fmla="*/ 423 w 474"/>
                    <a:gd name="T15" fmla="*/ 89 h 396"/>
                    <a:gd name="T16" fmla="*/ 350 w 474"/>
                    <a:gd name="T17" fmla="*/ 144 h 396"/>
                    <a:gd name="T18" fmla="*/ 365 w 474"/>
                    <a:gd name="T19" fmla="*/ 164 h 396"/>
                    <a:gd name="T20" fmla="*/ 454 w 474"/>
                    <a:gd name="T21" fmla="*/ 144 h 396"/>
                    <a:gd name="T22" fmla="*/ 474 w 474"/>
                    <a:gd name="T23" fmla="*/ 223 h 396"/>
                    <a:gd name="T24" fmla="*/ 369 w 474"/>
                    <a:gd name="T25" fmla="*/ 238 h 396"/>
                    <a:gd name="T26" fmla="*/ 363 w 474"/>
                    <a:gd name="T27" fmla="*/ 266 h 396"/>
                    <a:gd name="T28" fmla="*/ 413 w 474"/>
                    <a:gd name="T29" fmla="*/ 303 h 396"/>
                    <a:gd name="T30" fmla="*/ 350 w 474"/>
                    <a:gd name="T31" fmla="*/ 366 h 396"/>
                    <a:gd name="T32" fmla="*/ 314 w 474"/>
                    <a:gd name="T33" fmla="*/ 321 h 396"/>
                    <a:gd name="T34" fmla="*/ 296 w 474"/>
                    <a:gd name="T35" fmla="*/ 327 h 396"/>
                    <a:gd name="T36" fmla="*/ 296 w 474"/>
                    <a:gd name="T37" fmla="*/ 390 h 396"/>
                    <a:gd name="T38" fmla="*/ 219 w 474"/>
                    <a:gd name="T39" fmla="*/ 396 h 396"/>
                    <a:gd name="T40" fmla="*/ 223 w 474"/>
                    <a:gd name="T41" fmla="*/ 329 h 396"/>
                    <a:gd name="T42" fmla="*/ 164 w 474"/>
                    <a:gd name="T43" fmla="*/ 329 h 396"/>
                    <a:gd name="T44" fmla="*/ 144 w 474"/>
                    <a:gd name="T45" fmla="*/ 376 h 396"/>
                    <a:gd name="T46" fmla="*/ 65 w 474"/>
                    <a:gd name="T47" fmla="*/ 335 h 396"/>
                    <a:gd name="T48" fmla="*/ 101 w 474"/>
                    <a:gd name="T49" fmla="*/ 296 h 396"/>
                    <a:gd name="T50" fmla="*/ 71 w 474"/>
                    <a:gd name="T51" fmla="*/ 254 h 396"/>
                    <a:gd name="T52" fmla="*/ 16 w 474"/>
                    <a:gd name="T53" fmla="*/ 262 h 396"/>
                    <a:gd name="T54" fmla="*/ 0 w 474"/>
                    <a:gd name="T55" fmla="*/ 193 h 396"/>
                    <a:gd name="T56" fmla="*/ 67 w 474"/>
                    <a:gd name="T57" fmla="*/ 175 h 396"/>
                    <a:gd name="T58" fmla="*/ 73 w 474"/>
                    <a:gd name="T59" fmla="*/ 116 h 396"/>
                    <a:gd name="T60" fmla="*/ 34 w 474"/>
                    <a:gd name="T61" fmla="*/ 91 h 396"/>
                    <a:gd name="T62" fmla="*/ 89 w 474"/>
                    <a:gd name="T63" fmla="*/ 22 h 396"/>
                    <a:gd name="T64" fmla="*/ 128 w 474"/>
                    <a:gd name="T65" fmla="*/ 61 h 39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74"/>
                    <a:gd name="T100" fmla="*/ 0 h 396"/>
                    <a:gd name="T101" fmla="*/ 474 w 474"/>
                    <a:gd name="T102" fmla="*/ 396 h 39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74" h="396">
                      <a:moveTo>
                        <a:pt x="128" y="61"/>
                      </a:moveTo>
                      <a:lnTo>
                        <a:pt x="180" y="55"/>
                      </a:lnTo>
                      <a:lnTo>
                        <a:pt x="201" y="6"/>
                      </a:lnTo>
                      <a:lnTo>
                        <a:pt x="261" y="0"/>
                      </a:lnTo>
                      <a:lnTo>
                        <a:pt x="261" y="77"/>
                      </a:lnTo>
                      <a:lnTo>
                        <a:pt x="296" y="85"/>
                      </a:lnTo>
                      <a:lnTo>
                        <a:pt x="363" y="43"/>
                      </a:lnTo>
                      <a:lnTo>
                        <a:pt x="423" y="89"/>
                      </a:lnTo>
                      <a:lnTo>
                        <a:pt x="350" y="144"/>
                      </a:lnTo>
                      <a:lnTo>
                        <a:pt x="365" y="164"/>
                      </a:lnTo>
                      <a:lnTo>
                        <a:pt x="454" y="144"/>
                      </a:lnTo>
                      <a:lnTo>
                        <a:pt x="474" y="223"/>
                      </a:lnTo>
                      <a:lnTo>
                        <a:pt x="369" y="238"/>
                      </a:lnTo>
                      <a:lnTo>
                        <a:pt x="363" y="266"/>
                      </a:lnTo>
                      <a:lnTo>
                        <a:pt x="413" y="303"/>
                      </a:lnTo>
                      <a:lnTo>
                        <a:pt x="350" y="366"/>
                      </a:lnTo>
                      <a:lnTo>
                        <a:pt x="314" y="321"/>
                      </a:lnTo>
                      <a:lnTo>
                        <a:pt x="296" y="327"/>
                      </a:lnTo>
                      <a:lnTo>
                        <a:pt x="296" y="390"/>
                      </a:lnTo>
                      <a:lnTo>
                        <a:pt x="219" y="396"/>
                      </a:lnTo>
                      <a:lnTo>
                        <a:pt x="223" y="329"/>
                      </a:lnTo>
                      <a:lnTo>
                        <a:pt x="164" y="329"/>
                      </a:lnTo>
                      <a:lnTo>
                        <a:pt x="144" y="376"/>
                      </a:lnTo>
                      <a:lnTo>
                        <a:pt x="65" y="335"/>
                      </a:lnTo>
                      <a:lnTo>
                        <a:pt x="101" y="296"/>
                      </a:lnTo>
                      <a:lnTo>
                        <a:pt x="71" y="254"/>
                      </a:lnTo>
                      <a:lnTo>
                        <a:pt x="16" y="262"/>
                      </a:lnTo>
                      <a:lnTo>
                        <a:pt x="0" y="193"/>
                      </a:lnTo>
                      <a:lnTo>
                        <a:pt x="67" y="175"/>
                      </a:lnTo>
                      <a:lnTo>
                        <a:pt x="73" y="116"/>
                      </a:lnTo>
                      <a:lnTo>
                        <a:pt x="34" y="91"/>
                      </a:lnTo>
                      <a:lnTo>
                        <a:pt x="89" y="22"/>
                      </a:lnTo>
                      <a:lnTo>
                        <a:pt x="128" y="61"/>
                      </a:lnTo>
                      <a:close/>
                    </a:path>
                  </a:pathLst>
                </a:custGeom>
                <a:solidFill>
                  <a:srgbClr val="CECECE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grpSp>
              <p:nvGrpSpPr>
                <p:cNvPr id="10398" name="Group 507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399" name="Freeform 508"/>
                  <p:cNvSpPr>
                    <a:spLocks/>
                  </p:cNvSpPr>
                  <p:nvPr/>
                </p:nvSpPr>
                <p:spPr bwMode="auto">
                  <a:xfrm>
                    <a:off x="3810" y="2638"/>
                    <a:ext cx="496" cy="405"/>
                  </a:xfrm>
                  <a:custGeom>
                    <a:avLst/>
                    <a:gdLst>
                      <a:gd name="T0" fmla="*/ 202 w 496"/>
                      <a:gd name="T1" fmla="*/ 73 h 405"/>
                      <a:gd name="T2" fmla="*/ 264 w 496"/>
                      <a:gd name="T3" fmla="*/ 20 h 405"/>
                      <a:gd name="T4" fmla="*/ 307 w 496"/>
                      <a:gd name="T5" fmla="*/ 103 h 405"/>
                      <a:gd name="T6" fmla="*/ 414 w 496"/>
                      <a:gd name="T7" fmla="*/ 95 h 405"/>
                      <a:gd name="T8" fmla="*/ 366 w 496"/>
                      <a:gd name="T9" fmla="*/ 180 h 405"/>
                      <a:gd name="T10" fmla="*/ 474 w 496"/>
                      <a:gd name="T11" fmla="*/ 218 h 405"/>
                      <a:gd name="T12" fmla="*/ 361 w 496"/>
                      <a:gd name="T13" fmla="*/ 275 h 405"/>
                      <a:gd name="T14" fmla="*/ 361 w 496"/>
                      <a:gd name="T15" fmla="*/ 353 h 405"/>
                      <a:gd name="T16" fmla="*/ 294 w 496"/>
                      <a:gd name="T17" fmla="*/ 320 h 405"/>
                      <a:gd name="T18" fmla="*/ 242 w 496"/>
                      <a:gd name="T19" fmla="*/ 390 h 405"/>
                      <a:gd name="T20" fmla="*/ 172 w 496"/>
                      <a:gd name="T21" fmla="*/ 320 h 405"/>
                      <a:gd name="T22" fmla="*/ 92 w 496"/>
                      <a:gd name="T23" fmla="*/ 335 h 405"/>
                      <a:gd name="T24" fmla="*/ 92 w 496"/>
                      <a:gd name="T25" fmla="*/ 245 h 405"/>
                      <a:gd name="T26" fmla="*/ 30 w 496"/>
                      <a:gd name="T27" fmla="*/ 203 h 405"/>
                      <a:gd name="T28" fmla="*/ 97 w 496"/>
                      <a:gd name="T29" fmla="*/ 120 h 405"/>
                      <a:gd name="T30" fmla="*/ 107 w 496"/>
                      <a:gd name="T31" fmla="*/ 38 h 405"/>
                      <a:gd name="T32" fmla="*/ 30 w 496"/>
                      <a:gd name="T33" fmla="*/ 103 h 405"/>
                      <a:gd name="T34" fmla="*/ 67 w 496"/>
                      <a:gd name="T35" fmla="*/ 173 h 405"/>
                      <a:gd name="T36" fmla="*/ 17 w 496"/>
                      <a:gd name="T37" fmla="*/ 278 h 405"/>
                      <a:gd name="T38" fmla="*/ 97 w 496"/>
                      <a:gd name="T39" fmla="*/ 298 h 405"/>
                      <a:gd name="T40" fmla="*/ 142 w 496"/>
                      <a:gd name="T41" fmla="*/ 383 h 405"/>
                      <a:gd name="T42" fmla="*/ 187 w 496"/>
                      <a:gd name="T43" fmla="*/ 338 h 405"/>
                      <a:gd name="T44" fmla="*/ 224 w 496"/>
                      <a:gd name="T45" fmla="*/ 405 h 405"/>
                      <a:gd name="T46" fmla="*/ 317 w 496"/>
                      <a:gd name="T47" fmla="*/ 338 h 405"/>
                      <a:gd name="T48" fmla="*/ 361 w 496"/>
                      <a:gd name="T49" fmla="*/ 380 h 405"/>
                      <a:gd name="T50" fmla="*/ 426 w 496"/>
                      <a:gd name="T51" fmla="*/ 283 h 405"/>
                      <a:gd name="T52" fmla="*/ 396 w 496"/>
                      <a:gd name="T53" fmla="*/ 248 h 405"/>
                      <a:gd name="T54" fmla="*/ 466 w 496"/>
                      <a:gd name="T55" fmla="*/ 135 h 405"/>
                      <a:gd name="T56" fmla="*/ 369 w 496"/>
                      <a:gd name="T57" fmla="*/ 155 h 405"/>
                      <a:gd name="T58" fmla="*/ 374 w 496"/>
                      <a:gd name="T59" fmla="*/ 38 h 405"/>
                      <a:gd name="T60" fmla="*/ 307 w 496"/>
                      <a:gd name="T61" fmla="*/ 83 h 405"/>
                      <a:gd name="T62" fmla="*/ 279 w 496"/>
                      <a:gd name="T63" fmla="*/ 0 h 405"/>
                      <a:gd name="T64" fmla="*/ 179 w 496"/>
                      <a:gd name="T65" fmla="*/ 58 h 405"/>
                      <a:gd name="T66" fmla="*/ 135 w 496"/>
                      <a:gd name="T67" fmla="*/ 80 h 405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w 496"/>
                      <a:gd name="T103" fmla="*/ 0 h 405"/>
                      <a:gd name="T104" fmla="*/ 496 w 496"/>
                      <a:gd name="T105" fmla="*/ 405 h 405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T102" t="T103" r="T104" b="T105"/>
                    <a:pathLst>
                      <a:path w="496" h="405">
                        <a:moveTo>
                          <a:pt x="135" y="80"/>
                        </a:moveTo>
                        <a:lnTo>
                          <a:pt x="202" y="73"/>
                        </a:lnTo>
                        <a:lnTo>
                          <a:pt x="219" y="23"/>
                        </a:lnTo>
                        <a:lnTo>
                          <a:pt x="264" y="20"/>
                        </a:lnTo>
                        <a:lnTo>
                          <a:pt x="262" y="90"/>
                        </a:lnTo>
                        <a:lnTo>
                          <a:pt x="307" y="103"/>
                        </a:lnTo>
                        <a:lnTo>
                          <a:pt x="376" y="68"/>
                        </a:lnTo>
                        <a:lnTo>
                          <a:pt x="414" y="95"/>
                        </a:lnTo>
                        <a:lnTo>
                          <a:pt x="354" y="148"/>
                        </a:lnTo>
                        <a:lnTo>
                          <a:pt x="366" y="180"/>
                        </a:lnTo>
                        <a:lnTo>
                          <a:pt x="456" y="165"/>
                        </a:lnTo>
                        <a:lnTo>
                          <a:pt x="474" y="218"/>
                        </a:lnTo>
                        <a:lnTo>
                          <a:pt x="369" y="238"/>
                        </a:lnTo>
                        <a:lnTo>
                          <a:pt x="361" y="275"/>
                        </a:lnTo>
                        <a:lnTo>
                          <a:pt x="411" y="308"/>
                        </a:lnTo>
                        <a:lnTo>
                          <a:pt x="361" y="353"/>
                        </a:lnTo>
                        <a:lnTo>
                          <a:pt x="324" y="305"/>
                        </a:lnTo>
                        <a:lnTo>
                          <a:pt x="294" y="320"/>
                        </a:lnTo>
                        <a:lnTo>
                          <a:pt x="299" y="388"/>
                        </a:lnTo>
                        <a:lnTo>
                          <a:pt x="242" y="390"/>
                        </a:lnTo>
                        <a:lnTo>
                          <a:pt x="239" y="328"/>
                        </a:lnTo>
                        <a:lnTo>
                          <a:pt x="172" y="320"/>
                        </a:lnTo>
                        <a:lnTo>
                          <a:pt x="150" y="365"/>
                        </a:lnTo>
                        <a:lnTo>
                          <a:pt x="92" y="335"/>
                        </a:lnTo>
                        <a:lnTo>
                          <a:pt x="122" y="300"/>
                        </a:lnTo>
                        <a:lnTo>
                          <a:pt x="92" y="245"/>
                        </a:lnTo>
                        <a:lnTo>
                          <a:pt x="37" y="255"/>
                        </a:lnTo>
                        <a:lnTo>
                          <a:pt x="30" y="203"/>
                        </a:lnTo>
                        <a:lnTo>
                          <a:pt x="90" y="193"/>
                        </a:lnTo>
                        <a:lnTo>
                          <a:pt x="97" y="120"/>
                        </a:lnTo>
                        <a:lnTo>
                          <a:pt x="62" y="95"/>
                        </a:lnTo>
                        <a:lnTo>
                          <a:pt x="107" y="38"/>
                        </a:lnTo>
                        <a:lnTo>
                          <a:pt x="85" y="23"/>
                        </a:lnTo>
                        <a:lnTo>
                          <a:pt x="30" y="103"/>
                        </a:lnTo>
                        <a:lnTo>
                          <a:pt x="75" y="133"/>
                        </a:lnTo>
                        <a:lnTo>
                          <a:pt x="67" y="173"/>
                        </a:lnTo>
                        <a:lnTo>
                          <a:pt x="0" y="193"/>
                        </a:lnTo>
                        <a:lnTo>
                          <a:pt x="17" y="278"/>
                        </a:lnTo>
                        <a:lnTo>
                          <a:pt x="82" y="275"/>
                        </a:lnTo>
                        <a:lnTo>
                          <a:pt x="97" y="298"/>
                        </a:lnTo>
                        <a:lnTo>
                          <a:pt x="60" y="345"/>
                        </a:lnTo>
                        <a:lnTo>
                          <a:pt x="142" y="383"/>
                        </a:lnTo>
                        <a:lnTo>
                          <a:pt x="165" y="388"/>
                        </a:lnTo>
                        <a:lnTo>
                          <a:pt x="187" y="338"/>
                        </a:lnTo>
                        <a:lnTo>
                          <a:pt x="212" y="353"/>
                        </a:lnTo>
                        <a:lnTo>
                          <a:pt x="224" y="405"/>
                        </a:lnTo>
                        <a:lnTo>
                          <a:pt x="317" y="403"/>
                        </a:lnTo>
                        <a:lnTo>
                          <a:pt x="317" y="338"/>
                        </a:lnTo>
                        <a:lnTo>
                          <a:pt x="324" y="335"/>
                        </a:lnTo>
                        <a:lnTo>
                          <a:pt x="361" y="380"/>
                        </a:lnTo>
                        <a:lnTo>
                          <a:pt x="441" y="305"/>
                        </a:lnTo>
                        <a:lnTo>
                          <a:pt x="426" y="283"/>
                        </a:lnTo>
                        <a:lnTo>
                          <a:pt x="381" y="260"/>
                        </a:lnTo>
                        <a:lnTo>
                          <a:pt x="396" y="248"/>
                        </a:lnTo>
                        <a:lnTo>
                          <a:pt x="496" y="233"/>
                        </a:lnTo>
                        <a:lnTo>
                          <a:pt x="466" y="135"/>
                        </a:lnTo>
                        <a:lnTo>
                          <a:pt x="374" y="158"/>
                        </a:lnTo>
                        <a:lnTo>
                          <a:pt x="369" y="155"/>
                        </a:lnTo>
                        <a:lnTo>
                          <a:pt x="444" y="95"/>
                        </a:lnTo>
                        <a:lnTo>
                          <a:pt x="374" y="38"/>
                        </a:lnTo>
                        <a:lnTo>
                          <a:pt x="354" y="50"/>
                        </a:lnTo>
                        <a:lnTo>
                          <a:pt x="307" y="83"/>
                        </a:lnTo>
                        <a:lnTo>
                          <a:pt x="279" y="75"/>
                        </a:lnTo>
                        <a:lnTo>
                          <a:pt x="279" y="0"/>
                        </a:lnTo>
                        <a:lnTo>
                          <a:pt x="204" y="5"/>
                        </a:lnTo>
                        <a:lnTo>
                          <a:pt x="179" y="58"/>
                        </a:lnTo>
                        <a:lnTo>
                          <a:pt x="135" y="58"/>
                        </a:lnTo>
                        <a:lnTo>
                          <a:pt x="135" y="8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sp>
                <p:nvSpPr>
                  <p:cNvPr id="10400" name="Freeform 509"/>
                  <p:cNvSpPr>
                    <a:spLocks/>
                  </p:cNvSpPr>
                  <p:nvPr/>
                </p:nvSpPr>
                <p:spPr bwMode="auto">
                  <a:xfrm>
                    <a:off x="3897" y="2658"/>
                    <a:ext cx="83" cy="63"/>
                  </a:xfrm>
                  <a:custGeom>
                    <a:avLst/>
                    <a:gdLst>
                      <a:gd name="T0" fmla="*/ 53 w 83"/>
                      <a:gd name="T1" fmla="*/ 63 h 63"/>
                      <a:gd name="T2" fmla="*/ 0 w 83"/>
                      <a:gd name="T3" fmla="*/ 11 h 63"/>
                      <a:gd name="T4" fmla="*/ 11 w 83"/>
                      <a:gd name="T5" fmla="*/ 0 h 63"/>
                      <a:gd name="T6" fmla="*/ 83 w 83"/>
                      <a:gd name="T7" fmla="*/ 54 h 63"/>
                      <a:gd name="T8" fmla="*/ 53 w 83"/>
                      <a:gd name="T9" fmla="*/ 63 h 6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83"/>
                      <a:gd name="T16" fmla="*/ 0 h 63"/>
                      <a:gd name="T17" fmla="*/ 83 w 83"/>
                      <a:gd name="T18" fmla="*/ 63 h 6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83" h="63">
                        <a:moveTo>
                          <a:pt x="53" y="63"/>
                        </a:moveTo>
                        <a:lnTo>
                          <a:pt x="0" y="11"/>
                        </a:lnTo>
                        <a:lnTo>
                          <a:pt x="11" y="0"/>
                        </a:lnTo>
                        <a:lnTo>
                          <a:pt x="83" y="54"/>
                        </a:lnTo>
                        <a:lnTo>
                          <a:pt x="53" y="6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</p:grpSp>
          </p:grpSp>
          <p:sp>
            <p:nvSpPr>
              <p:cNvPr id="10396" name="Oval 510"/>
              <p:cNvSpPr>
                <a:spLocks noChangeArrowheads="1"/>
              </p:cNvSpPr>
              <p:nvPr/>
            </p:nvSpPr>
            <p:spPr bwMode="auto">
              <a:xfrm>
                <a:off x="3999" y="2811"/>
                <a:ext cx="81" cy="5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 altLang="tr-TR" sz="2400">
                  <a:latin typeface="Times New Roman" pitchFamily="18" charset="0"/>
                </a:endParaRPr>
              </a:p>
            </p:txBody>
          </p:sp>
        </p:grpSp>
        <p:sp>
          <p:nvSpPr>
            <p:cNvPr id="10300" name="Freeform 511"/>
            <p:cNvSpPr>
              <a:spLocks/>
            </p:cNvSpPr>
            <p:nvPr/>
          </p:nvSpPr>
          <p:spPr bwMode="auto">
            <a:xfrm flipH="1">
              <a:off x="1187" y="2028"/>
              <a:ext cx="73" cy="954"/>
            </a:xfrm>
            <a:custGeom>
              <a:avLst/>
              <a:gdLst>
                <a:gd name="T0" fmla="*/ 0 w 73"/>
                <a:gd name="T1" fmla="*/ 0 h 954"/>
                <a:gd name="T2" fmla="*/ 0 w 73"/>
                <a:gd name="T3" fmla="*/ 112 h 954"/>
                <a:gd name="T4" fmla="*/ 40 w 73"/>
                <a:gd name="T5" fmla="*/ 297 h 954"/>
                <a:gd name="T6" fmla="*/ 45 w 73"/>
                <a:gd name="T7" fmla="*/ 515 h 954"/>
                <a:gd name="T8" fmla="*/ 34 w 73"/>
                <a:gd name="T9" fmla="*/ 796 h 954"/>
                <a:gd name="T10" fmla="*/ 27 w 73"/>
                <a:gd name="T11" fmla="*/ 954 h 954"/>
                <a:gd name="T12" fmla="*/ 45 w 73"/>
                <a:gd name="T13" fmla="*/ 930 h 954"/>
                <a:gd name="T14" fmla="*/ 62 w 73"/>
                <a:gd name="T15" fmla="*/ 801 h 954"/>
                <a:gd name="T16" fmla="*/ 73 w 73"/>
                <a:gd name="T17" fmla="*/ 504 h 954"/>
                <a:gd name="T18" fmla="*/ 62 w 73"/>
                <a:gd name="T19" fmla="*/ 314 h 954"/>
                <a:gd name="T20" fmla="*/ 45 w 73"/>
                <a:gd name="T21" fmla="*/ 185 h 954"/>
                <a:gd name="T22" fmla="*/ 0 w 73"/>
                <a:gd name="T23" fmla="*/ 0 h 95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3"/>
                <a:gd name="T37" fmla="*/ 0 h 954"/>
                <a:gd name="T38" fmla="*/ 73 w 73"/>
                <a:gd name="T39" fmla="*/ 954 h 95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3" h="954">
                  <a:moveTo>
                    <a:pt x="0" y="0"/>
                  </a:moveTo>
                  <a:lnTo>
                    <a:pt x="0" y="112"/>
                  </a:lnTo>
                  <a:lnTo>
                    <a:pt x="40" y="297"/>
                  </a:lnTo>
                  <a:lnTo>
                    <a:pt x="45" y="515"/>
                  </a:lnTo>
                  <a:lnTo>
                    <a:pt x="34" y="796"/>
                  </a:lnTo>
                  <a:lnTo>
                    <a:pt x="27" y="954"/>
                  </a:lnTo>
                  <a:lnTo>
                    <a:pt x="45" y="930"/>
                  </a:lnTo>
                  <a:lnTo>
                    <a:pt x="62" y="801"/>
                  </a:lnTo>
                  <a:lnTo>
                    <a:pt x="73" y="504"/>
                  </a:lnTo>
                  <a:lnTo>
                    <a:pt x="62" y="314"/>
                  </a:lnTo>
                  <a:lnTo>
                    <a:pt x="45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301" name="Freeform 512"/>
            <p:cNvSpPr>
              <a:spLocks/>
            </p:cNvSpPr>
            <p:nvPr/>
          </p:nvSpPr>
          <p:spPr bwMode="auto">
            <a:xfrm flipH="1">
              <a:off x="897" y="2024"/>
              <a:ext cx="352" cy="288"/>
            </a:xfrm>
            <a:custGeom>
              <a:avLst/>
              <a:gdLst>
                <a:gd name="T0" fmla="*/ 4 w 352"/>
                <a:gd name="T1" fmla="*/ 0 h 288"/>
                <a:gd name="T2" fmla="*/ 0 w 352"/>
                <a:gd name="T3" fmla="*/ 72 h 288"/>
                <a:gd name="T4" fmla="*/ 24 w 352"/>
                <a:gd name="T5" fmla="*/ 200 h 288"/>
                <a:gd name="T6" fmla="*/ 32 w 352"/>
                <a:gd name="T7" fmla="*/ 288 h 288"/>
                <a:gd name="T8" fmla="*/ 352 w 352"/>
                <a:gd name="T9" fmla="*/ 244 h 288"/>
                <a:gd name="T10" fmla="*/ 352 w 352"/>
                <a:gd name="T11" fmla="*/ 148 h 288"/>
                <a:gd name="T12" fmla="*/ 204 w 352"/>
                <a:gd name="T13" fmla="*/ 76 h 288"/>
                <a:gd name="T14" fmla="*/ 4 w 352"/>
                <a:gd name="T15" fmla="*/ 0 h 28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52"/>
                <a:gd name="T25" fmla="*/ 0 h 288"/>
                <a:gd name="T26" fmla="*/ 352 w 352"/>
                <a:gd name="T27" fmla="*/ 288 h 28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52" h="288">
                  <a:moveTo>
                    <a:pt x="4" y="0"/>
                  </a:moveTo>
                  <a:lnTo>
                    <a:pt x="0" y="72"/>
                  </a:lnTo>
                  <a:lnTo>
                    <a:pt x="24" y="200"/>
                  </a:lnTo>
                  <a:lnTo>
                    <a:pt x="32" y="288"/>
                  </a:lnTo>
                  <a:lnTo>
                    <a:pt x="352" y="244"/>
                  </a:lnTo>
                  <a:lnTo>
                    <a:pt x="352" y="148"/>
                  </a:lnTo>
                  <a:lnTo>
                    <a:pt x="204" y="7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0302" name="Group 514"/>
            <p:cNvGrpSpPr>
              <a:grpSpLocks/>
            </p:cNvGrpSpPr>
            <p:nvPr/>
          </p:nvGrpSpPr>
          <p:grpSpPr bwMode="auto">
            <a:xfrm flipH="1">
              <a:off x="775" y="2288"/>
              <a:ext cx="404" cy="155"/>
              <a:chOff x="365" y="2706"/>
              <a:chExt cx="487" cy="241"/>
            </a:xfrm>
          </p:grpSpPr>
          <p:sp>
            <p:nvSpPr>
              <p:cNvPr id="10391" name="Freeform 515"/>
              <p:cNvSpPr>
                <a:spLocks/>
              </p:cNvSpPr>
              <p:nvPr/>
            </p:nvSpPr>
            <p:spPr bwMode="auto">
              <a:xfrm>
                <a:off x="382" y="2714"/>
                <a:ext cx="457" cy="179"/>
              </a:xfrm>
              <a:custGeom>
                <a:avLst/>
                <a:gdLst>
                  <a:gd name="T0" fmla="*/ 8 w 457"/>
                  <a:gd name="T1" fmla="*/ 54 h 179"/>
                  <a:gd name="T2" fmla="*/ 21 w 457"/>
                  <a:gd name="T3" fmla="*/ 27 h 179"/>
                  <a:gd name="T4" fmla="*/ 54 w 457"/>
                  <a:gd name="T5" fmla="*/ 10 h 179"/>
                  <a:gd name="T6" fmla="*/ 112 w 457"/>
                  <a:gd name="T7" fmla="*/ 0 h 179"/>
                  <a:gd name="T8" fmla="*/ 195 w 457"/>
                  <a:gd name="T9" fmla="*/ 0 h 179"/>
                  <a:gd name="T10" fmla="*/ 289 w 457"/>
                  <a:gd name="T11" fmla="*/ 18 h 179"/>
                  <a:gd name="T12" fmla="*/ 349 w 457"/>
                  <a:gd name="T13" fmla="*/ 27 h 179"/>
                  <a:gd name="T14" fmla="*/ 403 w 457"/>
                  <a:gd name="T15" fmla="*/ 41 h 179"/>
                  <a:gd name="T16" fmla="*/ 440 w 457"/>
                  <a:gd name="T17" fmla="*/ 62 h 179"/>
                  <a:gd name="T18" fmla="*/ 457 w 457"/>
                  <a:gd name="T19" fmla="*/ 91 h 179"/>
                  <a:gd name="T20" fmla="*/ 447 w 457"/>
                  <a:gd name="T21" fmla="*/ 124 h 179"/>
                  <a:gd name="T22" fmla="*/ 347 w 457"/>
                  <a:gd name="T23" fmla="*/ 172 h 179"/>
                  <a:gd name="T24" fmla="*/ 341 w 457"/>
                  <a:gd name="T25" fmla="*/ 172 h 179"/>
                  <a:gd name="T26" fmla="*/ 228 w 457"/>
                  <a:gd name="T27" fmla="*/ 176 h 179"/>
                  <a:gd name="T28" fmla="*/ 220 w 457"/>
                  <a:gd name="T29" fmla="*/ 179 h 179"/>
                  <a:gd name="T30" fmla="*/ 213 w 457"/>
                  <a:gd name="T31" fmla="*/ 179 h 179"/>
                  <a:gd name="T32" fmla="*/ 66 w 457"/>
                  <a:gd name="T33" fmla="*/ 154 h 179"/>
                  <a:gd name="T34" fmla="*/ 15 w 457"/>
                  <a:gd name="T35" fmla="*/ 104 h 179"/>
                  <a:gd name="T36" fmla="*/ 0 w 457"/>
                  <a:gd name="T37" fmla="*/ 60 h 179"/>
                  <a:gd name="T38" fmla="*/ 8 w 457"/>
                  <a:gd name="T39" fmla="*/ 54 h 179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57"/>
                  <a:gd name="T61" fmla="*/ 0 h 179"/>
                  <a:gd name="T62" fmla="*/ 457 w 457"/>
                  <a:gd name="T63" fmla="*/ 179 h 179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57" h="179">
                    <a:moveTo>
                      <a:pt x="8" y="54"/>
                    </a:moveTo>
                    <a:lnTo>
                      <a:pt x="21" y="27"/>
                    </a:lnTo>
                    <a:lnTo>
                      <a:pt x="54" y="10"/>
                    </a:lnTo>
                    <a:lnTo>
                      <a:pt x="112" y="0"/>
                    </a:lnTo>
                    <a:lnTo>
                      <a:pt x="195" y="0"/>
                    </a:lnTo>
                    <a:lnTo>
                      <a:pt x="289" y="18"/>
                    </a:lnTo>
                    <a:lnTo>
                      <a:pt x="349" y="27"/>
                    </a:lnTo>
                    <a:lnTo>
                      <a:pt x="403" y="41"/>
                    </a:lnTo>
                    <a:lnTo>
                      <a:pt x="440" y="62"/>
                    </a:lnTo>
                    <a:lnTo>
                      <a:pt x="457" y="91"/>
                    </a:lnTo>
                    <a:lnTo>
                      <a:pt x="447" y="124"/>
                    </a:lnTo>
                    <a:lnTo>
                      <a:pt x="347" y="172"/>
                    </a:lnTo>
                    <a:lnTo>
                      <a:pt x="341" y="172"/>
                    </a:lnTo>
                    <a:lnTo>
                      <a:pt x="228" y="176"/>
                    </a:lnTo>
                    <a:lnTo>
                      <a:pt x="220" y="179"/>
                    </a:lnTo>
                    <a:lnTo>
                      <a:pt x="213" y="179"/>
                    </a:lnTo>
                    <a:lnTo>
                      <a:pt x="66" y="154"/>
                    </a:lnTo>
                    <a:lnTo>
                      <a:pt x="15" y="104"/>
                    </a:lnTo>
                    <a:lnTo>
                      <a:pt x="0" y="60"/>
                    </a:lnTo>
                    <a:lnTo>
                      <a:pt x="8" y="54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92" name="Freeform 516"/>
              <p:cNvSpPr>
                <a:spLocks/>
              </p:cNvSpPr>
              <p:nvPr/>
            </p:nvSpPr>
            <p:spPr bwMode="auto">
              <a:xfrm>
                <a:off x="372" y="2766"/>
                <a:ext cx="466" cy="171"/>
              </a:xfrm>
              <a:custGeom>
                <a:avLst/>
                <a:gdLst>
                  <a:gd name="T0" fmla="*/ 13 w 466"/>
                  <a:gd name="T1" fmla="*/ 0 h 171"/>
                  <a:gd name="T2" fmla="*/ 38 w 466"/>
                  <a:gd name="T3" fmla="*/ 50 h 171"/>
                  <a:gd name="T4" fmla="*/ 104 w 466"/>
                  <a:gd name="T5" fmla="*/ 83 h 171"/>
                  <a:gd name="T6" fmla="*/ 204 w 466"/>
                  <a:gd name="T7" fmla="*/ 98 h 171"/>
                  <a:gd name="T8" fmla="*/ 317 w 466"/>
                  <a:gd name="T9" fmla="*/ 91 h 171"/>
                  <a:gd name="T10" fmla="*/ 404 w 466"/>
                  <a:gd name="T11" fmla="*/ 68 h 171"/>
                  <a:gd name="T12" fmla="*/ 442 w 466"/>
                  <a:gd name="T13" fmla="*/ 47 h 171"/>
                  <a:gd name="T14" fmla="*/ 466 w 466"/>
                  <a:gd name="T15" fmla="*/ 22 h 171"/>
                  <a:gd name="T16" fmla="*/ 466 w 466"/>
                  <a:gd name="T17" fmla="*/ 87 h 171"/>
                  <a:gd name="T18" fmla="*/ 452 w 466"/>
                  <a:gd name="T19" fmla="*/ 129 h 171"/>
                  <a:gd name="T20" fmla="*/ 398 w 466"/>
                  <a:gd name="T21" fmla="*/ 154 h 171"/>
                  <a:gd name="T22" fmla="*/ 296 w 466"/>
                  <a:gd name="T23" fmla="*/ 171 h 171"/>
                  <a:gd name="T24" fmla="*/ 187 w 466"/>
                  <a:gd name="T25" fmla="*/ 171 h 171"/>
                  <a:gd name="T26" fmla="*/ 88 w 466"/>
                  <a:gd name="T27" fmla="*/ 158 h 171"/>
                  <a:gd name="T28" fmla="*/ 34 w 466"/>
                  <a:gd name="T29" fmla="*/ 135 h 171"/>
                  <a:gd name="T30" fmla="*/ 9 w 466"/>
                  <a:gd name="T31" fmla="*/ 100 h 171"/>
                  <a:gd name="T32" fmla="*/ 0 w 466"/>
                  <a:gd name="T33" fmla="*/ 62 h 171"/>
                  <a:gd name="T34" fmla="*/ 0 w 466"/>
                  <a:gd name="T35" fmla="*/ 33 h 171"/>
                  <a:gd name="T36" fmla="*/ 13 w 466"/>
                  <a:gd name="T37" fmla="*/ 0 h 17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66"/>
                  <a:gd name="T58" fmla="*/ 0 h 171"/>
                  <a:gd name="T59" fmla="*/ 466 w 466"/>
                  <a:gd name="T60" fmla="*/ 171 h 17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66" h="171">
                    <a:moveTo>
                      <a:pt x="13" y="0"/>
                    </a:moveTo>
                    <a:lnTo>
                      <a:pt x="38" y="50"/>
                    </a:lnTo>
                    <a:lnTo>
                      <a:pt x="104" y="83"/>
                    </a:lnTo>
                    <a:lnTo>
                      <a:pt x="204" y="98"/>
                    </a:lnTo>
                    <a:lnTo>
                      <a:pt x="317" y="91"/>
                    </a:lnTo>
                    <a:lnTo>
                      <a:pt x="404" y="68"/>
                    </a:lnTo>
                    <a:lnTo>
                      <a:pt x="442" y="47"/>
                    </a:lnTo>
                    <a:lnTo>
                      <a:pt x="466" y="22"/>
                    </a:lnTo>
                    <a:lnTo>
                      <a:pt x="466" y="87"/>
                    </a:lnTo>
                    <a:lnTo>
                      <a:pt x="452" y="129"/>
                    </a:lnTo>
                    <a:lnTo>
                      <a:pt x="398" y="154"/>
                    </a:lnTo>
                    <a:lnTo>
                      <a:pt x="296" y="171"/>
                    </a:lnTo>
                    <a:lnTo>
                      <a:pt x="187" y="171"/>
                    </a:lnTo>
                    <a:lnTo>
                      <a:pt x="88" y="158"/>
                    </a:lnTo>
                    <a:lnTo>
                      <a:pt x="34" y="135"/>
                    </a:lnTo>
                    <a:lnTo>
                      <a:pt x="9" y="100"/>
                    </a:lnTo>
                    <a:lnTo>
                      <a:pt x="0" y="62"/>
                    </a:lnTo>
                    <a:lnTo>
                      <a:pt x="0" y="33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93" name="Freeform 517"/>
              <p:cNvSpPr>
                <a:spLocks/>
              </p:cNvSpPr>
              <p:nvPr/>
            </p:nvSpPr>
            <p:spPr bwMode="auto">
              <a:xfrm>
                <a:off x="386" y="2758"/>
                <a:ext cx="449" cy="118"/>
              </a:xfrm>
              <a:custGeom>
                <a:avLst/>
                <a:gdLst>
                  <a:gd name="T0" fmla="*/ 10 w 449"/>
                  <a:gd name="T1" fmla="*/ 17 h 118"/>
                  <a:gd name="T2" fmla="*/ 29 w 449"/>
                  <a:gd name="T3" fmla="*/ 48 h 118"/>
                  <a:gd name="T4" fmla="*/ 64 w 449"/>
                  <a:gd name="T5" fmla="*/ 67 h 118"/>
                  <a:gd name="T6" fmla="*/ 110 w 449"/>
                  <a:gd name="T7" fmla="*/ 79 h 118"/>
                  <a:gd name="T8" fmla="*/ 166 w 449"/>
                  <a:gd name="T9" fmla="*/ 89 h 118"/>
                  <a:gd name="T10" fmla="*/ 228 w 449"/>
                  <a:gd name="T11" fmla="*/ 89 h 118"/>
                  <a:gd name="T12" fmla="*/ 275 w 449"/>
                  <a:gd name="T13" fmla="*/ 89 h 118"/>
                  <a:gd name="T14" fmla="*/ 329 w 449"/>
                  <a:gd name="T15" fmla="*/ 83 h 118"/>
                  <a:gd name="T16" fmla="*/ 372 w 449"/>
                  <a:gd name="T17" fmla="*/ 75 h 118"/>
                  <a:gd name="T18" fmla="*/ 412 w 449"/>
                  <a:gd name="T19" fmla="*/ 58 h 118"/>
                  <a:gd name="T20" fmla="*/ 449 w 449"/>
                  <a:gd name="T21" fmla="*/ 33 h 118"/>
                  <a:gd name="T22" fmla="*/ 428 w 449"/>
                  <a:gd name="T23" fmla="*/ 65 h 118"/>
                  <a:gd name="T24" fmla="*/ 378 w 449"/>
                  <a:gd name="T25" fmla="*/ 96 h 118"/>
                  <a:gd name="T26" fmla="*/ 308 w 449"/>
                  <a:gd name="T27" fmla="*/ 114 h 118"/>
                  <a:gd name="T28" fmla="*/ 236 w 449"/>
                  <a:gd name="T29" fmla="*/ 118 h 118"/>
                  <a:gd name="T30" fmla="*/ 143 w 449"/>
                  <a:gd name="T31" fmla="*/ 110 h 118"/>
                  <a:gd name="T32" fmla="*/ 137 w 449"/>
                  <a:gd name="T33" fmla="*/ 112 h 118"/>
                  <a:gd name="T34" fmla="*/ 75 w 449"/>
                  <a:gd name="T35" fmla="*/ 98 h 118"/>
                  <a:gd name="T36" fmla="*/ 29 w 449"/>
                  <a:gd name="T37" fmla="*/ 77 h 118"/>
                  <a:gd name="T38" fmla="*/ 6 w 449"/>
                  <a:gd name="T39" fmla="*/ 50 h 118"/>
                  <a:gd name="T40" fmla="*/ 0 w 449"/>
                  <a:gd name="T41" fmla="*/ 21 h 118"/>
                  <a:gd name="T42" fmla="*/ 10 w 449"/>
                  <a:gd name="T43" fmla="*/ 0 h 118"/>
                  <a:gd name="T44" fmla="*/ 10 w 449"/>
                  <a:gd name="T45" fmla="*/ 17 h 11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449"/>
                  <a:gd name="T70" fmla="*/ 0 h 118"/>
                  <a:gd name="T71" fmla="*/ 449 w 449"/>
                  <a:gd name="T72" fmla="*/ 118 h 11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449" h="118">
                    <a:moveTo>
                      <a:pt x="10" y="17"/>
                    </a:moveTo>
                    <a:lnTo>
                      <a:pt x="29" y="48"/>
                    </a:lnTo>
                    <a:lnTo>
                      <a:pt x="64" y="67"/>
                    </a:lnTo>
                    <a:lnTo>
                      <a:pt x="110" y="79"/>
                    </a:lnTo>
                    <a:lnTo>
                      <a:pt x="166" y="89"/>
                    </a:lnTo>
                    <a:lnTo>
                      <a:pt x="228" y="89"/>
                    </a:lnTo>
                    <a:lnTo>
                      <a:pt x="275" y="89"/>
                    </a:lnTo>
                    <a:lnTo>
                      <a:pt x="329" y="83"/>
                    </a:lnTo>
                    <a:lnTo>
                      <a:pt x="372" y="75"/>
                    </a:lnTo>
                    <a:lnTo>
                      <a:pt x="412" y="58"/>
                    </a:lnTo>
                    <a:lnTo>
                      <a:pt x="449" y="33"/>
                    </a:lnTo>
                    <a:lnTo>
                      <a:pt x="428" y="65"/>
                    </a:lnTo>
                    <a:lnTo>
                      <a:pt x="378" y="96"/>
                    </a:lnTo>
                    <a:lnTo>
                      <a:pt x="308" y="114"/>
                    </a:lnTo>
                    <a:lnTo>
                      <a:pt x="236" y="118"/>
                    </a:lnTo>
                    <a:lnTo>
                      <a:pt x="143" y="110"/>
                    </a:lnTo>
                    <a:lnTo>
                      <a:pt x="137" y="112"/>
                    </a:lnTo>
                    <a:lnTo>
                      <a:pt x="75" y="98"/>
                    </a:lnTo>
                    <a:lnTo>
                      <a:pt x="29" y="77"/>
                    </a:lnTo>
                    <a:lnTo>
                      <a:pt x="6" y="50"/>
                    </a:lnTo>
                    <a:lnTo>
                      <a:pt x="0" y="21"/>
                    </a:lnTo>
                    <a:lnTo>
                      <a:pt x="10" y="0"/>
                    </a:lnTo>
                    <a:lnTo>
                      <a:pt x="1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94" name="Freeform 518"/>
              <p:cNvSpPr>
                <a:spLocks/>
              </p:cNvSpPr>
              <p:nvPr/>
            </p:nvSpPr>
            <p:spPr bwMode="auto">
              <a:xfrm>
                <a:off x="365" y="2706"/>
                <a:ext cx="487" cy="241"/>
              </a:xfrm>
              <a:custGeom>
                <a:avLst/>
                <a:gdLst>
                  <a:gd name="T0" fmla="*/ 143 w 487"/>
                  <a:gd name="T1" fmla="*/ 0 h 241"/>
                  <a:gd name="T2" fmla="*/ 81 w 487"/>
                  <a:gd name="T3" fmla="*/ 8 h 241"/>
                  <a:gd name="T4" fmla="*/ 33 w 487"/>
                  <a:gd name="T5" fmla="*/ 31 h 241"/>
                  <a:gd name="T6" fmla="*/ 10 w 487"/>
                  <a:gd name="T7" fmla="*/ 60 h 241"/>
                  <a:gd name="T8" fmla="*/ 0 w 487"/>
                  <a:gd name="T9" fmla="*/ 103 h 241"/>
                  <a:gd name="T10" fmla="*/ 4 w 487"/>
                  <a:gd name="T11" fmla="*/ 139 h 241"/>
                  <a:gd name="T12" fmla="*/ 4 w 487"/>
                  <a:gd name="T13" fmla="*/ 145 h 241"/>
                  <a:gd name="T14" fmla="*/ 17 w 487"/>
                  <a:gd name="T15" fmla="*/ 172 h 241"/>
                  <a:gd name="T16" fmla="*/ 39 w 487"/>
                  <a:gd name="T17" fmla="*/ 201 h 241"/>
                  <a:gd name="T18" fmla="*/ 75 w 487"/>
                  <a:gd name="T19" fmla="*/ 222 h 241"/>
                  <a:gd name="T20" fmla="*/ 129 w 487"/>
                  <a:gd name="T21" fmla="*/ 232 h 241"/>
                  <a:gd name="T22" fmla="*/ 189 w 487"/>
                  <a:gd name="T23" fmla="*/ 236 h 241"/>
                  <a:gd name="T24" fmla="*/ 249 w 487"/>
                  <a:gd name="T25" fmla="*/ 241 h 241"/>
                  <a:gd name="T26" fmla="*/ 306 w 487"/>
                  <a:gd name="T27" fmla="*/ 238 h 241"/>
                  <a:gd name="T28" fmla="*/ 362 w 487"/>
                  <a:gd name="T29" fmla="*/ 232 h 241"/>
                  <a:gd name="T30" fmla="*/ 404 w 487"/>
                  <a:gd name="T31" fmla="*/ 224 h 241"/>
                  <a:gd name="T32" fmla="*/ 448 w 487"/>
                  <a:gd name="T33" fmla="*/ 209 h 241"/>
                  <a:gd name="T34" fmla="*/ 470 w 487"/>
                  <a:gd name="T35" fmla="*/ 180 h 241"/>
                  <a:gd name="T36" fmla="*/ 483 w 487"/>
                  <a:gd name="T37" fmla="*/ 149 h 241"/>
                  <a:gd name="T38" fmla="*/ 487 w 487"/>
                  <a:gd name="T39" fmla="*/ 110 h 241"/>
                  <a:gd name="T40" fmla="*/ 483 w 487"/>
                  <a:gd name="T41" fmla="*/ 78 h 241"/>
                  <a:gd name="T42" fmla="*/ 466 w 487"/>
                  <a:gd name="T43" fmla="*/ 60 h 241"/>
                  <a:gd name="T44" fmla="*/ 433 w 487"/>
                  <a:gd name="T45" fmla="*/ 41 h 241"/>
                  <a:gd name="T46" fmla="*/ 396 w 487"/>
                  <a:gd name="T47" fmla="*/ 31 h 241"/>
                  <a:gd name="T48" fmla="*/ 354 w 487"/>
                  <a:gd name="T49" fmla="*/ 22 h 241"/>
                  <a:gd name="T50" fmla="*/ 271 w 487"/>
                  <a:gd name="T51" fmla="*/ 9 h 241"/>
                  <a:gd name="T52" fmla="*/ 157 w 487"/>
                  <a:gd name="T53" fmla="*/ 0 h 241"/>
                  <a:gd name="T54" fmla="*/ 154 w 487"/>
                  <a:gd name="T55" fmla="*/ 15 h 241"/>
                  <a:gd name="T56" fmla="*/ 259 w 487"/>
                  <a:gd name="T57" fmla="*/ 24 h 241"/>
                  <a:gd name="T58" fmla="*/ 381 w 487"/>
                  <a:gd name="T59" fmla="*/ 49 h 241"/>
                  <a:gd name="T60" fmla="*/ 427 w 487"/>
                  <a:gd name="T61" fmla="*/ 60 h 241"/>
                  <a:gd name="T62" fmla="*/ 450 w 487"/>
                  <a:gd name="T63" fmla="*/ 76 h 241"/>
                  <a:gd name="T64" fmla="*/ 462 w 487"/>
                  <a:gd name="T65" fmla="*/ 91 h 241"/>
                  <a:gd name="T66" fmla="*/ 468 w 487"/>
                  <a:gd name="T67" fmla="*/ 116 h 241"/>
                  <a:gd name="T68" fmla="*/ 464 w 487"/>
                  <a:gd name="T69" fmla="*/ 155 h 241"/>
                  <a:gd name="T70" fmla="*/ 445 w 487"/>
                  <a:gd name="T71" fmla="*/ 186 h 241"/>
                  <a:gd name="T72" fmla="*/ 410 w 487"/>
                  <a:gd name="T73" fmla="*/ 201 h 241"/>
                  <a:gd name="T74" fmla="*/ 331 w 487"/>
                  <a:gd name="T75" fmla="*/ 218 h 241"/>
                  <a:gd name="T76" fmla="*/ 270 w 487"/>
                  <a:gd name="T77" fmla="*/ 220 h 241"/>
                  <a:gd name="T78" fmla="*/ 201 w 487"/>
                  <a:gd name="T79" fmla="*/ 222 h 241"/>
                  <a:gd name="T80" fmla="*/ 137 w 487"/>
                  <a:gd name="T81" fmla="*/ 216 h 241"/>
                  <a:gd name="T82" fmla="*/ 83 w 487"/>
                  <a:gd name="T83" fmla="*/ 205 h 241"/>
                  <a:gd name="T84" fmla="*/ 52 w 487"/>
                  <a:gd name="T85" fmla="*/ 189 h 241"/>
                  <a:gd name="T86" fmla="*/ 23 w 487"/>
                  <a:gd name="T87" fmla="*/ 155 h 241"/>
                  <a:gd name="T88" fmla="*/ 15 w 487"/>
                  <a:gd name="T89" fmla="*/ 116 h 241"/>
                  <a:gd name="T90" fmla="*/ 21 w 487"/>
                  <a:gd name="T91" fmla="*/ 81 h 241"/>
                  <a:gd name="T92" fmla="*/ 42 w 487"/>
                  <a:gd name="T93" fmla="*/ 49 h 241"/>
                  <a:gd name="T94" fmla="*/ 60 w 487"/>
                  <a:gd name="T95" fmla="*/ 31 h 241"/>
                  <a:gd name="T96" fmla="*/ 96 w 487"/>
                  <a:gd name="T97" fmla="*/ 22 h 241"/>
                  <a:gd name="T98" fmla="*/ 143 w 487"/>
                  <a:gd name="T99" fmla="*/ 16 h 241"/>
                  <a:gd name="T100" fmla="*/ 143 w 487"/>
                  <a:gd name="T101" fmla="*/ 0 h 24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87"/>
                  <a:gd name="T154" fmla="*/ 0 h 241"/>
                  <a:gd name="T155" fmla="*/ 487 w 487"/>
                  <a:gd name="T156" fmla="*/ 241 h 24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87" h="241">
                    <a:moveTo>
                      <a:pt x="143" y="0"/>
                    </a:moveTo>
                    <a:lnTo>
                      <a:pt x="81" y="8"/>
                    </a:lnTo>
                    <a:lnTo>
                      <a:pt x="33" y="31"/>
                    </a:lnTo>
                    <a:lnTo>
                      <a:pt x="10" y="60"/>
                    </a:lnTo>
                    <a:lnTo>
                      <a:pt x="0" y="103"/>
                    </a:lnTo>
                    <a:lnTo>
                      <a:pt x="4" y="139"/>
                    </a:lnTo>
                    <a:lnTo>
                      <a:pt x="4" y="145"/>
                    </a:lnTo>
                    <a:lnTo>
                      <a:pt x="17" y="172"/>
                    </a:lnTo>
                    <a:lnTo>
                      <a:pt x="39" y="201"/>
                    </a:lnTo>
                    <a:lnTo>
                      <a:pt x="75" y="222"/>
                    </a:lnTo>
                    <a:lnTo>
                      <a:pt x="129" y="232"/>
                    </a:lnTo>
                    <a:lnTo>
                      <a:pt x="189" y="236"/>
                    </a:lnTo>
                    <a:lnTo>
                      <a:pt x="249" y="241"/>
                    </a:lnTo>
                    <a:lnTo>
                      <a:pt x="306" y="238"/>
                    </a:lnTo>
                    <a:lnTo>
                      <a:pt x="362" y="232"/>
                    </a:lnTo>
                    <a:lnTo>
                      <a:pt x="404" y="224"/>
                    </a:lnTo>
                    <a:lnTo>
                      <a:pt x="448" y="209"/>
                    </a:lnTo>
                    <a:lnTo>
                      <a:pt x="470" y="180"/>
                    </a:lnTo>
                    <a:lnTo>
                      <a:pt x="483" y="149"/>
                    </a:lnTo>
                    <a:lnTo>
                      <a:pt x="487" y="110"/>
                    </a:lnTo>
                    <a:lnTo>
                      <a:pt x="483" y="78"/>
                    </a:lnTo>
                    <a:lnTo>
                      <a:pt x="466" y="60"/>
                    </a:lnTo>
                    <a:lnTo>
                      <a:pt x="433" y="41"/>
                    </a:lnTo>
                    <a:lnTo>
                      <a:pt x="396" y="31"/>
                    </a:lnTo>
                    <a:lnTo>
                      <a:pt x="354" y="22"/>
                    </a:lnTo>
                    <a:lnTo>
                      <a:pt x="271" y="9"/>
                    </a:lnTo>
                    <a:lnTo>
                      <a:pt x="157" y="0"/>
                    </a:lnTo>
                    <a:lnTo>
                      <a:pt x="154" y="15"/>
                    </a:lnTo>
                    <a:lnTo>
                      <a:pt x="259" y="24"/>
                    </a:lnTo>
                    <a:lnTo>
                      <a:pt x="381" y="49"/>
                    </a:lnTo>
                    <a:lnTo>
                      <a:pt x="427" y="60"/>
                    </a:lnTo>
                    <a:lnTo>
                      <a:pt x="450" y="76"/>
                    </a:lnTo>
                    <a:lnTo>
                      <a:pt x="462" y="91"/>
                    </a:lnTo>
                    <a:lnTo>
                      <a:pt x="468" y="116"/>
                    </a:lnTo>
                    <a:lnTo>
                      <a:pt x="464" y="155"/>
                    </a:lnTo>
                    <a:lnTo>
                      <a:pt x="445" y="186"/>
                    </a:lnTo>
                    <a:lnTo>
                      <a:pt x="410" y="201"/>
                    </a:lnTo>
                    <a:lnTo>
                      <a:pt x="331" y="218"/>
                    </a:lnTo>
                    <a:lnTo>
                      <a:pt x="270" y="220"/>
                    </a:lnTo>
                    <a:lnTo>
                      <a:pt x="201" y="222"/>
                    </a:lnTo>
                    <a:lnTo>
                      <a:pt x="137" y="216"/>
                    </a:lnTo>
                    <a:lnTo>
                      <a:pt x="83" y="205"/>
                    </a:lnTo>
                    <a:lnTo>
                      <a:pt x="52" y="189"/>
                    </a:lnTo>
                    <a:lnTo>
                      <a:pt x="23" y="155"/>
                    </a:lnTo>
                    <a:lnTo>
                      <a:pt x="15" y="116"/>
                    </a:lnTo>
                    <a:lnTo>
                      <a:pt x="21" y="81"/>
                    </a:lnTo>
                    <a:lnTo>
                      <a:pt x="42" y="49"/>
                    </a:lnTo>
                    <a:lnTo>
                      <a:pt x="60" y="31"/>
                    </a:lnTo>
                    <a:lnTo>
                      <a:pt x="96" y="22"/>
                    </a:lnTo>
                    <a:lnTo>
                      <a:pt x="143" y="1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03" name="Group 519"/>
            <p:cNvGrpSpPr>
              <a:grpSpLocks/>
            </p:cNvGrpSpPr>
            <p:nvPr/>
          </p:nvGrpSpPr>
          <p:grpSpPr bwMode="auto">
            <a:xfrm flipH="1">
              <a:off x="888" y="2218"/>
              <a:ext cx="404" cy="156"/>
              <a:chOff x="365" y="2706"/>
              <a:chExt cx="487" cy="241"/>
            </a:xfrm>
          </p:grpSpPr>
          <p:sp>
            <p:nvSpPr>
              <p:cNvPr id="10387" name="Freeform 520"/>
              <p:cNvSpPr>
                <a:spLocks/>
              </p:cNvSpPr>
              <p:nvPr/>
            </p:nvSpPr>
            <p:spPr bwMode="auto">
              <a:xfrm>
                <a:off x="382" y="2714"/>
                <a:ext cx="457" cy="179"/>
              </a:xfrm>
              <a:custGeom>
                <a:avLst/>
                <a:gdLst>
                  <a:gd name="T0" fmla="*/ 8 w 457"/>
                  <a:gd name="T1" fmla="*/ 54 h 179"/>
                  <a:gd name="T2" fmla="*/ 21 w 457"/>
                  <a:gd name="T3" fmla="*/ 27 h 179"/>
                  <a:gd name="T4" fmla="*/ 54 w 457"/>
                  <a:gd name="T5" fmla="*/ 10 h 179"/>
                  <a:gd name="T6" fmla="*/ 112 w 457"/>
                  <a:gd name="T7" fmla="*/ 0 h 179"/>
                  <a:gd name="T8" fmla="*/ 195 w 457"/>
                  <a:gd name="T9" fmla="*/ 0 h 179"/>
                  <a:gd name="T10" fmla="*/ 289 w 457"/>
                  <a:gd name="T11" fmla="*/ 18 h 179"/>
                  <a:gd name="T12" fmla="*/ 349 w 457"/>
                  <a:gd name="T13" fmla="*/ 27 h 179"/>
                  <a:gd name="T14" fmla="*/ 403 w 457"/>
                  <a:gd name="T15" fmla="*/ 41 h 179"/>
                  <a:gd name="T16" fmla="*/ 440 w 457"/>
                  <a:gd name="T17" fmla="*/ 62 h 179"/>
                  <a:gd name="T18" fmla="*/ 457 w 457"/>
                  <a:gd name="T19" fmla="*/ 91 h 179"/>
                  <a:gd name="T20" fmla="*/ 447 w 457"/>
                  <a:gd name="T21" fmla="*/ 124 h 179"/>
                  <a:gd name="T22" fmla="*/ 347 w 457"/>
                  <a:gd name="T23" fmla="*/ 172 h 179"/>
                  <a:gd name="T24" fmla="*/ 341 w 457"/>
                  <a:gd name="T25" fmla="*/ 172 h 179"/>
                  <a:gd name="T26" fmla="*/ 228 w 457"/>
                  <a:gd name="T27" fmla="*/ 176 h 179"/>
                  <a:gd name="T28" fmla="*/ 220 w 457"/>
                  <a:gd name="T29" fmla="*/ 179 h 179"/>
                  <a:gd name="T30" fmla="*/ 213 w 457"/>
                  <a:gd name="T31" fmla="*/ 179 h 179"/>
                  <a:gd name="T32" fmla="*/ 66 w 457"/>
                  <a:gd name="T33" fmla="*/ 154 h 179"/>
                  <a:gd name="T34" fmla="*/ 15 w 457"/>
                  <a:gd name="T35" fmla="*/ 104 h 179"/>
                  <a:gd name="T36" fmla="*/ 0 w 457"/>
                  <a:gd name="T37" fmla="*/ 60 h 179"/>
                  <a:gd name="T38" fmla="*/ 8 w 457"/>
                  <a:gd name="T39" fmla="*/ 54 h 179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57"/>
                  <a:gd name="T61" fmla="*/ 0 h 179"/>
                  <a:gd name="T62" fmla="*/ 457 w 457"/>
                  <a:gd name="T63" fmla="*/ 179 h 179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57" h="179">
                    <a:moveTo>
                      <a:pt x="8" y="54"/>
                    </a:moveTo>
                    <a:lnTo>
                      <a:pt x="21" y="27"/>
                    </a:lnTo>
                    <a:lnTo>
                      <a:pt x="54" y="10"/>
                    </a:lnTo>
                    <a:lnTo>
                      <a:pt x="112" y="0"/>
                    </a:lnTo>
                    <a:lnTo>
                      <a:pt x="195" y="0"/>
                    </a:lnTo>
                    <a:lnTo>
                      <a:pt x="289" y="18"/>
                    </a:lnTo>
                    <a:lnTo>
                      <a:pt x="349" y="27"/>
                    </a:lnTo>
                    <a:lnTo>
                      <a:pt x="403" y="41"/>
                    </a:lnTo>
                    <a:lnTo>
                      <a:pt x="440" y="62"/>
                    </a:lnTo>
                    <a:lnTo>
                      <a:pt x="457" y="91"/>
                    </a:lnTo>
                    <a:lnTo>
                      <a:pt x="447" y="124"/>
                    </a:lnTo>
                    <a:lnTo>
                      <a:pt x="347" y="172"/>
                    </a:lnTo>
                    <a:lnTo>
                      <a:pt x="341" y="172"/>
                    </a:lnTo>
                    <a:lnTo>
                      <a:pt x="228" y="176"/>
                    </a:lnTo>
                    <a:lnTo>
                      <a:pt x="220" y="179"/>
                    </a:lnTo>
                    <a:lnTo>
                      <a:pt x="213" y="179"/>
                    </a:lnTo>
                    <a:lnTo>
                      <a:pt x="66" y="154"/>
                    </a:lnTo>
                    <a:lnTo>
                      <a:pt x="15" y="104"/>
                    </a:lnTo>
                    <a:lnTo>
                      <a:pt x="0" y="60"/>
                    </a:lnTo>
                    <a:lnTo>
                      <a:pt x="8" y="54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88" name="Freeform 521"/>
              <p:cNvSpPr>
                <a:spLocks/>
              </p:cNvSpPr>
              <p:nvPr/>
            </p:nvSpPr>
            <p:spPr bwMode="auto">
              <a:xfrm>
                <a:off x="372" y="2766"/>
                <a:ext cx="466" cy="171"/>
              </a:xfrm>
              <a:custGeom>
                <a:avLst/>
                <a:gdLst>
                  <a:gd name="T0" fmla="*/ 13 w 466"/>
                  <a:gd name="T1" fmla="*/ 0 h 171"/>
                  <a:gd name="T2" fmla="*/ 38 w 466"/>
                  <a:gd name="T3" fmla="*/ 50 h 171"/>
                  <a:gd name="T4" fmla="*/ 104 w 466"/>
                  <a:gd name="T5" fmla="*/ 83 h 171"/>
                  <a:gd name="T6" fmla="*/ 204 w 466"/>
                  <a:gd name="T7" fmla="*/ 98 h 171"/>
                  <a:gd name="T8" fmla="*/ 317 w 466"/>
                  <a:gd name="T9" fmla="*/ 91 h 171"/>
                  <a:gd name="T10" fmla="*/ 404 w 466"/>
                  <a:gd name="T11" fmla="*/ 68 h 171"/>
                  <a:gd name="T12" fmla="*/ 442 w 466"/>
                  <a:gd name="T13" fmla="*/ 47 h 171"/>
                  <a:gd name="T14" fmla="*/ 466 w 466"/>
                  <a:gd name="T15" fmla="*/ 22 h 171"/>
                  <a:gd name="T16" fmla="*/ 466 w 466"/>
                  <a:gd name="T17" fmla="*/ 87 h 171"/>
                  <a:gd name="T18" fmla="*/ 452 w 466"/>
                  <a:gd name="T19" fmla="*/ 129 h 171"/>
                  <a:gd name="T20" fmla="*/ 398 w 466"/>
                  <a:gd name="T21" fmla="*/ 154 h 171"/>
                  <a:gd name="T22" fmla="*/ 296 w 466"/>
                  <a:gd name="T23" fmla="*/ 171 h 171"/>
                  <a:gd name="T24" fmla="*/ 187 w 466"/>
                  <a:gd name="T25" fmla="*/ 171 h 171"/>
                  <a:gd name="T26" fmla="*/ 88 w 466"/>
                  <a:gd name="T27" fmla="*/ 158 h 171"/>
                  <a:gd name="T28" fmla="*/ 34 w 466"/>
                  <a:gd name="T29" fmla="*/ 135 h 171"/>
                  <a:gd name="T30" fmla="*/ 9 w 466"/>
                  <a:gd name="T31" fmla="*/ 100 h 171"/>
                  <a:gd name="T32" fmla="*/ 0 w 466"/>
                  <a:gd name="T33" fmla="*/ 62 h 171"/>
                  <a:gd name="T34" fmla="*/ 0 w 466"/>
                  <a:gd name="T35" fmla="*/ 33 h 171"/>
                  <a:gd name="T36" fmla="*/ 13 w 466"/>
                  <a:gd name="T37" fmla="*/ 0 h 17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66"/>
                  <a:gd name="T58" fmla="*/ 0 h 171"/>
                  <a:gd name="T59" fmla="*/ 466 w 466"/>
                  <a:gd name="T60" fmla="*/ 171 h 17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66" h="171">
                    <a:moveTo>
                      <a:pt x="13" y="0"/>
                    </a:moveTo>
                    <a:lnTo>
                      <a:pt x="38" y="50"/>
                    </a:lnTo>
                    <a:lnTo>
                      <a:pt x="104" y="83"/>
                    </a:lnTo>
                    <a:lnTo>
                      <a:pt x="204" y="98"/>
                    </a:lnTo>
                    <a:lnTo>
                      <a:pt x="317" y="91"/>
                    </a:lnTo>
                    <a:lnTo>
                      <a:pt x="404" y="68"/>
                    </a:lnTo>
                    <a:lnTo>
                      <a:pt x="442" y="47"/>
                    </a:lnTo>
                    <a:lnTo>
                      <a:pt x="466" y="22"/>
                    </a:lnTo>
                    <a:lnTo>
                      <a:pt x="466" y="87"/>
                    </a:lnTo>
                    <a:lnTo>
                      <a:pt x="452" y="129"/>
                    </a:lnTo>
                    <a:lnTo>
                      <a:pt x="398" y="154"/>
                    </a:lnTo>
                    <a:lnTo>
                      <a:pt x="296" y="171"/>
                    </a:lnTo>
                    <a:lnTo>
                      <a:pt x="187" y="171"/>
                    </a:lnTo>
                    <a:lnTo>
                      <a:pt x="88" y="158"/>
                    </a:lnTo>
                    <a:lnTo>
                      <a:pt x="34" y="135"/>
                    </a:lnTo>
                    <a:lnTo>
                      <a:pt x="9" y="100"/>
                    </a:lnTo>
                    <a:lnTo>
                      <a:pt x="0" y="62"/>
                    </a:lnTo>
                    <a:lnTo>
                      <a:pt x="0" y="33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89" name="Freeform 522"/>
              <p:cNvSpPr>
                <a:spLocks/>
              </p:cNvSpPr>
              <p:nvPr/>
            </p:nvSpPr>
            <p:spPr bwMode="auto">
              <a:xfrm>
                <a:off x="386" y="2758"/>
                <a:ext cx="449" cy="118"/>
              </a:xfrm>
              <a:custGeom>
                <a:avLst/>
                <a:gdLst>
                  <a:gd name="T0" fmla="*/ 10 w 449"/>
                  <a:gd name="T1" fmla="*/ 17 h 118"/>
                  <a:gd name="T2" fmla="*/ 29 w 449"/>
                  <a:gd name="T3" fmla="*/ 48 h 118"/>
                  <a:gd name="T4" fmla="*/ 64 w 449"/>
                  <a:gd name="T5" fmla="*/ 67 h 118"/>
                  <a:gd name="T6" fmla="*/ 110 w 449"/>
                  <a:gd name="T7" fmla="*/ 79 h 118"/>
                  <a:gd name="T8" fmla="*/ 166 w 449"/>
                  <a:gd name="T9" fmla="*/ 89 h 118"/>
                  <a:gd name="T10" fmla="*/ 228 w 449"/>
                  <a:gd name="T11" fmla="*/ 89 h 118"/>
                  <a:gd name="T12" fmla="*/ 275 w 449"/>
                  <a:gd name="T13" fmla="*/ 89 h 118"/>
                  <a:gd name="T14" fmla="*/ 329 w 449"/>
                  <a:gd name="T15" fmla="*/ 83 h 118"/>
                  <a:gd name="T16" fmla="*/ 372 w 449"/>
                  <a:gd name="T17" fmla="*/ 75 h 118"/>
                  <a:gd name="T18" fmla="*/ 412 w 449"/>
                  <a:gd name="T19" fmla="*/ 58 h 118"/>
                  <a:gd name="T20" fmla="*/ 449 w 449"/>
                  <a:gd name="T21" fmla="*/ 33 h 118"/>
                  <a:gd name="T22" fmla="*/ 428 w 449"/>
                  <a:gd name="T23" fmla="*/ 65 h 118"/>
                  <a:gd name="T24" fmla="*/ 378 w 449"/>
                  <a:gd name="T25" fmla="*/ 96 h 118"/>
                  <a:gd name="T26" fmla="*/ 308 w 449"/>
                  <a:gd name="T27" fmla="*/ 114 h 118"/>
                  <a:gd name="T28" fmla="*/ 236 w 449"/>
                  <a:gd name="T29" fmla="*/ 118 h 118"/>
                  <a:gd name="T30" fmla="*/ 143 w 449"/>
                  <a:gd name="T31" fmla="*/ 110 h 118"/>
                  <a:gd name="T32" fmla="*/ 137 w 449"/>
                  <a:gd name="T33" fmla="*/ 112 h 118"/>
                  <a:gd name="T34" fmla="*/ 75 w 449"/>
                  <a:gd name="T35" fmla="*/ 98 h 118"/>
                  <a:gd name="T36" fmla="*/ 29 w 449"/>
                  <a:gd name="T37" fmla="*/ 77 h 118"/>
                  <a:gd name="T38" fmla="*/ 6 w 449"/>
                  <a:gd name="T39" fmla="*/ 50 h 118"/>
                  <a:gd name="T40" fmla="*/ 0 w 449"/>
                  <a:gd name="T41" fmla="*/ 21 h 118"/>
                  <a:gd name="T42" fmla="*/ 10 w 449"/>
                  <a:gd name="T43" fmla="*/ 0 h 118"/>
                  <a:gd name="T44" fmla="*/ 10 w 449"/>
                  <a:gd name="T45" fmla="*/ 17 h 11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449"/>
                  <a:gd name="T70" fmla="*/ 0 h 118"/>
                  <a:gd name="T71" fmla="*/ 449 w 449"/>
                  <a:gd name="T72" fmla="*/ 118 h 11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449" h="118">
                    <a:moveTo>
                      <a:pt x="10" y="17"/>
                    </a:moveTo>
                    <a:lnTo>
                      <a:pt x="29" y="48"/>
                    </a:lnTo>
                    <a:lnTo>
                      <a:pt x="64" y="67"/>
                    </a:lnTo>
                    <a:lnTo>
                      <a:pt x="110" y="79"/>
                    </a:lnTo>
                    <a:lnTo>
                      <a:pt x="166" y="89"/>
                    </a:lnTo>
                    <a:lnTo>
                      <a:pt x="228" y="89"/>
                    </a:lnTo>
                    <a:lnTo>
                      <a:pt x="275" y="89"/>
                    </a:lnTo>
                    <a:lnTo>
                      <a:pt x="329" y="83"/>
                    </a:lnTo>
                    <a:lnTo>
                      <a:pt x="372" y="75"/>
                    </a:lnTo>
                    <a:lnTo>
                      <a:pt x="412" y="58"/>
                    </a:lnTo>
                    <a:lnTo>
                      <a:pt x="449" y="33"/>
                    </a:lnTo>
                    <a:lnTo>
                      <a:pt x="428" y="65"/>
                    </a:lnTo>
                    <a:lnTo>
                      <a:pt x="378" y="96"/>
                    </a:lnTo>
                    <a:lnTo>
                      <a:pt x="308" y="114"/>
                    </a:lnTo>
                    <a:lnTo>
                      <a:pt x="236" y="118"/>
                    </a:lnTo>
                    <a:lnTo>
                      <a:pt x="143" y="110"/>
                    </a:lnTo>
                    <a:lnTo>
                      <a:pt x="137" y="112"/>
                    </a:lnTo>
                    <a:lnTo>
                      <a:pt x="75" y="98"/>
                    </a:lnTo>
                    <a:lnTo>
                      <a:pt x="29" y="77"/>
                    </a:lnTo>
                    <a:lnTo>
                      <a:pt x="6" y="50"/>
                    </a:lnTo>
                    <a:lnTo>
                      <a:pt x="0" y="21"/>
                    </a:lnTo>
                    <a:lnTo>
                      <a:pt x="10" y="0"/>
                    </a:lnTo>
                    <a:lnTo>
                      <a:pt x="1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90" name="Freeform 523"/>
              <p:cNvSpPr>
                <a:spLocks/>
              </p:cNvSpPr>
              <p:nvPr/>
            </p:nvSpPr>
            <p:spPr bwMode="auto">
              <a:xfrm>
                <a:off x="365" y="2706"/>
                <a:ext cx="487" cy="241"/>
              </a:xfrm>
              <a:custGeom>
                <a:avLst/>
                <a:gdLst>
                  <a:gd name="T0" fmla="*/ 143 w 487"/>
                  <a:gd name="T1" fmla="*/ 0 h 241"/>
                  <a:gd name="T2" fmla="*/ 81 w 487"/>
                  <a:gd name="T3" fmla="*/ 8 h 241"/>
                  <a:gd name="T4" fmla="*/ 33 w 487"/>
                  <a:gd name="T5" fmla="*/ 31 h 241"/>
                  <a:gd name="T6" fmla="*/ 10 w 487"/>
                  <a:gd name="T7" fmla="*/ 60 h 241"/>
                  <a:gd name="T8" fmla="*/ 0 w 487"/>
                  <a:gd name="T9" fmla="*/ 103 h 241"/>
                  <a:gd name="T10" fmla="*/ 4 w 487"/>
                  <a:gd name="T11" fmla="*/ 139 h 241"/>
                  <a:gd name="T12" fmla="*/ 4 w 487"/>
                  <a:gd name="T13" fmla="*/ 145 h 241"/>
                  <a:gd name="T14" fmla="*/ 17 w 487"/>
                  <a:gd name="T15" fmla="*/ 172 h 241"/>
                  <a:gd name="T16" fmla="*/ 39 w 487"/>
                  <a:gd name="T17" fmla="*/ 201 h 241"/>
                  <a:gd name="T18" fmla="*/ 75 w 487"/>
                  <a:gd name="T19" fmla="*/ 222 h 241"/>
                  <a:gd name="T20" fmla="*/ 129 w 487"/>
                  <a:gd name="T21" fmla="*/ 232 h 241"/>
                  <a:gd name="T22" fmla="*/ 189 w 487"/>
                  <a:gd name="T23" fmla="*/ 236 h 241"/>
                  <a:gd name="T24" fmla="*/ 249 w 487"/>
                  <a:gd name="T25" fmla="*/ 241 h 241"/>
                  <a:gd name="T26" fmla="*/ 306 w 487"/>
                  <a:gd name="T27" fmla="*/ 238 h 241"/>
                  <a:gd name="T28" fmla="*/ 362 w 487"/>
                  <a:gd name="T29" fmla="*/ 232 h 241"/>
                  <a:gd name="T30" fmla="*/ 404 w 487"/>
                  <a:gd name="T31" fmla="*/ 224 h 241"/>
                  <a:gd name="T32" fmla="*/ 448 w 487"/>
                  <a:gd name="T33" fmla="*/ 209 h 241"/>
                  <a:gd name="T34" fmla="*/ 470 w 487"/>
                  <a:gd name="T35" fmla="*/ 180 h 241"/>
                  <a:gd name="T36" fmla="*/ 483 w 487"/>
                  <a:gd name="T37" fmla="*/ 149 h 241"/>
                  <a:gd name="T38" fmla="*/ 487 w 487"/>
                  <a:gd name="T39" fmla="*/ 110 h 241"/>
                  <a:gd name="T40" fmla="*/ 483 w 487"/>
                  <a:gd name="T41" fmla="*/ 78 h 241"/>
                  <a:gd name="T42" fmla="*/ 466 w 487"/>
                  <a:gd name="T43" fmla="*/ 60 h 241"/>
                  <a:gd name="T44" fmla="*/ 433 w 487"/>
                  <a:gd name="T45" fmla="*/ 41 h 241"/>
                  <a:gd name="T46" fmla="*/ 396 w 487"/>
                  <a:gd name="T47" fmla="*/ 31 h 241"/>
                  <a:gd name="T48" fmla="*/ 354 w 487"/>
                  <a:gd name="T49" fmla="*/ 22 h 241"/>
                  <a:gd name="T50" fmla="*/ 271 w 487"/>
                  <a:gd name="T51" fmla="*/ 9 h 241"/>
                  <a:gd name="T52" fmla="*/ 157 w 487"/>
                  <a:gd name="T53" fmla="*/ 0 h 241"/>
                  <a:gd name="T54" fmla="*/ 154 w 487"/>
                  <a:gd name="T55" fmla="*/ 15 h 241"/>
                  <a:gd name="T56" fmla="*/ 259 w 487"/>
                  <a:gd name="T57" fmla="*/ 24 h 241"/>
                  <a:gd name="T58" fmla="*/ 381 w 487"/>
                  <a:gd name="T59" fmla="*/ 49 h 241"/>
                  <a:gd name="T60" fmla="*/ 427 w 487"/>
                  <a:gd name="T61" fmla="*/ 60 h 241"/>
                  <a:gd name="T62" fmla="*/ 450 w 487"/>
                  <a:gd name="T63" fmla="*/ 76 h 241"/>
                  <a:gd name="T64" fmla="*/ 462 w 487"/>
                  <a:gd name="T65" fmla="*/ 91 h 241"/>
                  <a:gd name="T66" fmla="*/ 468 w 487"/>
                  <a:gd name="T67" fmla="*/ 116 h 241"/>
                  <a:gd name="T68" fmla="*/ 464 w 487"/>
                  <a:gd name="T69" fmla="*/ 155 h 241"/>
                  <a:gd name="T70" fmla="*/ 445 w 487"/>
                  <a:gd name="T71" fmla="*/ 186 h 241"/>
                  <a:gd name="T72" fmla="*/ 410 w 487"/>
                  <a:gd name="T73" fmla="*/ 201 h 241"/>
                  <a:gd name="T74" fmla="*/ 331 w 487"/>
                  <a:gd name="T75" fmla="*/ 218 h 241"/>
                  <a:gd name="T76" fmla="*/ 270 w 487"/>
                  <a:gd name="T77" fmla="*/ 220 h 241"/>
                  <a:gd name="T78" fmla="*/ 201 w 487"/>
                  <a:gd name="T79" fmla="*/ 222 h 241"/>
                  <a:gd name="T80" fmla="*/ 137 w 487"/>
                  <a:gd name="T81" fmla="*/ 216 h 241"/>
                  <a:gd name="T82" fmla="*/ 83 w 487"/>
                  <a:gd name="T83" fmla="*/ 205 h 241"/>
                  <a:gd name="T84" fmla="*/ 52 w 487"/>
                  <a:gd name="T85" fmla="*/ 189 h 241"/>
                  <a:gd name="T86" fmla="*/ 23 w 487"/>
                  <a:gd name="T87" fmla="*/ 155 h 241"/>
                  <a:gd name="T88" fmla="*/ 15 w 487"/>
                  <a:gd name="T89" fmla="*/ 116 h 241"/>
                  <a:gd name="T90" fmla="*/ 21 w 487"/>
                  <a:gd name="T91" fmla="*/ 81 h 241"/>
                  <a:gd name="T92" fmla="*/ 42 w 487"/>
                  <a:gd name="T93" fmla="*/ 49 h 241"/>
                  <a:gd name="T94" fmla="*/ 60 w 487"/>
                  <a:gd name="T95" fmla="*/ 31 h 241"/>
                  <a:gd name="T96" fmla="*/ 96 w 487"/>
                  <a:gd name="T97" fmla="*/ 22 h 241"/>
                  <a:gd name="T98" fmla="*/ 143 w 487"/>
                  <a:gd name="T99" fmla="*/ 16 h 241"/>
                  <a:gd name="T100" fmla="*/ 143 w 487"/>
                  <a:gd name="T101" fmla="*/ 0 h 24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87"/>
                  <a:gd name="T154" fmla="*/ 0 h 241"/>
                  <a:gd name="T155" fmla="*/ 487 w 487"/>
                  <a:gd name="T156" fmla="*/ 241 h 24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87" h="241">
                    <a:moveTo>
                      <a:pt x="143" y="0"/>
                    </a:moveTo>
                    <a:lnTo>
                      <a:pt x="81" y="8"/>
                    </a:lnTo>
                    <a:lnTo>
                      <a:pt x="33" y="31"/>
                    </a:lnTo>
                    <a:lnTo>
                      <a:pt x="10" y="60"/>
                    </a:lnTo>
                    <a:lnTo>
                      <a:pt x="0" y="103"/>
                    </a:lnTo>
                    <a:lnTo>
                      <a:pt x="4" y="139"/>
                    </a:lnTo>
                    <a:lnTo>
                      <a:pt x="4" y="145"/>
                    </a:lnTo>
                    <a:lnTo>
                      <a:pt x="17" y="172"/>
                    </a:lnTo>
                    <a:lnTo>
                      <a:pt x="39" y="201"/>
                    </a:lnTo>
                    <a:lnTo>
                      <a:pt x="75" y="222"/>
                    </a:lnTo>
                    <a:lnTo>
                      <a:pt x="129" y="232"/>
                    </a:lnTo>
                    <a:lnTo>
                      <a:pt x="189" y="236"/>
                    </a:lnTo>
                    <a:lnTo>
                      <a:pt x="249" y="241"/>
                    </a:lnTo>
                    <a:lnTo>
                      <a:pt x="306" y="238"/>
                    </a:lnTo>
                    <a:lnTo>
                      <a:pt x="362" y="232"/>
                    </a:lnTo>
                    <a:lnTo>
                      <a:pt x="404" y="224"/>
                    </a:lnTo>
                    <a:lnTo>
                      <a:pt x="448" y="209"/>
                    </a:lnTo>
                    <a:lnTo>
                      <a:pt x="470" y="180"/>
                    </a:lnTo>
                    <a:lnTo>
                      <a:pt x="483" y="149"/>
                    </a:lnTo>
                    <a:lnTo>
                      <a:pt x="487" y="110"/>
                    </a:lnTo>
                    <a:lnTo>
                      <a:pt x="483" y="78"/>
                    </a:lnTo>
                    <a:lnTo>
                      <a:pt x="466" y="60"/>
                    </a:lnTo>
                    <a:lnTo>
                      <a:pt x="433" y="41"/>
                    </a:lnTo>
                    <a:lnTo>
                      <a:pt x="396" y="31"/>
                    </a:lnTo>
                    <a:lnTo>
                      <a:pt x="354" y="22"/>
                    </a:lnTo>
                    <a:lnTo>
                      <a:pt x="271" y="9"/>
                    </a:lnTo>
                    <a:lnTo>
                      <a:pt x="157" y="0"/>
                    </a:lnTo>
                    <a:lnTo>
                      <a:pt x="154" y="15"/>
                    </a:lnTo>
                    <a:lnTo>
                      <a:pt x="259" y="24"/>
                    </a:lnTo>
                    <a:lnTo>
                      <a:pt x="381" y="49"/>
                    </a:lnTo>
                    <a:lnTo>
                      <a:pt x="427" y="60"/>
                    </a:lnTo>
                    <a:lnTo>
                      <a:pt x="450" y="76"/>
                    </a:lnTo>
                    <a:lnTo>
                      <a:pt x="462" y="91"/>
                    </a:lnTo>
                    <a:lnTo>
                      <a:pt x="468" y="116"/>
                    </a:lnTo>
                    <a:lnTo>
                      <a:pt x="464" y="155"/>
                    </a:lnTo>
                    <a:lnTo>
                      <a:pt x="445" y="186"/>
                    </a:lnTo>
                    <a:lnTo>
                      <a:pt x="410" y="201"/>
                    </a:lnTo>
                    <a:lnTo>
                      <a:pt x="331" y="218"/>
                    </a:lnTo>
                    <a:lnTo>
                      <a:pt x="270" y="220"/>
                    </a:lnTo>
                    <a:lnTo>
                      <a:pt x="201" y="222"/>
                    </a:lnTo>
                    <a:lnTo>
                      <a:pt x="137" y="216"/>
                    </a:lnTo>
                    <a:lnTo>
                      <a:pt x="83" y="205"/>
                    </a:lnTo>
                    <a:lnTo>
                      <a:pt x="52" y="189"/>
                    </a:lnTo>
                    <a:lnTo>
                      <a:pt x="23" y="155"/>
                    </a:lnTo>
                    <a:lnTo>
                      <a:pt x="15" y="116"/>
                    </a:lnTo>
                    <a:lnTo>
                      <a:pt x="21" y="81"/>
                    </a:lnTo>
                    <a:lnTo>
                      <a:pt x="42" y="49"/>
                    </a:lnTo>
                    <a:lnTo>
                      <a:pt x="60" y="31"/>
                    </a:lnTo>
                    <a:lnTo>
                      <a:pt x="96" y="22"/>
                    </a:lnTo>
                    <a:lnTo>
                      <a:pt x="143" y="1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04" name="Group 524"/>
            <p:cNvGrpSpPr>
              <a:grpSpLocks/>
            </p:cNvGrpSpPr>
            <p:nvPr/>
          </p:nvGrpSpPr>
          <p:grpSpPr bwMode="auto">
            <a:xfrm flipH="1">
              <a:off x="1390" y="3050"/>
              <a:ext cx="404" cy="155"/>
              <a:chOff x="365" y="2706"/>
              <a:chExt cx="487" cy="241"/>
            </a:xfrm>
          </p:grpSpPr>
          <p:sp>
            <p:nvSpPr>
              <p:cNvPr id="10383" name="Freeform 525"/>
              <p:cNvSpPr>
                <a:spLocks/>
              </p:cNvSpPr>
              <p:nvPr/>
            </p:nvSpPr>
            <p:spPr bwMode="auto">
              <a:xfrm>
                <a:off x="382" y="2714"/>
                <a:ext cx="457" cy="179"/>
              </a:xfrm>
              <a:custGeom>
                <a:avLst/>
                <a:gdLst>
                  <a:gd name="T0" fmla="*/ 8 w 457"/>
                  <a:gd name="T1" fmla="*/ 54 h 179"/>
                  <a:gd name="T2" fmla="*/ 21 w 457"/>
                  <a:gd name="T3" fmla="*/ 27 h 179"/>
                  <a:gd name="T4" fmla="*/ 54 w 457"/>
                  <a:gd name="T5" fmla="*/ 10 h 179"/>
                  <a:gd name="T6" fmla="*/ 112 w 457"/>
                  <a:gd name="T7" fmla="*/ 0 h 179"/>
                  <a:gd name="T8" fmla="*/ 195 w 457"/>
                  <a:gd name="T9" fmla="*/ 0 h 179"/>
                  <a:gd name="T10" fmla="*/ 289 w 457"/>
                  <a:gd name="T11" fmla="*/ 18 h 179"/>
                  <a:gd name="T12" fmla="*/ 349 w 457"/>
                  <a:gd name="T13" fmla="*/ 27 h 179"/>
                  <a:gd name="T14" fmla="*/ 403 w 457"/>
                  <a:gd name="T15" fmla="*/ 41 h 179"/>
                  <a:gd name="T16" fmla="*/ 440 w 457"/>
                  <a:gd name="T17" fmla="*/ 62 h 179"/>
                  <a:gd name="T18" fmla="*/ 457 w 457"/>
                  <a:gd name="T19" fmla="*/ 91 h 179"/>
                  <a:gd name="T20" fmla="*/ 447 w 457"/>
                  <a:gd name="T21" fmla="*/ 124 h 179"/>
                  <a:gd name="T22" fmla="*/ 347 w 457"/>
                  <a:gd name="T23" fmla="*/ 172 h 179"/>
                  <a:gd name="T24" fmla="*/ 341 w 457"/>
                  <a:gd name="T25" fmla="*/ 172 h 179"/>
                  <a:gd name="T26" fmla="*/ 228 w 457"/>
                  <a:gd name="T27" fmla="*/ 176 h 179"/>
                  <a:gd name="T28" fmla="*/ 220 w 457"/>
                  <a:gd name="T29" fmla="*/ 179 h 179"/>
                  <a:gd name="T30" fmla="*/ 213 w 457"/>
                  <a:gd name="T31" fmla="*/ 179 h 179"/>
                  <a:gd name="T32" fmla="*/ 66 w 457"/>
                  <a:gd name="T33" fmla="*/ 154 h 179"/>
                  <a:gd name="T34" fmla="*/ 15 w 457"/>
                  <a:gd name="T35" fmla="*/ 104 h 179"/>
                  <a:gd name="T36" fmla="*/ 0 w 457"/>
                  <a:gd name="T37" fmla="*/ 60 h 179"/>
                  <a:gd name="T38" fmla="*/ 8 w 457"/>
                  <a:gd name="T39" fmla="*/ 54 h 179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457"/>
                  <a:gd name="T61" fmla="*/ 0 h 179"/>
                  <a:gd name="T62" fmla="*/ 457 w 457"/>
                  <a:gd name="T63" fmla="*/ 179 h 179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457" h="179">
                    <a:moveTo>
                      <a:pt x="8" y="54"/>
                    </a:moveTo>
                    <a:lnTo>
                      <a:pt x="21" y="27"/>
                    </a:lnTo>
                    <a:lnTo>
                      <a:pt x="54" y="10"/>
                    </a:lnTo>
                    <a:lnTo>
                      <a:pt x="112" y="0"/>
                    </a:lnTo>
                    <a:lnTo>
                      <a:pt x="195" y="0"/>
                    </a:lnTo>
                    <a:lnTo>
                      <a:pt x="289" y="18"/>
                    </a:lnTo>
                    <a:lnTo>
                      <a:pt x="349" y="27"/>
                    </a:lnTo>
                    <a:lnTo>
                      <a:pt x="403" y="41"/>
                    </a:lnTo>
                    <a:lnTo>
                      <a:pt x="440" y="62"/>
                    </a:lnTo>
                    <a:lnTo>
                      <a:pt x="457" y="91"/>
                    </a:lnTo>
                    <a:lnTo>
                      <a:pt x="447" y="124"/>
                    </a:lnTo>
                    <a:lnTo>
                      <a:pt x="347" y="172"/>
                    </a:lnTo>
                    <a:lnTo>
                      <a:pt x="341" y="172"/>
                    </a:lnTo>
                    <a:lnTo>
                      <a:pt x="228" y="176"/>
                    </a:lnTo>
                    <a:lnTo>
                      <a:pt x="220" y="179"/>
                    </a:lnTo>
                    <a:lnTo>
                      <a:pt x="213" y="179"/>
                    </a:lnTo>
                    <a:lnTo>
                      <a:pt x="66" y="154"/>
                    </a:lnTo>
                    <a:lnTo>
                      <a:pt x="15" y="104"/>
                    </a:lnTo>
                    <a:lnTo>
                      <a:pt x="0" y="60"/>
                    </a:lnTo>
                    <a:lnTo>
                      <a:pt x="8" y="54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84" name="Freeform 526"/>
              <p:cNvSpPr>
                <a:spLocks/>
              </p:cNvSpPr>
              <p:nvPr/>
            </p:nvSpPr>
            <p:spPr bwMode="auto">
              <a:xfrm>
                <a:off x="372" y="2766"/>
                <a:ext cx="466" cy="171"/>
              </a:xfrm>
              <a:custGeom>
                <a:avLst/>
                <a:gdLst>
                  <a:gd name="T0" fmla="*/ 13 w 466"/>
                  <a:gd name="T1" fmla="*/ 0 h 171"/>
                  <a:gd name="T2" fmla="*/ 38 w 466"/>
                  <a:gd name="T3" fmla="*/ 50 h 171"/>
                  <a:gd name="T4" fmla="*/ 104 w 466"/>
                  <a:gd name="T5" fmla="*/ 83 h 171"/>
                  <a:gd name="T6" fmla="*/ 204 w 466"/>
                  <a:gd name="T7" fmla="*/ 98 h 171"/>
                  <a:gd name="T8" fmla="*/ 317 w 466"/>
                  <a:gd name="T9" fmla="*/ 91 h 171"/>
                  <a:gd name="T10" fmla="*/ 404 w 466"/>
                  <a:gd name="T11" fmla="*/ 68 h 171"/>
                  <a:gd name="T12" fmla="*/ 442 w 466"/>
                  <a:gd name="T13" fmla="*/ 47 h 171"/>
                  <a:gd name="T14" fmla="*/ 466 w 466"/>
                  <a:gd name="T15" fmla="*/ 22 h 171"/>
                  <a:gd name="T16" fmla="*/ 466 w 466"/>
                  <a:gd name="T17" fmla="*/ 87 h 171"/>
                  <a:gd name="T18" fmla="*/ 452 w 466"/>
                  <a:gd name="T19" fmla="*/ 129 h 171"/>
                  <a:gd name="T20" fmla="*/ 398 w 466"/>
                  <a:gd name="T21" fmla="*/ 154 h 171"/>
                  <a:gd name="T22" fmla="*/ 296 w 466"/>
                  <a:gd name="T23" fmla="*/ 171 h 171"/>
                  <a:gd name="T24" fmla="*/ 187 w 466"/>
                  <a:gd name="T25" fmla="*/ 171 h 171"/>
                  <a:gd name="T26" fmla="*/ 88 w 466"/>
                  <a:gd name="T27" fmla="*/ 158 h 171"/>
                  <a:gd name="T28" fmla="*/ 34 w 466"/>
                  <a:gd name="T29" fmla="*/ 135 h 171"/>
                  <a:gd name="T30" fmla="*/ 9 w 466"/>
                  <a:gd name="T31" fmla="*/ 100 h 171"/>
                  <a:gd name="T32" fmla="*/ 0 w 466"/>
                  <a:gd name="T33" fmla="*/ 62 h 171"/>
                  <a:gd name="T34" fmla="*/ 0 w 466"/>
                  <a:gd name="T35" fmla="*/ 33 h 171"/>
                  <a:gd name="T36" fmla="*/ 13 w 466"/>
                  <a:gd name="T37" fmla="*/ 0 h 17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66"/>
                  <a:gd name="T58" fmla="*/ 0 h 171"/>
                  <a:gd name="T59" fmla="*/ 466 w 466"/>
                  <a:gd name="T60" fmla="*/ 171 h 171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66" h="171">
                    <a:moveTo>
                      <a:pt x="13" y="0"/>
                    </a:moveTo>
                    <a:lnTo>
                      <a:pt x="38" y="50"/>
                    </a:lnTo>
                    <a:lnTo>
                      <a:pt x="104" y="83"/>
                    </a:lnTo>
                    <a:lnTo>
                      <a:pt x="204" y="98"/>
                    </a:lnTo>
                    <a:lnTo>
                      <a:pt x="317" y="91"/>
                    </a:lnTo>
                    <a:lnTo>
                      <a:pt x="404" y="68"/>
                    </a:lnTo>
                    <a:lnTo>
                      <a:pt x="442" y="47"/>
                    </a:lnTo>
                    <a:lnTo>
                      <a:pt x="466" y="22"/>
                    </a:lnTo>
                    <a:lnTo>
                      <a:pt x="466" y="87"/>
                    </a:lnTo>
                    <a:lnTo>
                      <a:pt x="452" y="129"/>
                    </a:lnTo>
                    <a:lnTo>
                      <a:pt x="398" y="154"/>
                    </a:lnTo>
                    <a:lnTo>
                      <a:pt x="296" y="171"/>
                    </a:lnTo>
                    <a:lnTo>
                      <a:pt x="187" y="171"/>
                    </a:lnTo>
                    <a:lnTo>
                      <a:pt x="88" y="158"/>
                    </a:lnTo>
                    <a:lnTo>
                      <a:pt x="34" y="135"/>
                    </a:lnTo>
                    <a:lnTo>
                      <a:pt x="9" y="100"/>
                    </a:lnTo>
                    <a:lnTo>
                      <a:pt x="0" y="62"/>
                    </a:lnTo>
                    <a:lnTo>
                      <a:pt x="0" y="33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85" name="Freeform 527"/>
              <p:cNvSpPr>
                <a:spLocks/>
              </p:cNvSpPr>
              <p:nvPr/>
            </p:nvSpPr>
            <p:spPr bwMode="auto">
              <a:xfrm>
                <a:off x="386" y="2758"/>
                <a:ext cx="449" cy="118"/>
              </a:xfrm>
              <a:custGeom>
                <a:avLst/>
                <a:gdLst>
                  <a:gd name="T0" fmla="*/ 10 w 449"/>
                  <a:gd name="T1" fmla="*/ 17 h 118"/>
                  <a:gd name="T2" fmla="*/ 29 w 449"/>
                  <a:gd name="T3" fmla="*/ 48 h 118"/>
                  <a:gd name="T4" fmla="*/ 64 w 449"/>
                  <a:gd name="T5" fmla="*/ 67 h 118"/>
                  <a:gd name="T6" fmla="*/ 110 w 449"/>
                  <a:gd name="T7" fmla="*/ 79 h 118"/>
                  <a:gd name="T8" fmla="*/ 166 w 449"/>
                  <a:gd name="T9" fmla="*/ 89 h 118"/>
                  <a:gd name="T10" fmla="*/ 228 w 449"/>
                  <a:gd name="T11" fmla="*/ 89 h 118"/>
                  <a:gd name="T12" fmla="*/ 275 w 449"/>
                  <a:gd name="T13" fmla="*/ 89 h 118"/>
                  <a:gd name="T14" fmla="*/ 329 w 449"/>
                  <a:gd name="T15" fmla="*/ 83 h 118"/>
                  <a:gd name="T16" fmla="*/ 372 w 449"/>
                  <a:gd name="T17" fmla="*/ 75 h 118"/>
                  <a:gd name="T18" fmla="*/ 412 w 449"/>
                  <a:gd name="T19" fmla="*/ 58 h 118"/>
                  <a:gd name="T20" fmla="*/ 449 w 449"/>
                  <a:gd name="T21" fmla="*/ 33 h 118"/>
                  <a:gd name="T22" fmla="*/ 428 w 449"/>
                  <a:gd name="T23" fmla="*/ 65 h 118"/>
                  <a:gd name="T24" fmla="*/ 378 w 449"/>
                  <a:gd name="T25" fmla="*/ 96 h 118"/>
                  <a:gd name="T26" fmla="*/ 308 w 449"/>
                  <a:gd name="T27" fmla="*/ 114 h 118"/>
                  <a:gd name="T28" fmla="*/ 236 w 449"/>
                  <a:gd name="T29" fmla="*/ 118 h 118"/>
                  <a:gd name="T30" fmla="*/ 143 w 449"/>
                  <a:gd name="T31" fmla="*/ 110 h 118"/>
                  <a:gd name="T32" fmla="*/ 137 w 449"/>
                  <a:gd name="T33" fmla="*/ 112 h 118"/>
                  <a:gd name="T34" fmla="*/ 75 w 449"/>
                  <a:gd name="T35" fmla="*/ 98 h 118"/>
                  <a:gd name="T36" fmla="*/ 29 w 449"/>
                  <a:gd name="T37" fmla="*/ 77 h 118"/>
                  <a:gd name="T38" fmla="*/ 6 w 449"/>
                  <a:gd name="T39" fmla="*/ 50 h 118"/>
                  <a:gd name="T40" fmla="*/ 0 w 449"/>
                  <a:gd name="T41" fmla="*/ 21 h 118"/>
                  <a:gd name="T42" fmla="*/ 10 w 449"/>
                  <a:gd name="T43" fmla="*/ 0 h 118"/>
                  <a:gd name="T44" fmla="*/ 10 w 449"/>
                  <a:gd name="T45" fmla="*/ 17 h 11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449"/>
                  <a:gd name="T70" fmla="*/ 0 h 118"/>
                  <a:gd name="T71" fmla="*/ 449 w 449"/>
                  <a:gd name="T72" fmla="*/ 118 h 11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449" h="118">
                    <a:moveTo>
                      <a:pt x="10" y="17"/>
                    </a:moveTo>
                    <a:lnTo>
                      <a:pt x="29" y="48"/>
                    </a:lnTo>
                    <a:lnTo>
                      <a:pt x="64" y="67"/>
                    </a:lnTo>
                    <a:lnTo>
                      <a:pt x="110" y="79"/>
                    </a:lnTo>
                    <a:lnTo>
                      <a:pt x="166" y="89"/>
                    </a:lnTo>
                    <a:lnTo>
                      <a:pt x="228" y="89"/>
                    </a:lnTo>
                    <a:lnTo>
                      <a:pt x="275" y="89"/>
                    </a:lnTo>
                    <a:lnTo>
                      <a:pt x="329" y="83"/>
                    </a:lnTo>
                    <a:lnTo>
                      <a:pt x="372" y="75"/>
                    </a:lnTo>
                    <a:lnTo>
                      <a:pt x="412" y="58"/>
                    </a:lnTo>
                    <a:lnTo>
                      <a:pt x="449" y="33"/>
                    </a:lnTo>
                    <a:lnTo>
                      <a:pt x="428" y="65"/>
                    </a:lnTo>
                    <a:lnTo>
                      <a:pt x="378" y="96"/>
                    </a:lnTo>
                    <a:lnTo>
                      <a:pt x="308" y="114"/>
                    </a:lnTo>
                    <a:lnTo>
                      <a:pt x="236" y="118"/>
                    </a:lnTo>
                    <a:lnTo>
                      <a:pt x="143" y="110"/>
                    </a:lnTo>
                    <a:lnTo>
                      <a:pt x="137" y="112"/>
                    </a:lnTo>
                    <a:lnTo>
                      <a:pt x="75" y="98"/>
                    </a:lnTo>
                    <a:lnTo>
                      <a:pt x="29" y="77"/>
                    </a:lnTo>
                    <a:lnTo>
                      <a:pt x="6" y="50"/>
                    </a:lnTo>
                    <a:lnTo>
                      <a:pt x="0" y="21"/>
                    </a:lnTo>
                    <a:lnTo>
                      <a:pt x="10" y="0"/>
                    </a:lnTo>
                    <a:lnTo>
                      <a:pt x="1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86" name="Freeform 528"/>
              <p:cNvSpPr>
                <a:spLocks/>
              </p:cNvSpPr>
              <p:nvPr/>
            </p:nvSpPr>
            <p:spPr bwMode="auto">
              <a:xfrm>
                <a:off x="365" y="2706"/>
                <a:ext cx="487" cy="241"/>
              </a:xfrm>
              <a:custGeom>
                <a:avLst/>
                <a:gdLst>
                  <a:gd name="T0" fmla="*/ 143 w 487"/>
                  <a:gd name="T1" fmla="*/ 0 h 241"/>
                  <a:gd name="T2" fmla="*/ 81 w 487"/>
                  <a:gd name="T3" fmla="*/ 8 h 241"/>
                  <a:gd name="T4" fmla="*/ 33 w 487"/>
                  <a:gd name="T5" fmla="*/ 31 h 241"/>
                  <a:gd name="T6" fmla="*/ 10 w 487"/>
                  <a:gd name="T7" fmla="*/ 60 h 241"/>
                  <a:gd name="T8" fmla="*/ 0 w 487"/>
                  <a:gd name="T9" fmla="*/ 103 h 241"/>
                  <a:gd name="T10" fmla="*/ 4 w 487"/>
                  <a:gd name="T11" fmla="*/ 139 h 241"/>
                  <a:gd name="T12" fmla="*/ 4 w 487"/>
                  <a:gd name="T13" fmla="*/ 145 h 241"/>
                  <a:gd name="T14" fmla="*/ 17 w 487"/>
                  <a:gd name="T15" fmla="*/ 172 h 241"/>
                  <a:gd name="T16" fmla="*/ 39 w 487"/>
                  <a:gd name="T17" fmla="*/ 201 h 241"/>
                  <a:gd name="T18" fmla="*/ 75 w 487"/>
                  <a:gd name="T19" fmla="*/ 222 h 241"/>
                  <a:gd name="T20" fmla="*/ 129 w 487"/>
                  <a:gd name="T21" fmla="*/ 232 h 241"/>
                  <a:gd name="T22" fmla="*/ 189 w 487"/>
                  <a:gd name="T23" fmla="*/ 236 h 241"/>
                  <a:gd name="T24" fmla="*/ 249 w 487"/>
                  <a:gd name="T25" fmla="*/ 241 h 241"/>
                  <a:gd name="T26" fmla="*/ 306 w 487"/>
                  <a:gd name="T27" fmla="*/ 238 h 241"/>
                  <a:gd name="T28" fmla="*/ 362 w 487"/>
                  <a:gd name="T29" fmla="*/ 232 h 241"/>
                  <a:gd name="T30" fmla="*/ 404 w 487"/>
                  <a:gd name="T31" fmla="*/ 224 h 241"/>
                  <a:gd name="T32" fmla="*/ 448 w 487"/>
                  <a:gd name="T33" fmla="*/ 209 h 241"/>
                  <a:gd name="T34" fmla="*/ 470 w 487"/>
                  <a:gd name="T35" fmla="*/ 180 h 241"/>
                  <a:gd name="T36" fmla="*/ 483 w 487"/>
                  <a:gd name="T37" fmla="*/ 149 h 241"/>
                  <a:gd name="T38" fmla="*/ 487 w 487"/>
                  <a:gd name="T39" fmla="*/ 110 h 241"/>
                  <a:gd name="T40" fmla="*/ 483 w 487"/>
                  <a:gd name="T41" fmla="*/ 78 h 241"/>
                  <a:gd name="T42" fmla="*/ 466 w 487"/>
                  <a:gd name="T43" fmla="*/ 60 h 241"/>
                  <a:gd name="T44" fmla="*/ 433 w 487"/>
                  <a:gd name="T45" fmla="*/ 41 h 241"/>
                  <a:gd name="T46" fmla="*/ 396 w 487"/>
                  <a:gd name="T47" fmla="*/ 31 h 241"/>
                  <a:gd name="T48" fmla="*/ 354 w 487"/>
                  <a:gd name="T49" fmla="*/ 22 h 241"/>
                  <a:gd name="T50" fmla="*/ 271 w 487"/>
                  <a:gd name="T51" fmla="*/ 9 h 241"/>
                  <a:gd name="T52" fmla="*/ 157 w 487"/>
                  <a:gd name="T53" fmla="*/ 0 h 241"/>
                  <a:gd name="T54" fmla="*/ 154 w 487"/>
                  <a:gd name="T55" fmla="*/ 15 h 241"/>
                  <a:gd name="T56" fmla="*/ 259 w 487"/>
                  <a:gd name="T57" fmla="*/ 24 h 241"/>
                  <a:gd name="T58" fmla="*/ 381 w 487"/>
                  <a:gd name="T59" fmla="*/ 49 h 241"/>
                  <a:gd name="T60" fmla="*/ 427 w 487"/>
                  <a:gd name="T61" fmla="*/ 60 h 241"/>
                  <a:gd name="T62" fmla="*/ 450 w 487"/>
                  <a:gd name="T63" fmla="*/ 76 h 241"/>
                  <a:gd name="T64" fmla="*/ 462 w 487"/>
                  <a:gd name="T65" fmla="*/ 91 h 241"/>
                  <a:gd name="T66" fmla="*/ 468 w 487"/>
                  <a:gd name="T67" fmla="*/ 116 h 241"/>
                  <a:gd name="T68" fmla="*/ 464 w 487"/>
                  <a:gd name="T69" fmla="*/ 155 h 241"/>
                  <a:gd name="T70" fmla="*/ 445 w 487"/>
                  <a:gd name="T71" fmla="*/ 186 h 241"/>
                  <a:gd name="T72" fmla="*/ 410 w 487"/>
                  <a:gd name="T73" fmla="*/ 201 h 241"/>
                  <a:gd name="T74" fmla="*/ 331 w 487"/>
                  <a:gd name="T75" fmla="*/ 218 h 241"/>
                  <a:gd name="T76" fmla="*/ 270 w 487"/>
                  <a:gd name="T77" fmla="*/ 220 h 241"/>
                  <a:gd name="T78" fmla="*/ 201 w 487"/>
                  <a:gd name="T79" fmla="*/ 222 h 241"/>
                  <a:gd name="T80" fmla="*/ 137 w 487"/>
                  <a:gd name="T81" fmla="*/ 216 h 241"/>
                  <a:gd name="T82" fmla="*/ 83 w 487"/>
                  <a:gd name="T83" fmla="*/ 205 h 241"/>
                  <a:gd name="T84" fmla="*/ 52 w 487"/>
                  <a:gd name="T85" fmla="*/ 189 h 241"/>
                  <a:gd name="T86" fmla="*/ 23 w 487"/>
                  <a:gd name="T87" fmla="*/ 155 h 241"/>
                  <a:gd name="T88" fmla="*/ 15 w 487"/>
                  <a:gd name="T89" fmla="*/ 116 h 241"/>
                  <a:gd name="T90" fmla="*/ 21 w 487"/>
                  <a:gd name="T91" fmla="*/ 81 h 241"/>
                  <a:gd name="T92" fmla="*/ 42 w 487"/>
                  <a:gd name="T93" fmla="*/ 49 h 241"/>
                  <a:gd name="T94" fmla="*/ 60 w 487"/>
                  <a:gd name="T95" fmla="*/ 31 h 241"/>
                  <a:gd name="T96" fmla="*/ 96 w 487"/>
                  <a:gd name="T97" fmla="*/ 22 h 241"/>
                  <a:gd name="T98" fmla="*/ 143 w 487"/>
                  <a:gd name="T99" fmla="*/ 16 h 241"/>
                  <a:gd name="T100" fmla="*/ 143 w 487"/>
                  <a:gd name="T101" fmla="*/ 0 h 24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87"/>
                  <a:gd name="T154" fmla="*/ 0 h 241"/>
                  <a:gd name="T155" fmla="*/ 487 w 487"/>
                  <a:gd name="T156" fmla="*/ 241 h 24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87" h="241">
                    <a:moveTo>
                      <a:pt x="143" y="0"/>
                    </a:moveTo>
                    <a:lnTo>
                      <a:pt x="81" y="8"/>
                    </a:lnTo>
                    <a:lnTo>
                      <a:pt x="33" y="31"/>
                    </a:lnTo>
                    <a:lnTo>
                      <a:pt x="10" y="60"/>
                    </a:lnTo>
                    <a:lnTo>
                      <a:pt x="0" y="103"/>
                    </a:lnTo>
                    <a:lnTo>
                      <a:pt x="4" y="139"/>
                    </a:lnTo>
                    <a:lnTo>
                      <a:pt x="4" y="145"/>
                    </a:lnTo>
                    <a:lnTo>
                      <a:pt x="17" y="172"/>
                    </a:lnTo>
                    <a:lnTo>
                      <a:pt x="39" y="201"/>
                    </a:lnTo>
                    <a:lnTo>
                      <a:pt x="75" y="222"/>
                    </a:lnTo>
                    <a:lnTo>
                      <a:pt x="129" y="232"/>
                    </a:lnTo>
                    <a:lnTo>
                      <a:pt x="189" y="236"/>
                    </a:lnTo>
                    <a:lnTo>
                      <a:pt x="249" y="241"/>
                    </a:lnTo>
                    <a:lnTo>
                      <a:pt x="306" y="238"/>
                    </a:lnTo>
                    <a:lnTo>
                      <a:pt x="362" y="232"/>
                    </a:lnTo>
                    <a:lnTo>
                      <a:pt x="404" y="224"/>
                    </a:lnTo>
                    <a:lnTo>
                      <a:pt x="448" y="209"/>
                    </a:lnTo>
                    <a:lnTo>
                      <a:pt x="470" y="180"/>
                    </a:lnTo>
                    <a:lnTo>
                      <a:pt x="483" y="149"/>
                    </a:lnTo>
                    <a:lnTo>
                      <a:pt x="487" y="110"/>
                    </a:lnTo>
                    <a:lnTo>
                      <a:pt x="483" y="78"/>
                    </a:lnTo>
                    <a:lnTo>
                      <a:pt x="466" y="60"/>
                    </a:lnTo>
                    <a:lnTo>
                      <a:pt x="433" y="41"/>
                    </a:lnTo>
                    <a:lnTo>
                      <a:pt x="396" y="31"/>
                    </a:lnTo>
                    <a:lnTo>
                      <a:pt x="354" y="22"/>
                    </a:lnTo>
                    <a:lnTo>
                      <a:pt x="271" y="9"/>
                    </a:lnTo>
                    <a:lnTo>
                      <a:pt x="157" y="0"/>
                    </a:lnTo>
                    <a:lnTo>
                      <a:pt x="154" y="15"/>
                    </a:lnTo>
                    <a:lnTo>
                      <a:pt x="259" y="24"/>
                    </a:lnTo>
                    <a:lnTo>
                      <a:pt x="381" y="49"/>
                    </a:lnTo>
                    <a:lnTo>
                      <a:pt x="427" y="60"/>
                    </a:lnTo>
                    <a:lnTo>
                      <a:pt x="450" y="76"/>
                    </a:lnTo>
                    <a:lnTo>
                      <a:pt x="462" y="91"/>
                    </a:lnTo>
                    <a:lnTo>
                      <a:pt x="468" y="116"/>
                    </a:lnTo>
                    <a:lnTo>
                      <a:pt x="464" y="155"/>
                    </a:lnTo>
                    <a:lnTo>
                      <a:pt x="445" y="186"/>
                    </a:lnTo>
                    <a:lnTo>
                      <a:pt x="410" y="201"/>
                    </a:lnTo>
                    <a:lnTo>
                      <a:pt x="331" y="218"/>
                    </a:lnTo>
                    <a:lnTo>
                      <a:pt x="270" y="220"/>
                    </a:lnTo>
                    <a:lnTo>
                      <a:pt x="201" y="222"/>
                    </a:lnTo>
                    <a:lnTo>
                      <a:pt x="137" y="216"/>
                    </a:lnTo>
                    <a:lnTo>
                      <a:pt x="83" y="205"/>
                    </a:lnTo>
                    <a:lnTo>
                      <a:pt x="52" y="189"/>
                    </a:lnTo>
                    <a:lnTo>
                      <a:pt x="23" y="155"/>
                    </a:lnTo>
                    <a:lnTo>
                      <a:pt x="15" y="116"/>
                    </a:lnTo>
                    <a:lnTo>
                      <a:pt x="21" y="81"/>
                    </a:lnTo>
                    <a:lnTo>
                      <a:pt x="42" y="49"/>
                    </a:lnTo>
                    <a:lnTo>
                      <a:pt x="60" y="31"/>
                    </a:lnTo>
                    <a:lnTo>
                      <a:pt x="96" y="22"/>
                    </a:lnTo>
                    <a:lnTo>
                      <a:pt x="143" y="1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05" name="Freeform 529"/>
            <p:cNvSpPr>
              <a:spLocks/>
            </p:cNvSpPr>
            <p:nvPr/>
          </p:nvSpPr>
          <p:spPr bwMode="auto">
            <a:xfrm flipH="1">
              <a:off x="327" y="1584"/>
              <a:ext cx="1572" cy="588"/>
            </a:xfrm>
            <a:custGeom>
              <a:avLst/>
              <a:gdLst>
                <a:gd name="T0" fmla="*/ 0 w 1572"/>
                <a:gd name="T1" fmla="*/ 144 h 588"/>
                <a:gd name="T2" fmla="*/ 648 w 1572"/>
                <a:gd name="T3" fmla="*/ 0 h 588"/>
                <a:gd name="T4" fmla="*/ 804 w 1572"/>
                <a:gd name="T5" fmla="*/ 96 h 588"/>
                <a:gd name="T6" fmla="*/ 966 w 1572"/>
                <a:gd name="T7" fmla="*/ 186 h 588"/>
                <a:gd name="T8" fmla="*/ 1062 w 1572"/>
                <a:gd name="T9" fmla="*/ 240 h 588"/>
                <a:gd name="T10" fmla="*/ 1572 w 1572"/>
                <a:gd name="T11" fmla="*/ 402 h 588"/>
                <a:gd name="T12" fmla="*/ 1332 w 1572"/>
                <a:gd name="T13" fmla="*/ 510 h 588"/>
                <a:gd name="T14" fmla="*/ 996 w 1572"/>
                <a:gd name="T15" fmla="*/ 588 h 588"/>
                <a:gd name="T16" fmla="*/ 0 w 1572"/>
                <a:gd name="T17" fmla="*/ 144 h 5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72"/>
                <a:gd name="T28" fmla="*/ 0 h 588"/>
                <a:gd name="T29" fmla="*/ 1572 w 1572"/>
                <a:gd name="T30" fmla="*/ 588 h 58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72" h="588">
                  <a:moveTo>
                    <a:pt x="0" y="144"/>
                  </a:moveTo>
                  <a:lnTo>
                    <a:pt x="648" y="0"/>
                  </a:lnTo>
                  <a:lnTo>
                    <a:pt x="804" y="96"/>
                  </a:lnTo>
                  <a:lnTo>
                    <a:pt x="966" y="186"/>
                  </a:lnTo>
                  <a:lnTo>
                    <a:pt x="1062" y="240"/>
                  </a:lnTo>
                  <a:lnTo>
                    <a:pt x="1572" y="402"/>
                  </a:lnTo>
                  <a:lnTo>
                    <a:pt x="1332" y="510"/>
                  </a:lnTo>
                  <a:lnTo>
                    <a:pt x="996" y="588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10306" name="Group 530"/>
            <p:cNvGrpSpPr>
              <a:grpSpLocks/>
            </p:cNvGrpSpPr>
            <p:nvPr/>
          </p:nvGrpSpPr>
          <p:grpSpPr bwMode="auto">
            <a:xfrm rot="802299" flipH="1">
              <a:off x="861" y="2723"/>
              <a:ext cx="264" cy="279"/>
              <a:chOff x="903" y="2181"/>
              <a:chExt cx="503" cy="432"/>
            </a:xfrm>
          </p:grpSpPr>
          <p:sp>
            <p:nvSpPr>
              <p:cNvPr id="10380" name="Freeform 531"/>
              <p:cNvSpPr>
                <a:spLocks/>
              </p:cNvSpPr>
              <p:nvPr/>
            </p:nvSpPr>
            <p:spPr bwMode="auto">
              <a:xfrm>
                <a:off x="913" y="2194"/>
                <a:ext cx="484" cy="366"/>
              </a:xfrm>
              <a:custGeom>
                <a:avLst/>
                <a:gdLst>
                  <a:gd name="T0" fmla="*/ 13 w 484"/>
                  <a:gd name="T1" fmla="*/ 34 h 366"/>
                  <a:gd name="T2" fmla="*/ 162 w 484"/>
                  <a:gd name="T3" fmla="*/ 0 h 366"/>
                  <a:gd name="T4" fmla="*/ 252 w 484"/>
                  <a:gd name="T5" fmla="*/ 85 h 366"/>
                  <a:gd name="T6" fmla="*/ 392 w 484"/>
                  <a:gd name="T7" fmla="*/ 228 h 366"/>
                  <a:gd name="T8" fmla="*/ 484 w 484"/>
                  <a:gd name="T9" fmla="*/ 328 h 366"/>
                  <a:gd name="T10" fmla="*/ 468 w 484"/>
                  <a:gd name="T11" fmla="*/ 334 h 366"/>
                  <a:gd name="T12" fmla="*/ 328 w 484"/>
                  <a:gd name="T13" fmla="*/ 366 h 366"/>
                  <a:gd name="T14" fmla="*/ 257 w 484"/>
                  <a:gd name="T15" fmla="*/ 293 h 366"/>
                  <a:gd name="T16" fmla="*/ 139 w 484"/>
                  <a:gd name="T17" fmla="*/ 171 h 366"/>
                  <a:gd name="T18" fmla="*/ 17 w 484"/>
                  <a:gd name="T19" fmla="*/ 55 h 366"/>
                  <a:gd name="T20" fmla="*/ 0 w 484"/>
                  <a:gd name="T21" fmla="*/ 46 h 366"/>
                  <a:gd name="T22" fmla="*/ 13 w 484"/>
                  <a:gd name="T23" fmla="*/ 34 h 36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4"/>
                  <a:gd name="T37" fmla="*/ 0 h 366"/>
                  <a:gd name="T38" fmla="*/ 484 w 484"/>
                  <a:gd name="T39" fmla="*/ 366 h 36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4" h="366">
                    <a:moveTo>
                      <a:pt x="13" y="34"/>
                    </a:moveTo>
                    <a:lnTo>
                      <a:pt x="162" y="0"/>
                    </a:lnTo>
                    <a:lnTo>
                      <a:pt x="252" y="85"/>
                    </a:lnTo>
                    <a:lnTo>
                      <a:pt x="392" y="228"/>
                    </a:lnTo>
                    <a:lnTo>
                      <a:pt x="484" y="328"/>
                    </a:lnTo>
                    <a:lnTo>
                      <a:pt x="468" y="334"/>
                    </a:lnTo>
                    <a:lnTo>
                      <a:pt x="328" y="366"/>
                    </a:lnTo>
                    <a:lnTo>
                      <a:pt x="257" y="293"/>
                    </a:lnTo>
                    <a:lnTo>
                      <a:pt x="139" y="171"/>
                    </a:lnTo>
                    <a:lnTo>
                      <a:pt x="17" y="55"/>
                    </a:lnTo>
                    <a:lnTo>
                      <a:pt x="0" y="46"/>
                    </a:lnTo>
                    <a:lnTo>
                      <a:pt x="13" y="34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81" name="Freeform 532"/>
              <p:cNvSpPr>
                <a:spLocks/>
              </p:cNvSpPr>
              <p:nvPr/>
            </p:nvSpPr>
            <p:spPr bwMode="auto">
              <a:xfrm>
                <a:off x="906" y="2223"/>
                <a:ext cx="493" cy="381"/>
              </a:xfrm>
              <a:custGeom>
                <a:avLst/>
                <a:gdLst>
                  <a:gd name="T0" fmla="*/ 13 w 493"/>
                  <a:gd name="T1" fmla="*/ 0 h 381"/>
                  <a:gd name="T2" fmla="*/ 0 w 493"/>
                  <a:gd name="T3" fmla="*/ 32 h 381"/>
                  <a:gd name="T4" fmla="*/ 3 w 493"/>
                  <a:gd name="T5" fmla="*/ 61 h 381"/>
                  <a:gd name="T6" fmla="*/ 105 w 493"/>
                  <a:gd name="T7" fmla="*/ 168 h 381"/>
                  <a:gd name="T8" fmla="*/ 110 w 493"/>
                  <a:gd name="T9" fmla="*/ 169 h 381"/>
                  <a:gd name="T10" fmla="*/ 214 w 493"/>
                  <a:gd name="T11" fmla="*/ 282 h 381"/>
                  <a:gd name="T12" fmla="*/ 317 w 493"/>
                  <a:gd name="T13" fmla="*/ 381 h 381"/>
                  <a:gd name="T14" fmla="*/ 340 w 493"/>
                  <a:gd name="T15" fmla="*/ 379 h 381"/>
                  <a:gd name="T16" fmla="*/ 402 w 493"/>
                  <a:gd name="T17" fmla="*/ 366 h 381"/>
                  <a:gd name="T18" fmla="*/ 482 w 493"/>
                  <a:gd name="T19" fmla="*/ 354 h 381"/>
                  <a:gd name="T20" fmla="*/ 488 w 493"/>
                  <a:gd name="T21" fmla="*/ 346 h 381"/>
                  <a:gd name="T22" fmla="*/ 493 w 493"/>
                  <a:gd name="T23" fmla="*/ 295 h 381"/>
                  <a:gd name="T24" fmla="*/ 336 w 493"/>
                  <a:gd name="T25" fmla="*/ 325 h 381"/>
                  <a:gd name="T26" fmla="*/ 196 w 493"/>
                  <a:gd name="T27" fmla="*/ 187 h 381"/>
                  <a:gd name="T28" fmla="*/ 82 w 493"/>
                  <a:gd name="T29" fmla="*/ 71 h 381"/>
                  <a:gd name="T30" fmla="*/ 19 w 493"/>
                  <a:gd name="T31" fmla="*/ 0 h 381"/>
                  <a:gd name="T32" fmla="*/ 13 w 493"/>
                  <a:gd name="T33" fmla="*/ 0 h 3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3"/>
                  <a:gd name="T52" fmla="*/ 0 h 381"/>
                  <a:gd name="T53" fmla="*/ 493 w 493"/>
                  <a:gd name="T54" fmla="*/ 381 h 38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3" h="381">
                    <a:moveTo>
                      <a:pt x="13" y="0"/>
                    </a:moveTo>
                    <a:lnTo>
                      <a:pt x="0" y="32"/>
                    </a:lnTo>
                    <a:lnTo>
                      <a:pt x="3" y="61"/>
                    </a:lnTo>
                    <a:lnTo>
                      <a:pt x="105" y="168"/>
                    </a:lnTo>
                    <a:lnTo>
                      <a:pt x="110" y="169"/>
                    </a:lnTo>
                    <a:lnTo>
                      <a:pt x="214" y="282"/>
                    </a:lnTo>
                    <a:lnTo>
                      <a:pt x="317" y="381"/>
                    </a:lnTo>
                    <a:lnTo>
                      <a:pt x="340" y="379"/>
                    </a:lnTo>
                    <a:lnTo>
                      <a:pt x="402" y="366"/>
                    </a:lnTo>
                    <a:lnTo>
                      <a:pt x="482" y="354"/>
                    </a:lnTo>
                    <a:lnTo>
                      <a:pt x="488" y="346"/>
                    </a:lnTo>
                    <a:lnTo>
                      <a:pt x="493" y="295"/>
                    </a:lnTo>
                    <a:lnTo>
                      <a:pt x="336" y="325"/>
                    </a:lnTo>
                    <a:lnTo>
                      <a:pt x="196" y="187"/>
                    </a:lnTo>
                    <a:lnTo>
                      <a:pt x="82" y="71"/>
                    </a:lnTo>
                    <a:lnTo>
                      <a:pt x="1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82" name="Freeform 533"/>
              <p:cNvSpPr>
                <a:spLocks/>
              </p:cNvSpPr>
              <p:nvPr/>
            </p:nvSpPr>
            <p:spPr bwMode="auto">
              <a:xfrm>
                <a:off x="903" y="2181"/>
                <a:ext cx="503" cy="432"/>
              </a:xfrm>
              <a:custGeom>
                <a:avLst/>
                <a:gdLst>
                  <a:gd name="T0" fmla="*/ 15 w 503"/>
                  <a:gd name="T1" fmla="*/ 38 h 432"/>
                  <a:gd name="T2" fmla="*/ 144 w 503"/>
                  <a:gd name="T3" fmla="*/ 5 h 432"/>
                  <a:gd name="T4" fmla="*/ 175 w 503"/>
                  <a:gd name="T5" fmla="*/ 0 h 432"/>
                  <a:gd name="T6" fmla="*/ 179 w 503"/>
                  <a:gd name="T7" fmla="*/ 0 h 432"/>
                  <a:gd name="T8" fmla="*/ 188 w 503"/>
                  <a:gd name="T9" fmla="*/ 8 h 432"/>
                  <a:gd name="T10" fmla="*/ 339 w 503"/>
                  <a:gd name="T11" fmla="*/ 159 h 432"/>
                  <a:gd name="T12" fmla="*/ 470 w 503"/>
                  <a:gd name="T13" fmla="*/ 296 h 432"/>
                  <a:gd name="T14" fmla="*/ 502 w 503"/>
                  <a:gd name="T15" fmla="*/ 331 h 432"/>
                  <a:gd name="T16" fmla="*/ 503 w 503"/>
                  <a:gd name="T17" fmla="*/ 356 h 432"/>
                  <a:gd name="T18" fmla="*/ 494 w 503"/>
                  <a:gd name="T19" fmla="*/ 399 h 432"/>
                  <a:gd name="T20" fmla="*/ 482 w 503"/>
                  <a:gd name="T21" fmla="*/ 402 h 432"/>
                  <a:gd name="T22" fmla="*/ 382 w 503"/>
                  <a:gd name="T23" fmla="*/ 417 h 432"/>
                  <a:gd name="T24" fmla="*/ 323 w 503"/>
                  <a:gd name="T25" fmla="*/ 432 h 432"/>
                  <a:gd name="T26" fmla="*/ 320 w 503"/>
                  <a:gd name="T27" fmla="*/ 427 h 432"/>
                  <a:gd name="T28" fmla="*/ 306 w 503"/>
                  <a:gd name="T29" fmla="*/ 424 h 432"/>
                  <a:gd name="T30" fmla="*/ 153 w 503"/>
                  <a:gd name="T31" fmla="*/ 264 h 432"/>
                  <a:gd name="T32" fmla="*/ 45 w 503"/>
                  <a:gd name="T33" fmla="*/ 148 h 432"/>
                  <a:gd name="T34" fmla="*/ 0 w 503"/>
                  <a:gd name="T35" fmla="*/ 104 h 432"/>
                  <a:gd name="T36" fmla="*/ 0 w 503"/>
                  <a:gd name="T37" fmla="*/ 86 h 432"/>
                  <a:gd name="T38" fmla="*/ 9 w 503"/>
                  <a:gd name="T39" fmla="*/ 83 h 432"/>
                  <a:gd name="T40" fmla="*/ 33 w 503"/>
                  <a:gd name="T41" fmla="*/ 119 h 432"/>
                  <a:gd name="T42" fmla="*/ 128 w 503"/>
                  <a:gd name="T43" fmla="*/ 217 h 432"/>
                  <a:gd name="T44" fmla="*/ 246 w 503"/>
                  <a:gd name="T45" fmla="*/ 341 h 432"/>
                  <a:gd name="T46" fmla="*/ 321 w 503"/>
                  <a:gd name="T47" fmla="*/ 408 h 432"/>
                  <a:gd name="T48" fmla="*/ 324 w 503"/>
                  <a:gd name="T49" fmla="*/ 384 h 432"/>
                  <a:gd name="T50" fmla="*/ 326 w 503"/>
                  <a:gd name="T51" fmla="*/ 368 h 432"/>
                  <a:gd name="T52" fmla="*/ 190 w 503"/>
                  <a:gd name="T53" fmla="*/ 235 h 432"/>
                  <a:gd name="T54" fmla="*/ 78 w 503"/>
                  <a:gd name="T55" fmla="*/ 115 h 432"/>
                  <a:gd name="T56" fmla="*/ 72 w 503"/>
                  <a:gd name="T57" fmla="*/ 110 h 432"/>
                  <a:gd name="T58" fmla="*/ 21 w 503"/>
                  <a:gd name="T59" fmla="*/ 61 h 432"/>
                  <a:gd name="T60" fmla="*/ 36 w 503"/>
                  <a:gd name="T61" fmla="*/ 50 h 432"/>
                  <a:gd name="T62" fmla="*/ 45 w 503"/>
                  <a:gd name="T63" fmla="*/ 60 h 432"/>
                  <a:gd name="T64" fmla="*/ 225 w 503"/>
                  <a:gd name="T65" fmla="*/ 244 h 432"/>
                  <a:gd name="T66" fmla="*/ 339 w 503"/>
                  <a:gd name="T67" fmla="*/ 358 h 432"/>
                  <a:gd name="T68" fmla="*/ 349 w 503"/>
                  <a:gd name="T69" fmla="*/ 365 h 432"/>
                  <a:gd name="T70" fmla="*/ 338 w 503"/>
                  <a:gd name="T71" fmla="*/ 411 h 432"/>
                  <a:gd name="T72" fmla="*/ 397 w 503"/>
                  <a:gd name="T73" fmla="*/ 399 h 432"/>
                  <a:gd name="T74" fmla="*/ 482 w 503"/>
                  <a:gd name="T75" fmla="*/ 388 h 432"/>
                  <a:gd name="T76" fmla="*/ 488 w 503"/>
                  <a:gd name="T77" fmla="*/ 347 h 432"/>
                  <a:gd name="T78" fmla="*/ 355 w 503"/>
                  <a:gd name="T79" fmla="*/ 372 h 432"/>
                  <a:gd name="T80" fmla="*/ 360 w 503"/>
                  <a:gd name="T81" fmla="*/ 361 h 432"/>
                  <a:gd name="T82" fmla="*/ 373 w 503"/>
                  <a:gd name="T83" fmla="*/ 355 h 432"/>
                  <a:gd name="T84" fmla="*/ 476 w 503"/>
                  <a:gd name="T85" fmla="*/ 334 h 432"/>
                  <a:gd name="T86" fmla="*/ 468 w 503"/>
                  <a:gd name="T87" fmla="*/ 317 h 432"/>
                  <a:gd name="T88" fmla="*/ 409 w 503"/>
                  <a:gd name="T89" fmla="*/ 249 h 432"/>
                  <a:gd name="T90" fmla="*/ 341 w 503"/>
                  <a:gd name="T91" fmla="*/ 182 h 432"/>
                  <a:gd name="T92" fmla="*/ 336 w 503"/>
                  <a:gd name="T93" fmla="*/ 181 h 432"/>
                  <a:gd name="T94" fmla="*/ 247 w 503"/>
                  <a:gd name="T95" fmla="*/ 88 h 432"/>
                  <a:gd name="T96" fmla="*/ 170 w 503"/>
                  <a:gd name="T97" fmla="*/ 14 h 432"/>
                  <a:gd name="T98" fmla="*/ 51 w 503"/>
                  <a:gd name="T99" fmla="*/ 42 h 432"/>
                  <a:gd name="T100" fmla="*/ 19 w 503"/>
                  <a:gd name="T101" fmla="*/ 51 h 432"/>
                  <a:gd name="T102" fmla="*/ 10 w 503"/>
                  <a:gd name="T103" fmla="*/ 76 h 432"/>
                  <a:gd name="T104" fmla="*/ 0 w 503"/>
                  <a:gd name="T105" fmla="*/ 82 h 432"/>
                  <a:gd name="T106" fmla="*/ 7 w 503"/>
                  <a:gd name="T107" fmla="*/ 47 h 432"/>
                  <a:gd name="T108" fmla="*/ 15 w 503"/>
                  <a:gd name="T109" fmla="*/ 38 h 43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503"/>
                  <a:gd name="T166" fmla="*/ 0 h 432"/>
                  <a:gd name="T167" fmla="*/ 503 w 503"/>
                  <a:gd name="T168" fmla="*/ 432 h 43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503" h="432">
                    <a:moveTo>
                      <a:pt x="15" y="38"/>
                    </a:moveTo>
                    <a:lnTo>
                      <a:pt x="144" y="5"/>
                    </a:lnTo>
                    <a:lnTo>
                      <a:pt x="175" y="0"/>
                    </a:lnTo>
                    <a:lnTo>
                      <a:pt x="179" y="0"/>
                    </a:lnTo>
                    <a:lnTo>
                      <a:pt x="188" y="8"/>
                    </a:lnTo>
                    <a:lnTo>
                      <a:pt x="339" y="159"/>
                    </a:lnTo>
                    <a:lnTo>
                      <a:pt x="470" y="296"/>
                    </a:lnTo>
                    <a:lnTo>
                      <a:pt x="502" y="331"/>
                    </a:lnTo>
                    <a:lnTo>
                      <a:pt x="503" y="356"/>
                    </a:lnTo>
                    <a:lnTo>
                      <a:pt x="494" y="399"/>
                    </a:lnTo>
                    <a:lnTo>
                      <a:pt x="482" y="402"/>
                    </a:lnTo>
                    <a:lnTo>
                      <a:pt x="382" y="417"/>
                    </a:lnTo>
                    <a:lnTo>
                      <a:pt x="323" y="432"/>
                    </a:lnTo>
                    <a:lnTo>
                      <a:pt x="320" y="427"/>
                    </a:lnTo>
                    <a:lnTo>
                      <a:pt x="306" y="424"/>
                    </a:lnTo>
                    <a:lnTo>
                      <a:pt x="153" y="264"/>
                    </a:lnTo>
                    <a:lnTo>
                      <a:pt x="45" y="148"/>
                    </a:lnTo>
                    <a:lnTo>
                      <a:pt x="0" y="104"/>
                    </a:lnTo>
                    <a:lnTo>
                      <a:pt x="0" y="86"/>
                    </a:lnTo>
                    <a:lnTo>
                      <a:pt x="9" y="83"/>
                    </a:lnTo>
                    <a:lnTo>
                      <a:pt x="33" y="119"/>
                    </a:lnTo>
                    <a:lnTo>
                      <a:pt x="128" y="217"/>
                    </a:lnTo>
                    <a:lnTo>
                      <a:pt x="246" y="341"/>
                    </a:lnTo>
                    <a:lnTo>
                      <a:pt x="321" y="408"/>
                    </a:lnTo>
                    <a:lnTo>
                      <a:pt x="324" y="384"/>
                    </a:lnTo>
                    <a:lnTo>
                      <a:pt x="326" y="368"/>
                    </a:lnTo>
                    <a:lnTo>
                      <a:pt x="190" y="235"/>
                    </a:lnTo>
                    <a:lnTo>
                      <a:pt x="78" y="115"/>
                    </a:lnTo>
                    <a:lnTo>
                      <a:pt x="72" y="110"/>
                    </a:lnTo>
                    <a:lnTo>
                      <a:pt x="21" y="61"/>
                    </a:lnTo>
                    <a:lnTo>
                      <a:pt x="36" y="50"/>
                    </a:lnTo>
                    <a:lnTo>
                      <a:pt x="45" y="60"/>
                    </a:lnTo>
                    <a:lnTo>
                      <a:pt x="225" y="244"/>
                    </a:lnTo>
                    <a:lnTo>
                      <a:pt x="339" y="358"/>
                    </a:lnTo>
                    <a:lnTo>
                      <a:pt x="349" y="365"/>
                    </a:lnTo>
                    <a:lnTo>
                      <a:pt x="338" y="411"/>
                    </a:lnTo>
                    <a:lnTo>
                      <a:pt x="397" y="399"/>
                    </a:lnTo>
                    <a:lnTo>
                      <a:pt x="482" y="388"/>
                    </a:lnTo>
                    <a:lnTo>
                      <a:pt x="488" y="347"/>
                    </a:lnTo>
                    <a:lnTo>
                      <a:pt x="355" y="372"/>
                    </a:lnTo>
                    <a:lnTo>
                      <a:pt x="360" y="361"/>
                    </a:lnTo>
                    <a:lnTo>
                      <a:pt x="373" y="355"/>
                    </a:lnTo>
                    <a:lnTo>
                      <a:pt x="476" y="334"/>
                    </a:lnTo>
                    <a:lnTo>
                      <a:pt x="468" y="317"/>
                    </a:lnTo>
                    <a:lnTo>
                      <a:pt x="409" y="249"/>
                    </a:lnTo>
                    <a:lnTo>
                      <a:pt x="341" y="182"/>
                    </a:lnTo>
                    <a:lnTo>
                      <a:pt x="336" y="181"/>
                    </a:lnTo>
                    <a:lnTo>
                      <a:pt x="247" y="88"/>
                    </a:lnTo>
                    <a:lnTo>
                      <a:pt x="170" y="14"/>
                    </a:lnTo>
                    <a:lnTo>
                      <a:pt x="51" y="42"/>
                    </a:lnTo>
                    <a:lnTo>
                      <a:pt x="19" y="51"/>
                    </a:lnTo>
                    <a:lnTo>
                      <a:pt x="10" y="76"/>
                    </a:lnTo>
                    <a:lnTo>
                      <a:pt x="0" y="82"/>
                    </a:lnTo>
                    <a:lnTo>
                      <a:pt x="7" y="47"/>
                    </a:lnTo>
                    <a:lnTo>
                      <a:pt x="15" y="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07" name="Group 535"/>
            <p:cNvGrpSpPr>
              <a:grpSpLocks/>
            </p:cNvGrpSpPr>
            <p:nvPr/>
          </p:nvGrpSpPr>
          <p:grpSpPr bwMode="auto">
            <a:xfrm rot="-4954995" flipH="1" flipV="1">
              <a:off x="807" y="2267"/>
              <a:ext cx="116" cy="735"/>
              <a:chOff x="459" y="1923"/>
              <a:chExt cx="242" cy="933"/>
            </a:xfrm>
          </p:grpSpPr>
          <p:sp>
            <p:nvSpPr>
              <p:cNvPr id="10378" name="Freeform 536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79" name="Freeform 537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08" name="Group 538"/>
            <p:cNvGrpSpPr>
              <a:grpSpLocks/>
            </p:cNvGrpSpPr>
            <p:nvPr/>
          </p:nvGrpSpPr>
          <p:grpSpPr bwMode="auto">
            <a:xfrm rot="5845005" flipH="1">
              <a:off x="901" y="2231"/>
              <a:ext cx="116" cy="735"/>
              <a:chOff x="459" y="1923"/>
              <a:chExt cx="242" cy="933"/>
            </a:xfrm>
          </p:grpSpPr>
          <p:sp>
            <p:nvSpPr>
              <p:cNvPr id="10376" name="Freeform 539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77" name="Freeform 540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09" name="Group 544"/>
            <p:cNvGrpSpPr>
              <a:grpSpLocks/>
            </p:cNvGrpSpPr>
            <p:nvPr/>
          </p:nvGrpSpPr>
          <p:grpSpPr bwMode="auto">
            <a:xfrm rot="-4954995" flipH="1" flipV="1">
              <a:off x="781" y="2288"/>
              <a:ext cx="116" cy="735"/>
              <a:chOff x="459" y="1923"/>
              <a:chExt cx="242" cy="933"/>
            </a:xfrm>
          </p:grpSpPr>
          <p:sp>
            <p:nvSpPr>
              <p:cNvPr id="10374" name="Freeform 545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75" name="Freeform 546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10" name="Group 547"/>
            <p:cNvGrpSpPr>
              <a:grpSpLocks/>
            </p:cNvGrpSpPr>
            <p:nvPr/>
          </p:nvGrpSpPr>
          <p:grpSpPr bwMode="auto">
            <a:xfrm rot="-4954995" flipH="1" flipV="1">
              <a:off x="721" y="2312"/>
              <a:ext cx="116" cy="735"/>
              <a:chOff x="459" y="1923"/>
              <a:chExt cx="242" cy="933"/>
            </a:xfrm>
          </p:grpSpPr>
          <p:sp>
            <p:nvSpPr>
              <p:cNvPr id="10372" name="Freeform 548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73" name="Freeform 549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11" name="Freeform 556"/>
            <p:cNvSpPr>
              <a:spLocks/>
            </p:cNvSpPr>
            <p:nvPr/>
          </p:nvSpPr>
          <p:spPr bwMode="auto">
            <a:xfrm flipH="1">
              <a:off x="221" y="2004"/>
              <a:ext cx="696" cy="1440"/>
            </a:xfrm>
            <a:custGeom>
              <a:avLst/>
              <a:gdLst>
                <a:gd name="T0" fmla="*/ 24 w 696"/>
                <a:gd name="T1" fmla="*/ 192 h 1440"/>
                <a:gd name="T2" fmla="*/ 296 w 696"/>
                <a:gd name="T3" fmla="*/ 128 h 1440"/>
                <a:gd name="T4" fmla="*/ 568 w 696"/>
                <a:gd name="T5" fmla="*/ 0 h 1440"/>
                <a:gd name="T6" fmla="*/ 568 w 696"/>
                <a:gd name="T7" fmla="*/ 248 h 1440"/>
                <a:gd name="T8" fmla="*/ 624 w 696"/>
                <a:gd name="T9" fmla="*/ 624 h 1440"/>
                <a:gd name="T10" fmla="*/ 656 w 696"/>
                <a:gd name="T11" fmla="*/ 872 h 1440"/>
                <a:gd name="T12" fmla="*/ 696 w 696"/>
                <a:gd name="T13" fmla="*/ 1152 h 1440"/>
                <a:gd name="T14" fmla="*/ 0 w 696"/>
                <a:gd name="T15" fmla="*/ 1440 h 1440"/>
                <a:gd name="T16" fmla="*/ 32 w 696"/>
                <a:gd name="T17" fmla="*/ 992 h 1440"/>
                <a:gd name="T18" fmla="*/ 32 w 696"/>
                <a:gd name="T19" fmla="*/ 480 h 1440"/>
                <a:gd name="T20" fmla="*/ 32 w 696"/>
                <a:gd name="T21" fmla="*/ 136 h 1440"/>
                <a:gd name="T22" fmla="*/ 24 w 696"/>
                <a:gd name="T23" fmla="*/ 192 h 14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96"/>
                <a:gd name="T37" fmla="*/ 0 h 1440"/>
                <a:gd name="T38" fmla="*/ 696 w 696"/>
                <a:gd name="T39" fmla="*/ 1440 h 14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96" h="1440">
                  <a:moveTo>
                    <a:pt x="24" y="192"/>
                  </a:moveTo>
                  <a:lnTo>
                    <a:pt x="296" y="128"/>
                  </a:lnTo>
                  <a:lnTo>
                    <a:pt x="568" y="0"/>
                  </a:lnTo>
                  <a:lnTo>
                    <a:pt x="568" y="248"/>
                  </a:lnTo>
                  <a:lnTo>
                    <a:pt x="624" y="624"/>
                  </a:lnTo>
                  <a:lnTo>
                    <a:pt x="656" y="872"/>
                  </a:lnTo>
                  <a:lnTo>
                    <a:pt x="696" y="1152"/>
                  </a:lnTo>
                  <a:lnTo>
                    <a:pt x="0" y="1440"/>
                  </a:lnTo>
                  <a:lnTo>
                    <a:pt x="32" y="992"/>
                  </a:lnTo>
                  <a:lnTo>
                    <a:pt x="32" y="480"/>
                  </a:lnTo>
                  <a:lnTo>
                    <a:pt x="32" y="136"/>
                  </a:lnTo>
                  <a:lnTo>
                    <a:pt x="24" y="192"/>
                  </a:lnTo>
                  <a:close/>
                </a:path>
              </a:pathLst>
            </a:custGeom>
            <a:solidFill>
              <a:srgbClr val="4D4D4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312" name="Freeform 557"/>
            <p:cNvSpPr>
              <a:spLocks/>
            </p:cNvSpPr>
            <p:nvPr/>
          </p:nvSpPr>
          <p:spPr bwMode="auto">
            <a:xfrm flipH="1">
              <a:off x="199" y="1568"/>
              <a:ext cx="1774" cy="1915"/>
            </a:xfrm>
            <a:custGeom>
              <a:avLst/>
              <a:gdLst>
                <a:gd name="T0" fmla="*/ 716 w 1774"/>
                <a:gd name="T1" fmla="*/ 0 h 1915"/>
                <a:gd name="T2" fmla="*/ 873 w 1774"/>
                <a:gd name="T3" fmla="*/ 96 h 1915"/>
                <a:gd name="T4" fmla="*/ 1082 w 1774"/>
                <a:gd name="T5" fmla="*/ 226 h 1915"/>
                <a:gd name="T6" fmla="*/ 963 w 1774"/>
                <a:gd name="T7" fmla="*/ 163 h 1915"/>
                <a:gd name="T8" fmla="*/ 711 w 1774"/>
                <a:gd name="T9" fmla="*/ 45 h 1915"/>
                <a:gd name="T10" fmla="*/ 263 w 1774"/>
                <a:gd name="T11" fmla="*/ 135 h 1915"/>
                <a:gd name="T12" fmla="*/ 520 w 1774"/>
                <a:gd name="T13" fmla="*/ 348 h 1915"/>
                <a:gd name="T14" fmla="*/ 1159 w 1774"/>
                <a:gd name="T15" fmla="*/ 583 h 1915"/>
                <a:gd name="T16" fmla="*/ 1612 w 1774"/>
                <a:gd name="T17" fmla="*/ 426 h 1915"/>
                <a:gd name="T18" fmla="*/ 1438 w 1774"/>
                <a:gd name="T19" fmla="*/ 527 h 1915"/>
                <a:gd name="T20" fmla="*/ 1142 w 1774"/>
                <a:gd name="T21" fmla="*/ 656 h 1915"/>
                <a:gd name="T22" fmla="*/ 1103 w 1774"/>
                <a:gd name="T23" fmla="*/ 1210 h 1915"/>
                <a:gd name="T24" fmla="*/ 1047 w 1774"/>
                <a:gd name="T25" fmla="*/ 1837 h 1915"/>
                <a:gd name="T26" fmla="*/ 1069 w 1774"/>
                <a:gd name="T27" fmla="*/ 1282 h 1915"/>
                <a:gd name="T28" fmla="*/ 1064 w 1774"/>
                <a:gd name="T29" fmla="*/ 634 h 1915"/>
                <a:gd name="T30" fmla="*/ 750 w 1774"/>
                <a:gd name="T31" fmla="*/ 471 h 1915"/>
                <a:gd name="T32" fmla="*/ 229 w 1774"/>
                <a:gd name="T33" fmla="*/ 253 h 1915"/>
                <a:gd name="T34" fmla="*/ 95 w 1774"/>
                <a:gd name="T35" fmla="*/ 314 h 1915"/>
                <a:gd name="T36" fmla="*/ 95 w 1774"/>
                <a:gd name="T37" fmla="*/ 773 h 1915"/>
                <a:gd name="T38" fmla="*/ 50 w 1774"/>
                <a:gd name="T39" fmla="*/ 1114 h 1915"/>
                <a:gd name="T40" fmla="*/ 375 w 1774"/>
                <a:gd name="T41" fmla="*/ 1322 h 1915"/>
                <a:gd name="T42" fmla="*/ 728 w 1774"/>
                <a:gd name="T43" fmla="*/ 1580 h 1915"/>
                <a:gd name="T44" fmla="*/ 1024 w 1774"/>
                <a:gd name="T45" fmla="*/ 1854 h 1915"/>
                <a:gd name="T46" fmla="*/ 1473 w 1774"/>
                <a:gd name="T47" fmla="*/ 1675 h 1915"/>
                <a:gd name="T48" fmla="*/ 1735 w 1774"/>
                <a:gd name="T49" fmla="*/ 1563 h 1915"/>
                <a:gd name="T50" fmla="*/ 1618 w 1774"/>
                <a:gd name="T51" fmla="*/ 706 h 1915"/>
                <a:gd name="T52" fmla="*/ 1612 w 1774"/>
                <a:gd name="T53" fmla="*/ 426 h 1915"/>
                <a:gd name="T54" fmla="*/ 1088 w 1774"/>
                <a:gd name="T55" fmla="*/ 226 h 1915"/>
                <a:gd name="T56" fmla="*/ 1651 w 1774"/>
                <a:gd name="T57" fmla="*/ 477 h 1915"/>
                <a:gd name="T58" fmla="*/ 1679 w 1774"/>
                <a:gd name="T59" fmla="*/ 908 h 1915"/>
                <a:gd name="T60" fmla="*/ 1747 w 1774"/>
                <a:gd name="T61" fmla="*/ 1613 h 1915"/>
                <a:gd name="T62" fmla="*/ 1075 w 1774"/>
                <a:gd name="T63" fmla="*/ 1859 h 1915"/>
                <a:gd name="T64" fmla="*/ 1013 w 1774"/>
                <a:gd name="T65" fmla="*/ 1904 h 1915"/>
                <a:gd name="T66" fmla="*/ 767 w 1774"/>
                <a:gd name="T67" fmla="*/ 1641 h 1915"/>
                <a:gd name="T68" fmla="*/ 520 w 1774"/>
                <a:gd name="T69" fmla="*/ 1450 h 1915"/>
                <a:gd name="T70" fmla="*/ 235 w 1774"/>
                <a:gd name="T71" fmla="*/ 1277 h 1915"/>
                <a:gd name="T72" fmla="*/ 0 w 1774"/>
                <a:gd name="T73" fmla="*/ 1131 h 1915"/>
                <a:gd name="T74" fmla="*/ 40 w 1774"/>
                <a:gd name="T75" fmla="*/ 953 h 1915"/>
                <a:gd name="T76" fmla="*/ 56 w 1774"/>
                <a:gd name="T77" fmla="*/ 438 h 1915"/>
                <a:gd name="T78" fmla="*/ 67 w 1774"/>
                <a:gd name="T79" fmla="*/ 147 h 191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774"/>
                <a:gd name="T121" fmla="*/ 0 h 1915"/>
                <a:gd name="T122" fmla="*/ 1774 w 1774"/>
                <a:gd name="T123" fmla="*/ 1915 h 1915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774" h="1915">
                  <a:moveTo>
                    <a:pt x="67" y="147"/>
                  </a:moveTo>
                  <a:lnTo>
                    <a:pt x="716" y="0"/>
                  </a:lnTo>
                  <a:lnTo>
                    <a:pt x="761" y="0"/>
                  </a:lnTo>
                  <a:lnTo>
                    <a:pt x="873" y="96"/>
                  </a:lnTo>
                  <a:lnTo>
                    <a:pt x="1082" y="202"/>
                  </a:lnTo>
                  <a:lnTo>
                    <a:pt x="1082" y="226"/>
                  </a:lnTo>
                  <a:lnTo>
                    <a:pt x="1034" y="238"/>
                  </a:lnTo>
                  <a:lnTo>
                    <a:pt x="963" y="163"/>
                  </a:lnTo>
                  <a:lnTo>
                    <a:pt x="834" y="107"/>
                  </a:lnTo>
                  <a:lnTo>
                    <a:pt x="711" y="45"/>
                  </a:lnTo>
                  <a:lnTo>
                    <a:pt x="492" y="85"/>
                  </a:lnTo>
                  <a:lnTo>
                    <a:pt x="263" y="135"/>
                  </a:lnTo>
                  <a:lnTo>
                    <a:pt x="106" y="163"/>
                  </a:lnTo>
                  <a:lnTo>
                    <a:pt x="520" y="348"/>
                  </a:lnTo>
                  <a:lnTo>
                    <a:pt x="1086" y="589"/>
                  </a:lnTo>
                  <a:lnTo>
                    <a:pt x="1159" y="583"/>
                  </a:lnTo>
                  <a:lnTo>
                    <a:pt x="1383" y="521"/>
                  </a:lnTo>
                  <a:lnTo>
                    <a:pt x="1612" y="426"/>
                  </a:lnTo>
                  <a:lnTo>
                    <a:pt x="1589" y="466"/>
                  </a:lnTo>
                  <a:lnTo>
                    <a:pt x="1438" y="527"/>
                  </a:lnTo>
                  <a:lnTo>
                    <a:pt x="1192" y="611"/>
                  </a:lnTo>
                  <a:lnTo>
                    <a:pt x="1142" y="656"/>
                  </a:lnTo>
                  <a:lnTo>
                    <a:pt x="1097" y="650"/>
                  </a:lnTo>
                  <a:lnTo>
                    <a:pt x="1103" y="1210"/>
                  </a:lnTo>
                  <a:lnTo>
                    <a:pt x="1069" y="1809"/>
                  </a:lnTo>
                  <a:lnTo>
                    <a:pt x="1047" y="1837"/>
                  </a:lnTo>
                  <a:lnTo>
                    <a:pt x="1058" y="1563"/>
                  </a:lnTo>
                  <a:lnTo>
                    <a:pt x="1069" y="1282"/>
                  </a:lnTo>
                  <a:lnTo>
                    <a:pt x="1075" y="958"/>
                  </a:lnTo>
                  <a:lnTo>
                    <a:pt x="1064" y="634"/>
                  </a:lnTo>
                  <a:lnTo>
                    <a:pt x="1036" y="600"/>
                  </a:lnTo>
                  <a:lnTo>
                    <a:pt x="750" y="471"/>
                  </a:lnTo>
                  <a:lnTo>
                    <a:pt x="470" y="353"/>
                  </a:lnTo>
                  <a:lnTo>
                    <a:pt x="229" y="253"/>
                  </a:lnTo>
                  <a:lnTo>
                    <a:pt x="73" y="180"/>
                  </a:lnTo>
                  <a:lnTo>
                    <a:pt x="95" y="314"/>
                  </a:lnTo>
                  <a:lnTo>
                    <a:pt x="95" y="532"/>
                  </a:lnTo>
                  <a:lnTo>
                    <a:pt x="95" y="773"/>
                  </a:lnTo>
                  <a:lnTo>
                    <a:pt x="78" y="1003"/>
                  </a:lnTo>
                  <a:lnTo>
                    <a:pt x="50" y="1114"/>
                  </a:lnTo>
                  <a:lnTo>
                    <a:pt x="174" y="1193"/>
                  </a:lnTo>
                  <a:lnTo>
                    <a:pt x="375" y="1322"/>
                  </a:lnTo>
                  <a:lnTo>
                    <a:pt x="549" y="1445"/>
                  </a:lnTo>
                  <a:lnTo>
                    <a:pt x="728" y="1580"/>
                  </a:lnTo>
                  <a:lnTo>
                    <a:pt x="868" y="1708"/>
                  </a:lnTo>
                  <a:lnTo>
                    <a:pt x="1024" y="1854"/>
                  </a:lnTo>
                  <a:lnTo>
                    <a:pt x="1220" y="1775"/>
                  </a:lnTo>
                  <a:lnTo>
                    <a:pt x="1473" y="1675"/>
                  </a:lnTo>
                  <a:lnTo>
                    <a:pt x="1702" y="1580"/>
                  </a:lnTo>
                  <a:lnTo>
                    <a:pt x="1735" y="1563"/>
                  </a:lnTo>
                  <a:lnTo>
                    <a:pt x="1651" y="930"/>
                  </a:lnTo>
                  <a:lnTo>
                    <a:pt x="1618" y="706"/>
                  </a:lnTo>
                  <a:lnTo>
                    <a:pt x="1606" y="516"/>
                  </a:lnTo>
                  <a:lnTo>
                    <a:pt x="1612" y="426"/>
                  </a:lnTo>
                  <a:lnTo>
                    <a:pt x="1046" y="250"/>
                  </a:lnTo>
                  <a:lnTo>
                    <a:pt x="1088" y="226"/>
                  </a:lnTo>
                  <a:lnTo>
                    <a:pt x="1674" y="415"/>
                  </a:lnTo>
                  <a:lnTo>
                    <a:pt x="1651" y="477"/>
                  </a:lnTo>
                  <a:lnTo>
                    <a:pt x="1651" y="627"/>
                  </a:lnTo>
                  <a:lnTo>
                    <a:pt x="1679" y="908"/>
                  </a:lnTo>
                  <a:lnTo>
                    <a:pt x="1774" y="1607"/>
                  </a:lnTo>
                  <a:lnTo>
                    <a:pt x="1747" y="1613"/>
                  </a:lnTo>
                  <a:lnTo>
                    <a:pt x="1735" y="1602"/>
                  </a:lnTo>
                  <a:lnTo>
                    <a:pt x="1075" y="1859"/>
                  </a:lnTo>
                  <a:lnTo>
                    <a:pt x="1041" y="1915"/>
                  </a:lnTo>
                  <a:lnTo>
                    <a:pt x="1013" y="1904"/>
                  </a:lnTo>
                  <a:lnTo>
                    <a:pt x="901" y="1769"/>
                  </a:lnTo>
                  <a:lnTo>
                    <a:pt x="767" y="1641"/>
                  </a:lnTo>
                  <a:lnTo>
                    <a:pt x="650" y="1545"/>
                  </a:lnTo>
                  <a:lnTo>
                    <a:pt x="520" y="1450"/>
                  </a:lnTo>
                  <a:lnTo>
                    <a:pt x="392" y="1372"/>
                  </a:lnTo>
                  <a:lnTo>
                    <a:pt x="235" y="1277"/>
                  </a:lnTo>
                  <a:lnTo>
                    <a:pt x="67" y="1159"/>
                  </a:lnTo>
                  <a:lnTo>
                    <a:pt x="0" y="1131"/>
                  </a:lnTo>
                  <a:lnTo>
                    <a:pt x="6" y="1081"/>
                  </a:lnTo>
                  <a:lnTo>
                    <a:pt x="40" y="953"/>
                  </a:lnTo>
                  <a:lnTo>
                    <a:pt x="56" y="695"/>
                  </a:lnTo>
                  <a:lnTo>
                    <a:pt x="56" y="438"/>
                  </a:lnTo>
                  <a:lnTo>
                    <a:pt x="40" y="180"/>
                  </a:lnTo>
                  <a:lnTo>
                    <a:pt x="67" y="1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313" name="Freeform 561"/>
            <p:cNvSpPr>
              <a:spLocks/>
            </p:cNvSpPr>
            <p:nvPr/>
          </p:nvSpPr>
          <p:spPr bwMode="auto">
            <a:xfrm flipH="1">
              <a:off x="1458" y="1915"/>
              <a:ext cx="40" cy="437"/>
            </a:xfrm>
            <a:custGeom>
              <a:avLst/>
              <a:gdLst>
                <a:gd name="T0" fmla="*/ 17 w 40"/>
                <a:gd name="T1" fmla="*/ 431 h 437"/>
                <a:gd name="T2" fmla="*/ 0 w 40"/>
                <a:gd name="T3" fmla="*/ 207 h 437"/>
                <a:gd name="T4" fmla="*/ 11 w 40"/>
                <a:gd name="T5" fmla="*/ 0 h 437"/>
                <a:gd name="T6" fmla="*/ 40 w 40"/>
                <a:gd name="T7" fmla="*/ 6 h 437"/>
                <a:gd name="T8" fmla="*/ 23 w 40"/>
                <a:gd name="T9" fmla="*/ 117 h 437"/>
                <a:gd name="T10" fmla="*/ 23 w 40"/>
                <a:gd name="T11" fmla="*/ 201 h 437"/>
                <a:gd name="T12" fmla="*/ 25 w 40"/>
                <a:gd name="T13" fmla="*/ 437 h 437"/>
                <a:gd name="T14" fmla="*/ 40 w 40"/>
                <a:gd name="T15" fmla="*/ 436 h 437"/>
                <a:gd name="T16" fmla="*/ 17 w 40"/>
                <a:gd name="T17" fmla="*/ 431 h 43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0"/>
                <a:gd name="T28" fmla="*/ 0 h 437"/>
                <a:gd name="T29" fmla="*/ 40 w 40"/>
                <a:gd name="T30" fmla="*/ 437 h 43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0" h="437">
                  <a:moveTo>
                    <a:pt x="17" y="431"/>
                  </a:moveTo>
                  <a:lnTo>
                    <a:pt x="0" y="207"/>
                  </a:lnTo>
                  <a:lnTo>
                    <a:pt x="11" y="0"/>
                  </a:lnTo>
                  <a:lnTo>
                    <a:pt x="40" y="6"/>
                  </a:lnTo>
                  <a:lnTo>
                    <a:pt x="23" y="117"/>
                  </a:lnTo>
                  <a:lnTo>
                    <a:pt x="23" y="201"/>
                  </a:lnTo>
                  <a:lnTo>
                    <a:pt x="25" y="437"/>
                  </a:lnTo>
                  <a:lnTo>
                    <a:pt x="40" y="436"/>
                  </a:lnTo>
                  <a:lnTo>
                    <a:pt x="17" y="4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14" name="Group 563"/>
            <p:cNvGrpSpPr>
              <a:grpSpLocks/>
            </p:cNvGrpSpPr>
            <p:nvPr/>
          </p:nvGrpSpPr>
          <p:grpSpPr bwMode="auto">
            <a:xfrm flipH="1">
              <a:off x="1742" y="2492"/>
              <a:ext cx="264" cy="207"/>
              <a:chOff x="4656" y="2640"/>
              <a:chExt cx="720" cy="336"/>
            </a:xfrm>
          </p:grpSpPr>
          <p:sp>
            <p:nvSpPr>
              <p:cNvPr id="10370" name="Freeform 564"/>
              <p:cNvSpPr>
                <a:spLocks/>
              </p:cNvSpPr>
              <p:nvPr/>
            </p:nvSpPr>
            <p:spPr bwMode="auto">
              <a:xfrm>
                <a:off x="4656" y="2640"/>
                <a:ext cx="687" cy="318"/>
              </a:xfrm>
              <a:custGeom>
                <a:avLst/>
                <a:gdLst>
                  <a:gd name="T0" fmla="*/ 76887 w 325"/>
                  <a:gd name="T1" fmla="*/ 0 h 195"/>
                  <a:gd name="T2" fmla="*/ 105976 w 325"/>
                  <a:gd name="T3" fmla="*/ 4951 h 195"/>
                  <a:gd name="T4" fmla="*/ 129524 w 325"/>
                  <a:gd name="T5" fmla="*/ 8175 h 195"/>
                  <a:gd name="T6" fmla="*/ 125981 w 325"/>
                  <a:gd name="T7" fmla="*/ 9145 h 195"/>
                  <a:gd name="T8" fmla="*/ 30348 w 325"/>
                  <a:gd name="T9" fmla="*/ 9757 h 195"/>
                  <a:gd name="T10" fmla="*/ 2873 w 325"/>
                  <a:gd name="T11" fmla="*/ 9419 h 195"/>
                  <a:gd name="T12" fmla="*/ 0 w 325"/>
                  <a:gd name="T13" fmla="*/ 8855 h 195"/>
                  <a:gd name="T14" fmla="*/ 2873 w 325"/>
                  <a:gd name="T15" fmla="*/ 7694 h 195"/>
                  <a:gd name="T16" fmla="*/ 60930 w 325"/>
                  <a:gd name="T17" fmla="*/ 1753 h 195"/>
                  <a:gd name="T18" fmla="*/ 76887 w 325"/>
                  <a:gd name="T19" fmla="*/ 0 h 19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25"/>
                  <a:gd name="T31" fmla="*/ 0 h 195"/>
                  <a:gd name="T32" fmla="*/ 325 w 325"/>
                  <a:gd name="T33" fmla="*/ 195 h 19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25" h="195">
                    <a:moveTo>
                      <a:pt x="193" y="0"/>
                    </a:moveTo>
                    <a:lnTo>
                      <a:pt x="266" y="99"/>
                    </a:lnTo>
                    <a:lnTo>
                      <a:pt x="325" y="164"/>
                    </a:lnTo>
                    <a:lnTo>
                      <a:pt x="316" y="183"/>
                    </a:lnTo>
                    <a:lnTo>
                      <a:pt x="76" y="195"/>
                    </a:lnTo>
                    <a:lnTo>
                      <a:pt x="7" y="188"/>
                    </a:lnTo>
                    <a:lnTo>
                      <a:pt x="0" y="177"/>
                    </a:lnTo>
                    <a:lnTo>
                      <a:pt x="7" y="154"/>
                    </a:lnTo>
                    <a:lnTo>
                      <a:pt x="153" y="35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71" name="Freeform 565"/>
              <p:cNvSpPr>
                <a:spLocks/>
              </p:cNvSpPr>
              <p:nvPr/>
            </p:nvSpPr>
            <p:spPr bwMode="auto">
              <a:xfrm>
                <a:off x="4656" y="2640"/>
                <a:ext cx="720" cy="336"/>
              </a:xfrm>
              <a:custGeom>
                <a:avLst/>
                <a:gdLst>
                  <a:gd name="T0" fmla="*/ 7097 w 341"/>
                  <a:gd name="T1" fmla="*/ 10320 h 206"/>
                  <a:gd name="T2" fmla="*/ 0 w 341"/>
                  <a:gd name="T3" fmla="*/ 9455 h 206"/>
                  <a:gd name="T4" fmla="*/ 2863 w 341"/>
                  <a:gd name="T5" fmla="*/ 8026 h 206"/>
                  <a:gd name="T6" fmla="*/ 31260 w 341"/>
                  <a:gd name="T7" fmla="*/ 4826 h 206"/>
                  <a:gd name="T8" fmla="*/ 72226 w 341"/>
                  <a:gd name="T9" fmla="*/ 55 h 206"/>
                  <a:gd name="T10" fmla="*/ 80275 w 341"/>
                  <a:gd name="T11" fmla="*/ 0 h 206"/>
                  <a:gd name="T12" fmla="*/ 81330 w 341"/>
                  <a:gd name="T13" fmla="*/ 798 h 206"/>
                  <a:gd name="T14" fmla="*/ 65467 w 341"/>
                  <a:gd name="T15" fmla="*/ 2525 h 206"/>
                  <a:gd name="T16" fmla="*/ 26950 w 341"/>
                  <a:gd name="T17" fmla="*/ 6180 h 206"/>
                  <a:gd name="T18" fmla="*/ 10281 w 341"/>
                  <a:gd name="T19" fmla="*/ 8119 h 206"/>
                  <a:gd name="T20" fmla="*/ 9105 w 341"/>
                  <a:gd name="T21" fmla="*/ 9152 h 206"/>
                  <a:gd name="T22" fmla="*/ 17793 w 341"/>
                  <a:gd name="T23" fmla="*/ 9620 h 206"/>
                  <a:gd name="T24" fmla="*/ 122907 w 341"/>
                  <a:gd name="T25" fmla="*/ 8904 h 206"/>
                  <a:gd name="T26" fmla="*/ 124034 w 341"/>
                  <a:gd name="T27" fmla="*/ 8196 h 206"/>
                  <a:gd name="T28" fmla="*/ 102360 w 341"/>
                  <a:gd name="T29" fmla="*/ 4864 h 206"/>
                  <a:gd name="T30" fmla="*/ 85707 w 341"/>
                  <a:gd name="T31" fmla="*/ 1850 h 206"/>
                  <a:gd name="T32" fmla="*/ 85707 w 341"/>
                  <a:gd name="T33" fmla="*/ 1409 h 206"/>
                  <a:gd name="T34" fmla="*/ 92401 w 341"/>
                  <a:gd name="T35" fmla="*/ 2145 h 206"/>
                  <a:gd name="T36" fmla="*/ 134672 w 341"/>
                  <a:gd name="T37" fmla="*/ 8196 h 206"/>
                  <a:gd name="T38" fmla="*/ 133620 w 341"/>
                  <a:gd name="T39" fmla="*/ 9826 h 206"/>
                  <a:gd name="T40" fmla="*/ 119011 w 341"/>
                  <a:gd name="T41" fmla="*/ 10080 h 206"/>
                  <a:gd name="T42" fmla="*/ 28078 w 341"/>
                  <a:gd name="T43" fmla="*/ 10320 h 206"/>
                  <a:gd name="T44" fmla="*/ 7097 w 341"/>
                  <a:gd name="T45" fmla="*/ 10320 h 20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341"/>
                  <a:gd name="T70" fmla="*/ 0 h 206"/>
                  <a:gd name="T71" fmla="*/ 341 w 341"/>
                  <a:gd name="T72" fmla="*/ 206 h 20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341" h="206">
                    <a:moveTo>
                      <a:pt x="18" y="206"/>
                    </a:moveTo>
                    <a:lnTo>
                      <a:pt x="0" y="189"/>
                    </a:lnTo>
                    <a:lnTo>
                      <a:pt x="7" y="160"/>
                    </a:lnTo>
                    <a:lnTo>
                      <a:pt x="79" y="96"/>
                    </a:lnTo>
                    <a:lnTo>
                      <a:pt x="183" y="1"/>
                    </a:lnTo>
                    <a:lnTo>
                      <a:pt x="203" y="0"/>
                    </a:lnTo>
                    <a:lnTo>
                      <a:pt x="206" y="16"/>
                    </a:lnTo>
                    <a:lnTo>
                      <a:pt x="166" y="50"/>
                    </a:lnTo>
                    <a:lnTo>
                      <a:pt x="68" y="123"/>
                    </a:lnTo>
                    <a:lnTo>
                      <a:pt x="26" y="162"/>
                    </a:lnTo>
                    <a:lnTo>
                      <a:pt x="23" y="183"/>
                    </a:lnTo>
                    <a:lnTo>
                      <a:pt x="45" y="192"/>
                    </a:lnTo>
                    <a:lnTo>
                      <a:pt x="311" y="178"/>
                    </a:lnTo>
                    <a:lnTo>
                      <a:pt x="314" y="164"/>
                    </a:lnTo>
                    <a:lnTo>
                      <a:pt x="259" y="97"/>
                    </a:lnTo>
                    <a:lnTo>
                      <a:pt x="217" y="37"/>
                    </a:lnTo>
                    <a:lnTo>
                      <a:pt x="217" y="28"/>
                    </a:lnTo>
                    <a:lnTo>
                      <a:pt x="234" y="43"/>
                    </a:lnTo>
                    <a:lnTo>
                      <a:pt x="341" y="164"/>
                    </a:lnTo>
                    <a:lnTo>
                      <a:pt x="338" y="196"/>
                    </a:lnTo>
                    <a:lnTo>
                      <a:pt x="301" y="201"/>
                    </a:lnTo>
                    <a:lnTo>
                      <a:pt x="71" y="206"/>
                    </a:lnTo>
                    <a:lnTo>
                      <a:pt x="18" y="20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15" name="Group 566"/>
            <p:cNvGrpSpPr>
              <a:grpSpLocks/>
            </p:cNvGrpSpPr>
            <p:nvPr/>
          </p:nvGrpSpPr>
          <p:grpSpPr bwMode="auto">
            <a:xfrm flipH="1">
              <a:off x="1712" y="2534"/>
              <a:ext cx="264" cy="207"/>
              <a:chOff x="4656" y="2640"/>
              <a:chExt cx="720" cy="336"/>
            </a:xfrm>
          </p:grpSpPr>
          <p:sp>
            <p:nvSpPr>
              <p:cNvPr id="10368" name="Freeform 567"/>
              <p:cNvSpPr>
                <a:spLocks/>
              </p:cNvSpPr>
              <p:nvPr/>
            </p:nvSpPr>
            <p:spPr bwMode="auto">
              <a:xfrm>
                <a:off x="4656" y="2640"/>
                <a:ext cx="687" cy="318"/>
              </a:xfrm>
              <a:custGeom>
                <a:avLst/>
                <a:gdLst>
                  <a:gd name="T0" fmla="*/ 76887 w 325"/>
                  <a:gd name="T1" fmla="*/ 0 h 195"/>
                  <a:gd name="T2" fmla="*/ 105976 w 325"/>
                  <a:gd name="T3" fmla="*/ 4951 h 195"/>
                  <a:gd name="T4" fmla="*/ 129524 w 325"/>
                  <a:gd name="T5" fmla="*/ 8175 h 195"/>
                  <a:gd name="T6" fmla="*/ 125981 w 325"/>
                  <a:gd name="T7" fmla="*/ 9145 h 195"/>
                  <a:gd name="T8" fmla="*/ 30348 w 325"/>
                  <a:gd name="T9" fmla="*/ 9757 h 195"/>
                  <a:gd name="T10" fmla="*/ 2873 w 325"/>
                  <a:gd name="T11" fmla="*/ 9419 h 195"/>
                  <a:gd name="T12" fmla="*/ 0 w 325"/>
                  <a:gd name="T13" fmla="*/ 8855 h 195"/>
                  <a:gd name="T14" fmla="*/ 2873 w 325"/>
                  <a:gd name="T15" fmla="*/ 7694 h 195"/>
                  <a:gd name="T16" fmla="*/ 60930 w 325"/>
                  <a:gd name="T17" fmla="*/ 1753 h 195"/>
                  <a:gd name="T18" fmla="*/ 76887 w 325"/>
                  <a:gd name="T19" fmla="*/ 0 h 19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25"/>
                  <a:gd name="T31" fmla="*/ 0 h 195"/>
                  <a:gd name="T32" fmla="*/ 325 w 325"/>
                  <a:gd name="T33" fmla="*/ 195 h 19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25" h="195">
                    <a:moveTo>
                      <a:pt x="193" y="0"/>
                    </a:moveTo>
                    <a:lnTo>
                      <a:pt x="266" y="99"/>
                    </a:lnTo>
                    <a:lnTo>
                      <a:pt x="325" y="164"/>
                    </a:lnTo>
                    <a:lnTo>
                      <a:pt x="316" y="183"/>
                    </a:lnTo>
                    <a:lnTo>
                      <a:pt x="76" y="195"/>
                    </a:lnTo>
                    <a:lnTo>
                      <a:pt x="7" y="188"/>
                    </a:lnTo>
                    <a:lnTo>
                      <a:pt x="0" y="177"/>
                    </a:lnTo>
                    <a:lnTo>
                      <a:pt x="7" y="154"/>
                    </a:lnTo>
                    <a:lnTo>
                      <a:pt x="153" y="35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69" name="Freeform 568"/>
              <p:cNvSpPr>
                <a:spLocks/>
              </p:cNvSpPr>
              <p:nvPr/>
            </p:nvSpPr>
            <p:spPr bwMode="auto">
              <a:xfrm>
                <a:off x="4656" y="2640"/>
                <a:ext cx="720" cy="336"/>
              </a:xfrm>
              <a:custGeom>
                <a:avLst/>
                <a:gdLst>
                  <a:gd name="T0" fmla="*/ 7097 w 341"/>
                  <a:gd name="T1" fmla="*/ 10320 h 206"/>
                  <a:gd name="T2" fmla="*/ 0 w 341"/>
                  <a:gd name="T3" fmla="*/ 9455 h 206"/>
                  <a:gd name="T4" fmla="*/ 2863 w 341"/>
                  <a:gd name="T5" fmla="*/ 8026 h 206"/>
                  <a:gd name="T6" fmla="*/ 31260 w 341"/>
                  <a:gd name="T7" fmla="*/ 4826 h 206"/>
                  <a:gd name="T8" fmla="*/ 72226 w 341"/>
                  <a:gd name="T9" fmla="*/ 55 h 206"/>
                  <a:gd name="T10" fmla="*/ 80275 w 341"/>
                  <a:gd name="T11" fmla="*/ 0 h 206"/>
                  <a:gd name="T12" fmla="*/ 81330 w 341"/>
                  <a:gd name="T13" fmla="*/ 798 h 206"/>
                  <a:gd name="T14" fmla="*/ 65467 w 341"/>
                  <a:gd name="T15" fmla="*/ 2525 h 206"/>
                  <a:gd name="T16" fmla="*/ 26950 w 341"/>
                  <a:gd name="T17" fmla="*/ 6180 h 206"/>
                  <a:gd name="T18" fmla="*/ 10281 w 341"/>
                  <a:gd name="T19" fmla="*/ 8119 h 206"/>
                  <a:gd name="T20" fmla="*/ 9105 w 341"/>
                  <a:gd name="T21" fmla="*/ 9152 h 206"/>
                  <a:gd name="T22" fmla="*/ 17793 w 341"/>
                  <a:gd name="T23" fmla="*/ 9620 h 206"/>
                  <a:gd name="T24" fmla="*/ 122907 w 341"/>
                  <a:gd name="T25" fmla="*/ 8904 h 206"/>
                  <a:gd name="T26" fmla="*/ 124034 w 341"/>
                  <a:gd name="T27" fmla="*/ 8196 h 206"/>
                  <a:gd name="T28" fmla="*/ 102360 w 341"/>
                  <a:gd name="T29" fmla="*/ 4864 h 206"/>
                  <a:gd name="T30" fmla="*/ 85707 w 341"/>
                  <a:gd name="T31" fmla="*/ 1850 h 206"/>
                  <a:gd name="T32" fmla="*/ 85707 w 341"/>
                  <a:gd name="T33" fmla="*/ 1409 h 206"/>
                  <a:gd name="T34" fmla="*/ 92401 w 341"/>
                  <a:gd name="T35" fmla="*/ 2145 h 206"/>
                  <a:gd name="T36" fmla="*/ 134672 w 341"/>
                  <a:gd name="T37" fmla="*/ 8196 h 206"/>
                  <a:gd name="T38" fmla="*/ 133620 w 341"/>
                  <a:gd name="T39" fmla="*/ 9826 h 206"/>
                  <a:gd name="T40" fmla="*/ 119011 w 341"/>
                  <a:gd name="T41" fmla="*/ 10080 h 206"/>
                  <a:gd name="T42" fmla="*/ 28078 w 341"/>
                  <a:gd name="T43" fmla="*/ 10320 h 206"/>
                  <a:gd name="T44" fmla="*/ 7097 w 341"/>
                  <a:gd name="T45" fmla="*/ 10320 h 20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341"/>
                  <a:gd name="T70" fmla="*/ 0 h 206"/>
                  <a:gd name="T71" fmla="*/ 341 w 341"/>
                  <a:gd name="T72" fmla="*/ 206 h 20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341" h="206">
                    <a:moveTo>
                      <a:pt x="18" y="206"/>
                    </a:moveTo>
                    <a:lnTo>
                      <a:pt x="0" y="189"/>
                    </a:lnTo>
                    <a:lnTo>
                      <a:pt x="7" y="160"/>
                    </a:lnTo>
                    <a:lnTo>
                      <a:pt x="79" y="96"/>
                    </a:lnTo>
                    <a:lnTo>
                      <a:pt x="183" y="1"/>
                    </a:lnTo>
                    <a:lnTo>
                      <a:pt x="203" y="0"/>
                    </a:lnTo>
                    <a:lnTo>
                      <a:pt x="206" y="16"/>
                    </a:lnTo>
                    <a:lnTo>
                      <a:pt x="166" y="50"/>
                    </a:lnTo>
                    <a:lnTo>
                      <a:pt x="68" y="123"/>
                    </a:lnTo>
                    <a:lnTo>
                      <a:pt x="26" y="162"/>
                    </a:lnTo>
                    <a:lnTo>
                      <a:pt x="23" y="183"/>
                    </a:lnTo>
                    <a:lnTo>
                      <a:pt x="45" y="192"/>
                    </a:lnTo>
                    <a:lnTo>
                      <a:pt x="311" y="178"/>
                    </a:lnTo>
                    <a:lnTo>
                      <a:pt x="314" y="164"/>
                    </a:lnTo>
                    <a:lnTo>
                      <a:pt x="259" y="97"/>
                    </a:lnTo>
                    <a:lnTo>
                      <a:pt x="217" y="37"/>
                    </a:lnTo>
                    <a:lnTo>
                      <a:pt x="217" y="28"/>
                    </a:lnTo>
                    <a:lnTo>
                      <a:pt x="234" y="43"/>
                    </a:lnTo>
                    <a:lnTo>
                      <a:pt x="341" y="164"/>
                    </a:lnTo>
                    <a:lnTo>
                      <a:pt x="338" y="196"/>
                    </a:lnTo>
                    <a:lnTo>
                      <a:pt x="301" y="201"/>
                    </a:lnTo>
                    <a:lnTo>
                      <a:pt x="71" y="206"/>
                    </a:lnTo>
                    <a:lnTo>
                      <a:pt x="18" y="20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16" name="Group 569"/>
            <p:cNvGrpSpPr>
              <a:grpSpLocks/>
            </p:cNvGrpSpPr>
            <p:nvPr/>
          </p:nvGrpSpPr>
          <p:grpSpPr bwMode="auto">
            <a:xfrm flipH="1">
              <a:off x="1693" y="1767"/>
              <a:ext cx="264" cy="207"/>
              <a:chOff x="4656" y="2640"/>
              <a:chExt cx="720" cy="336"/>
            </a:xfrm>
          </p:grpSpPr>
          <p:sp>
            <p:nvSpPr>
              <p:cNvPr id="10366" name="Freeform 570"/>
              <p:cNvSpPr>
                <a:spLocks/>
              </p:cNvSpPr>
              <p:nvPr/>
            </p:nvSpPr>
            <p:spPr bwMode="auto">
              <a:xfrm>
                <a:off x="4656" y="2640"/>
                <a:ext cx="687" cy="318"/>
              </a:xfrm>
              <a:custGeom>
                <a:avLst/>
                <a:gdLst>
                  <a:gd name="T0" fmla="*/ 76887 w 325"/>
                  <a:gd name="T1" fmla="*/ 0 h 195"/>
                  <a:gd name="T2" fmla="*/ 105976 w 325"/>
                  <a:gd name="T3" fmla="*/ 4951 h 195"/>
                  <a:gd name="T4" fmla="*/ 129524 w 325"/>
                  <a:gd name="T5" fmla="*/ 8175 h 195"/>
                  <a:gd name="T6" fmla="*/ 125981 w 325"/>
                  <a:gd name="T7" fmla="*/ 9145 h 195"/>
                  <a:gd name="T8" fmla="*/ 30348 w 325"/>
                  <a:gd name="T9" fmla="*/ 9757 h 195"/>
                  <a:gd name="T10" fmla="*/ 2873 w 325"/>
                  <a:gd name="T11" fmla="*/ 9419 h 195"/>
                  <a:gd name="T12" fmla="*/ 0 w 325"/>
                  <a:gd name="T13" fmla="*/ 8855 h 195"/>
                  <a:gd name="T14" fmla="*/ 2873 w 325"/>
                  <a:gd name="T15" fmla="*/ 7694 h 195"/>
                  <a:gd name="T16" fmla="*/ 60930 w 325"/>
                  <a:gd name="T17" fmla="*/ 1753 h 195"/>
                  <a:gd name="T18" fmla="*/ 76887 w 325"/>
                  <a:gd name="T19" fmla="*/ 0 h 19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25"/>
                  <a:gd name="T31" fmla="*/ 0 h 195"/>
                  <a:gd name="T32" fmla="*/ 325 w 325"/>
                  <a:gd name="T33" fmla="*/ 195 h 19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25" h="195">
                    <a:moveTo>
                      <a:pt x="193" y="0"/>
                    </a:moveTo>
                    <a:lnTo>
                      <a:pt x="266" y="99"/>
                    </a:lnTo>
                    <a:lnTo>
                      <a:pt x="325" y="164"/>
                    </a:lnTo>
                    <a:lnTo>
                      <a:pt x="316" y="183"/>
                    </a:lnTo>
                    <a:lnTo>
                      <a:pt x="76" y="195"/>
                    </a:lnTo>
                    <a:lnTo>
                      <a:pt x="7" y="188"/>
                    </a:lnTo>
                    <a:lnTo>
                      <a:pt x="0" y="177"/>
                    </a:lnTo>
                    <a:lnTo>
                      <a:pt x="7" y="154"/>
                    </a:lnTo>
                    <a:lnTo>
                      <a:pt x="153" y="35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67" name="Freeform 571"/>
              <p:cNvSpPr>
                <a:spLocks/>
              </p:cNvSpPr>
              <p:nvPr/>
            </p:nvSpPr>
            <p:spPr bwMode="auto">
              <a:xfrm>
                <a:off x="4656" y="2640"/>
                <a:ext cx="720" cy="336"/>
              </a:xfrm>
              <a:custGeom>
                <a:avLst/>
                <a:gdLst>
                  <a:gd name="T0" fmla="*/ 7097 w 341"/>
                  <a:gd name="T1" fmla="*/ 10320 h 206"/>
                  <a:gd name="T2" fmla="*/ 0 w 341"/>
                  <a:gd name="T3" fmla="*/ 9455 h 206"/>
                  <a:gd name="T4" fmla="*/ 2863 w 341"/>
                  <a:gd name="T5" fmla="*/ 8026 h 206"/>
                  <a:gd name="T6" fmla="*/ 31260 w 341"/>
                  <a:gd name="T7" fmla="*/ 4826 h 206"/>
                  <a:gd name="T8" fmla="*/ 72226 w 341"/>
                  <a:gd name="T9" fmla="*/ 55 h 206"/>
                  <a:gd name="T10" fmla="*/ 80275 w 341"/>
                  <a:gd name="T11" fmla="*/ 0 h 206"/>
                  <a:gd name="T12" fmla="*/ 81330 w 341"/>
                  <a:gd name="T13" fmla="*/ 798 h 206"/>
                  <a:gd name="T14" fmla="*/ 65467 w 341"/>
                  <a:gd name="T15" fmla="*/ 2525 h 206"/>
                  <a:gd name="T16" fmla="*/ 26950 w 341"/>
                  <a:gd name="T17" fmla="*/ 6180 h 206"/>
                  <a:gd name="T18" fmla="*/ 10281 w 341"/>
                  <a:gd name="T19" fmla="*/ 8119 h 206"/>
                  <a:gd name="T20" fmla="*/ 9105 w 341"/>
                  <a:gd name="T21" fmla="*/ 9152 h 206"/>
                  <a:gd name="T22" fmla="*/ 17793 w 341"/>
                  <a:gd name="T23" fmla="*/ 9620 h 206"/>
                  <a:gd name="T24" fmla="*/ 122907 w 341"/>
                  <a:gd name="T25" fmla="*/ 8904 h 206"/>
                  <a:gd name="T26" fmla="*/ 124034 w 341"/>
                  <a:gd name="T27" fmla="*/ 8196 h 206"/>
                  <a:gd name="T28" fmla="*/ 102360 w 341"/>
                  <a:gd name="T29" fmla="*/ 4864 h 206"/>
                  <a:gd name="T30" fmla="*/ 85707 w 341"/>
                  <a:gd name="T31" fmla="*/ 1850 h 206"/>
                  <a:gd name="T32" fmla="*/ 85707 w 341"/>
                  <a:gd name="T33" fmla="*/ 1409 h 206"/>
                  <a:gd name="T34" fmla="*/ 92401 w 341"/>
                  <a:gd name="T35" fmla="*/ 2145 h 206"/>
                  <a:gd name="T36" fmla="*/ 134672 w 341"/>
                  <a:gd name="T37" fmla="*/ 8196 h 206"/>
                  <a:gd name="T38" fmla="*/ 133620 w 341"/>
                  <a:gd name="T39" fmla="*/ 9826 h 206"/>
                  <a:gd name="T40" fmla="*/ 119011 w 341"/>
                  <a:gd name="T41" fmla="*/ 10080 h 206"/>
                  <a:gd name="T42" fmla="*/ 28078 w 341"/>
                  <a:gd name="T43" fmla="*/ 10320 h 206"/>
                  <a:gd name="T44" fmla="*/ 7097 w 341"/>
                  <a:gd name="T45" fmla="*/ 10320 h 20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341"/>
                  <a:gd name="T70" fmla="*/ 0 h 206"/>
                  <a:gd name="T71" fmla="*/ 341 w 341"/>
                  <a:gd name="T72" fmla="*/ 206 h 20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341" h="206">
                    <a:moveTo>
                      <a:pt x="18" y="206"/>
                    </a:moveTo>
                    <a:lnTo>
                      <a:pt x="0" y="189"/>
                    </a:lnTo>
                    <a:lnTo>
                      <a:pt x="7" y="160"/>
                    </a:lnTo>
                    <a:lnTo>
                      <a:pt x="79" y="96"/>
                    </a:lnTo>
                    <a:lnTo>
                      <a:pt x="183" y="1"/>
                    </a:lnTo>
                    <a:lnTo>
                      <a:pt x="203" y="0"/>
                    </a:lnTo>
                    <a:lnTo>
                      <a:pt x="206" y="16"/>
                    </a:lnTo>
                    <a:lnTo>
                      <a:pt x="166" y="50"/>
                    </a:lnTo>
                    <a:lnTo>
                      <a:pt x="68" y="123"/>
                    </a:lnTo>
                    <a:lnTo>
                      <a:pt x="26" y="162"/>
                    </a:lnTo>
                    <a:lnTo>
                      <a:pt x="23" y="183"/>
                    </a:lnTo>
                    <a:lnTo>
                      <a:pt x="45" y="192"/>
                    </a:lnTo>
                    <a:lnTo>
                      <a:pt x="311" y="178"/>
                    </a:lnTo>
                    <a:lnTo>
                      <a:pt x="314" y="164"/>
                    </a:lnTo>
                    <a:lnTo>
                      <a:pt x="259" y="97"/>
                    </a:lnTo>
                    <a:lnTo>
                      <a:pt x="217" y="37"/>
                    </a:lnTo>
                    <a:lnTo>
                      <a:pt x="217" y="28"/>
                    </a:lnTo>
                    <a:lnTo>
                      <a:pt x="234" y="43"/>
                    </a:lnTo>
                    <a:lnTo>
                      <a:pt x="341" y="164"/>
                    </a:lnTo>
                    <a:lnTo>
                      <a:pt x="338" y="196"/>
                    </a:lnTo>
                    <a:lnTo>
                      <a:pt x="301" y="201"/>
                    </a:lnTo>
                    <a:lnTo>
                      <a:pt x="71" y="206"/>
                    </a:lnTo>
                    <a:lnTo>
                      <a:pt x="18" y="20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17" name="Freeform 572"/>
            <p:cNvSpPr>
              <a:spLocks/>
            </p:cNvSpPr>
            <p:nvPr/>
          </p:nvSpPr>
          <p:spPr bwMode="auto">
            <a:xfrm flipH="1">
              <a:off x="1682" y="2472"/>
              <a:ext cx="45" cy="389"/>
            </a:xfrm>
            <a:custGeom>
              <a:avLst/>
              <a:gdLst>
                <a:gd name="T0" fmla="*/ 0 w 45"/>
                <a:gd name="T1" fmla="*/ 345 h 389"/>
                <a:gd name="T2" fmla="*/ 8 w 45"/>
                <a:gd name="T3" fmla="*/ 6 h 389"/>
                <a:gd name="T4" fmla="*/ 32 w 45"/>
                <a:gd name="T5" fmla="*/ 0 h 389"/>
                <a:gd name="T6" fmla="*/ 32 w 45"/>
                <a:gd name="T7" fmla="*/ 168 h 389"/>
                <a:gd name="T8" fmla="*/ 45 w 45"/>
                <a:gd name="T9" fmla="*/ 389 h 389"/>
                <a:gd name="T10" fmla="*/ 0 w 45"/>
                <a:gd name="T11" fmla="*/ 345 h 3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5"/>
                <a:gd name="T19" fmla="*/ 0 h 389"/>
                <a:gd name="T20" fmla="*/ 45 w 45"/>
                <a:gd name="T21" fmla="*/ 389 h 3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5" h="389">
                  <a:moveTo>
                    <a:pt x="0" y="345"/>
                  </a:moveTo>
                  <a:lnTo>
                    <a:pt x="8" y="6"/>
                  </a:lnTo>
                  <a:lnTo>
                    <a:pt x="32" y="0"/>
                  </a:lnTo>
                  <a:lnTo>
                    <a:pt x="32" y="168"/>
                  </a:lnTo>
                  <a:lnTo>
                    <a:pt x="45" y="389"/>
                  </a:lnTo>
                  <a:lnTo>
                    <a:pt x="0" y="3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18" name="Group 573"/>
            <p:cNvGrpSpPr>
              <a:grpSpLocks/>
            </p:cNvGrpSpPr>
            <p:nvPr/>
          </p:nvGrpSpPr>
          <p:grpSpPr bwMode="auto">
            <a:xfrm>
              <a:off x="1133" y="1523"/>
              <a:ext cx="400" cy="420"/>
              <a:chOff x="2471" y="2172"/>
              <a:chExt cx="400" cy="420"/>
            </a:xfrm>
          </p:grpSpPr>
          <p:grpSp>
            <p:nvGrpSpPr>
              <p:cNvPr id="10349" name="Group 56"/>
              <p:cNvGrpSpPr>
                <a:grpSpLocks/>
              </p:cNvGrpSpPr>
              <p:nvPr/>
            </p:nvGrpSpPr>
            <p:grpSpPr bwMode="auto">
              <a:xfrm>
                <a:off x="2471" y="2225"/>
                <a:ext cx="304" cy="294"/>
                <a:chOff x="3810" y="2638"/>
                <a:chExt cx="496" cy="405"/>
              </a:xfrm>
            </p:grpSpPr>
            <p:grpSp>
              <p:nvGrpSpPr>
                <p:cNvPr id="10360" name="Group 57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362" name="Freeform 58"/>
                  <p:cNvSpPr>
                    <a:spLocks/>
                  </p:cNvSpPr>
                  <p:nvPr/>
                </p:nvSpPr>
                <p:spPr bwMode="auto">
                  <a:xfrm>
                    <a:off x="3820" y="2646"/>
                    <a:ext cx="474" cy="396"/>
                  </a:xfrm>
                  <a:custGeom>
                    <a:avLst/>
                    <a:gdLst>
                      <a:gd name="T0" fmla="*/ 128 w 474"/>
                      <a:gd name="T1" fmla="*/ 61 h 396"/>
                      <a:gd name="T2" fmla="*/ 180 w 474"/>
                      <a:gd name="T3" fmla="*/ 55 h 396"/>
                      <a:gd name="T4" fmla="*/ 201 w 474"/>
                      <a:gd name="T5" fmla="*/ 6 h 396"/>
                      <a:gd name="T6" fmla="*/ 261 w 474"/>
                      <a:gd name="T7" fmla="*/ 0 h 396"/>
                      <a:gd name="T8" fmla="*/ 261 w 474"/>
                      <a:gd name="T9" fmla="*/ 77 h 396"/>
                      <a:gd name="T10" fmla="*/ 296 w 474"/>
                      <a:gd name="T11" fmla="*/ 85 h 396"/>
                      <a:gd name="T12" fmla="*/ 363 w 474"/>
                      <a:gd name="T13" fmla="*/ 43 h 396"/>
                      <a:gd name="T14" fmla="*/ 423 w 474"/>
                      <a:gd name="T15" fmla="*/ 89 h 396"/>
                      <a:gd name="T16" fmla="*/ 350 w 474"/>
                      <a:gd name="T17" fmla="*/ 144 h 396"/>
                      <a:gd name="T18" fmla="*/ 365 w 474"/>
                      <a:gd name="T19" fmla="*/ 164 h 396"/>
                      <a:gd name="T20" fmla="*/ 454 w 474"/>
                      <a:gd name="T21" fmla="*/ 144 h 396"/>
                      <a:gd name="T22" fmla="*/ 474 w 474"/>
                      <a:gd name="T23" fmla="*/ 223 h 396"/>
                      <a:gd name="T24" fmla="*/ 369 w 474"/>
                      <a:gd name="T25" fmla="*/ 238 h 396"/>
                      <a:gd name="T26" fmla="*/ 363 w 474"/>
                      <a:gd name="T27" fmla="*/ 266 h 396"/>
                      <a:gd name="T28" fmla="*/ 413 w 474"/>
                      <a:gd name="T29" fmla="*/ 303 h 396"/>
                      <a:gd name="T30" fmla="*/ 350 w 474"/>
                      <a:gd name="T31" fmla="*/ 366 h 396"/>
                      <a:gd name="T32" fmla="*/ 314 w 474"/>
                      <a:gd name="T33" fmla="*/ 321 h 396"/>
                      <a:gd name="T34" fmla="*/ 296 w 474"/>
                      <a:gd name="T35" fmla="*/ 327 h 396"/>
                      <a:gd name="T36" fmla="*/ 296 w 474"/>
                      <a:gd name="T37" fmla="*/ 390 h 396"/>
                      <a:gd name="T38" fmla="*/ 219 w 474"/>
                      <a:gd name="T39" fmla="*/ 396 h 396"/>
                      <a:gd name="T40" fmla="*/ 223 w 474"/>
                      <a:gd name="T41" fmla="*/ 329 h 396"/>
                      <a:gd name="T42" fmla="*/ 164 w 474"/>
                      <a:gd name="T43" fmla="*/ 329 h 396"/>
                      <a:gd name="T44" fmla="*/ 144 w 474"/>
                      <a:gd name="T45" fmla="*/ 376 h 396"/>
                      <a:gd name="T46" fmla="*/ 65 w 474"/>
                      <a:gd name="T47" fmla="*/ 335 h 396"/>
                      <a:gd name="T48" fmla="*/ 101 w 474"/>
                      <a:gd name="T49" fmla="*/ 296 h 396"/>
                      <a:gd name="T50" fmla="*/ 71 w 474"/>
                      <a:gd name="T51" fmla="*/ 254 h 396"/>
                      <a:gd name="T52" fmla="*/ 16 w 474"/>
                      <a:gd name="T53" fmla="*/ 262 h 396"/>
                      <a:gd name="T54" fmla="*/ 0 w 474"/>
                      <a:gd name="T55" fmla="*/ 193 h 396"/>
                      <a:gd name="T56" fmla="*/ 67 w 474"/>
                      <a:gd name="T57" fmla="*/ 175 h 396"/>
                      <a:gd name="T58" fmla="*/ 73 w 474"/>
                      <a:gd name="T59" fmla="*/ 116 h 396"/>
                      <a:gd name="T60" fmla="*/ 34 w 474"/>
                      <a:gd name="T61" fmla="*/ 91 h 396"/>
                      <a:gd name="T62" fmla="*/ 89 w 474"/>
                      <a:gd name="T63" fmla="*/ 22 h 396"/>
                      <a:gd name="T64" fmla="*/ 128 w 474"/>
                      <a:gd name="T65" fmla="*/ 61 h 39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474"/>
                      <a:gd name="T100" fmla="*/ 0 h 396"/>
                      <a:gd name="T101" fmla="*/ 474 w 474"/>
                      <a:gd name="T102" fmla="*/ 396 h 39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474" h="396">
                        <a:moveTo>
                          <a:pt x="128" y="61"/>
                        </a:moveTo>
                        <a:lnTo>
                          <a:pt x="180" y="55"/>
                        </a:lnTo>
                        <a:lnTo>
                          <a:pt x="201" y="6"/>
                        </a:lnTo>
                        <a:lnTo>
                          <a:pt x="261" y="0"/>
                        </a:lnTo>
                        <a:lnTo>
                          <a:pt x="261" y="77"/>
                        </a:lnTo>
                        <a:lnTo>
                          <a:pt x="296" y="85"/>
                        </a:lnTo>
                        <a:lnTo>
                          <a:pt x="363" y="43"/>
                        </a:lnTo>
                        <a:lnTo>
                          <a:pt x="423" y="89"/>
                        </a:lnTo>
                        <a:lnTo>
                          <a:pt x="350" y="144"/>
                        </a:lnTo>
                        <a:lnTo>
                          <a:pt x="365" y="164"/>
                        </a:lnTo>
                        <a:lnTo>
                          <a:pt x="454" y="144"/>
                        </a:lnTo>
                        <a:lnTo>
                          <a:pt x="474" y="223"/>
                        </a:lnTo>
                        <a:lnTo>
                          <a:pt x="369" y="238"/>
                        </a:lnTo>
                        <a:lnTo>
                          <a:pt x="363" y="266"/>
                        </a:lnTo>
                        <a:lnTo>
                          <a:pt x="413" y="303"/>
                        </a:lnTo>
                        <a:lnTo>
                          <a:pt x="350" y="366"/>
                        </a:lnTo>
                        <a:lnTo>
                          <a:pt x="314" y="321"/>
                        </a:lnTo>
                        <a:lnTo>
                          <a:pt x="296" y="327"/>
                        </a:lnTo>
                        <a:lnTo>
                          <a:pt x="296" y="390"/>
                        </a:lnTo>
                        <a:lnTo>
                          <a:pt x="219" y="396"/>
                        </a:lnTo>
                        <a:lnTo>
                          <a:pt x="223" y="329"/>
                        </a:lnTo>
                        <a:lnTo>
                          <a:pt x="164" y="329"/>
                        </a:lnTo>
                        <a:lnTo>
                          <a:pt x="144" y="376"/>
                        </a:lnTo>
                        <a:lnTo>
                          <a:pt x="65" y="335"/>
                        </a:lnTo>
                        <a:lnTo>
                          <a:pt x="101" y="296"/>
                        </a:lnTo>
                        <a:lnTo>
                          <a:pt x="71" y="254"/>
                        </a:lnTo>
                        <a:lnTo>
                          <a:pt x="16" y="262"/>
                        </a:lnTo>
                        <a:lnTo>
                          <a:pt x="0" y="193"/>
                        </a:lnTo>
                        <a:lnTo>
                          <a:pt x="67" y="175"/>
                        </a:lnTo>
                        <a:lnTo>
                          <a:pt x="73" y="116"/>
                        </a:lnTo>
                        <a:lnTo>
                          <a:pt x="34" y="91"/>
                        </a:lnTo>
                        <a:lnTo>
                          <a:pt x="89" y="22"/>
                        </a:lnTo>
                        <a:lnTo>
                          <a:pt x="128" y="61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10363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3810" y="2638"/>
                    <a:ext cx="496" cy="405"/>
                    <a:chOff x="3810" y="2638"/>
                    <a:chExt cx="496" cy="405"/>
                  </a:xfrm>
                </p:grpSpPr>
                <p:sp>
                  <p:nvSpPr>
                    <p:cNvPr id="10364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3810" y="2638"/>
                      <a:ext cx="496" cy="405"/>
                    </a:xfrm>
                    <a:custGeom>
                      <a:avLst/>
                      <a:gdLst>
                        <a:gd name="T0" fmla="*/ 202 w 496"/>
                        <a:gd name="T1" fmla="*/ 73 h 405"/>
                        <a:gd name="T2" fmla="*/ 264 w 496"/>
                        <a:gd name="T3" fmla="*/ 20 h 405"/>
                        <a:gd name="T4" fmla="*/ 307 w 496"/>
                        <a:gd name="T5" fmla="*/ 103 h 405"/>
                        <a:gd name="T6" fmla="*/ 414 w 496"/>
                        <a:gd name="T7" fmla="*/ 95 h 405"/>
                        <a:gd name="T8" fmla="*/ 366 w 496"/>
                        <a:gd name="T9" fmla="*/ 180 h 405"/>
                        <a:gd name="T10" fmla="*/ 474 w 496"/>
                        <a:gd name="T11" fmla="*/ 218 h 405"/>
                        <a:gd name="T12" fmla="*/ 361 w 496"/>
                        <a:gd name="T13" fmla="*/ 275 h 405"/>
                        <a:gd name="T14" fmla="*/ 361 w 496"/>
                        <a:gd name="T15" fmla="*/ 353 h 405"/>
                        <a:gd name="T16" fmla="*/ 294 w 496"/>
                        <a:gd name="T17" fmla="*/ 320 h 405"/>
                        <a:gd name="T18" fmla="*/ 242 w 496"/>
                        <a:gd name="T19" fmla="*/ 390 h 405"/>
                        <a:gd name="T20" fmla="*/ 172 w 496"/>
                        <a:gd name="T21" fmla="*/ 320 h 405"/>
                        <a:gd name="T22" fmla="*/ 92 w 496"/>
                        <a:gd name="T23" fmla="*/ 335 h 405"/>
                        <a:gd name="T24" fmla="*/ 92 w 496"/>
                        <a:gd name="T25" fmla="*/ 245 h 405"/>
                        <a:gd name="T26" fmla="*/ 30 w 496"/>
                        <a:gd name="T27" fmla="*/ 203 h 405"/>
                        <a:gd name="T28" fmla="*/ 97 w 496"/>
                        <a:gd name="T29" fmla="*/ 120 h 405"/>
                        <a:gd name="T30" fmla="*/ 107 w 496"/>
                        <a:gd name="T31" fmla="*/ 38 h 405"/>
                        <a:gd name="T32" fmla="*/ 30 w 496"/>
                        <a:gd name="T33" fmla="*/ 103 h 405"/>
                        <a:gd name="T34" fmla="*/ 67 w 496"/>
                        <a:gd name="T35" fmla="*/ 173 h 405"/>
                        <a:gd name="T36" fmla="*/ 17 w 496"/>
                        <a:gd name="T37" fmla="*/ 278 h 405"/>
                        <a:gd name="T38" fmla="*/ 97 w 496"/>
                        <a:gd name="T39" fmla="*/ 298 h 405"/>
                        <a:gd name="T40" fmla="*/ 142 w 496"/>
                        <a:gd name="T41" fmla="*/ 383 h 405"/>
                        <a:gd name="T42" fmla="*/ 187 w 496"/>
                        <a:gd name="T43" fmla="*/ 338 h 405"/>
                        <a:gd name="T44" fmla="*/ 224 w 496"/>
                        <a:gd name="T45" fmla="*/ 405 h 405"/>
                        <a:gd name="T46" fmla="*/ 317 w 496"/>
                        <a:gd name="T47" fmla="*/ 338 h 405"/>
                        <a:gd name="T48" fmla="*/ 361 w 496"/>
                        <a:gd name="T49" fmla="*/ 380 h 405"/>
                        <a:gd name="T50" fmla="*/ 426 w 496"/>
                        <a:gd name="T51" fmla="*/ 283 h 405"/>
                        <a:gd name="T52" fmla="*/ 396 w 496"/>
                        <a:gd name="T53" fmla="*/ 248 h 405"/>
                        <a:gd name="T54" fmla="*/ 466 w 496"/>
                        <a:gd name="T55" fmla="*/ 135 h 405"/>
                        <a:gd name="T56" fmla="*/ 369 w 496"/>
                        <a:gd name="T57" fmla="*/ 155 h 405"/>
                        <a:gd name="T58" fmla="*/ 374 w 496"/>
                        <a:gd name="T59" fmla="*/ 38 h 405"/>
                        <a:gd name="T60" fmla="*/ 307 w 496"/>
                        <a:gd name="T61" fmla="*/ 83 h 405"/>
                        <a:gd name="T62" fmla="*/ 279 w 496"/>
                        <a:gd name="T63" fmla="*/ 0 h 405"/>
                        <a:gd name="T64" fmla="*/ 179 w 496"/>
                        <a:gd name="T65" fmla="*/ 58 h 405"/>
                        <a:gd name="T66" fmla="*/ 135 w 496"/>
                        <a:gd name="T67" fmla="*/ 80 h 405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w 496"/>
                        <a:gd name="T103" fmla="*/ 0 h 405"/>
                        <a:gd name="T104" fmla="*/ 496 w 496"/>
                        <a:gd name="T105" fmla="*/ 405 h 405"/>
                      </a:gdLst>
                      <a:ahLst/>
                      <a:cxnLst>
                        <a:cxn ang="T68">
                          <a:pos x="T0" y="T1"/>
                        </a:cxn>
                        <a:cxn ang="T69">
                          <a:pos x="T2" y="T3"/>
                        </a:cxn>
                        <a:cxn ang="T70">
                          <a:pos x="T4" y="T5"/>
                        </a:cxn>
                        <a:cxn ang="T71">
                          <a:pos x="T6" y="T7"/>
                        </a:cxn>
                        <a:cxn ang="T72">
                          <a:pos x="T8" y="T9"/>
                        </a:cxn>
                        <a:cxn ang="T73">
                          <a:pos x="T10" y="T11"/>
                        </a:cxn>
                        <a:cxn ang="T74">
                          <a:pos x="T12" y="T13"/>
                        </a:cxn>
                        <a:cxn ang="T75">
                          <a:pos x="T14" y="T15"/>
                        </a:cxn>
                        <a:cxn ang="T76">
                          <a:pos x="T16" y="T17"/>
                        </a:cxn>
                        <a:cxn ang="T77">
                          <a:pos x="T18" y="T19"/>
                        </a:cxn>
                        <a:cxn ang="T78">
                          <a:pos x="T20" y="T21"/>
                        </a:cxn>
                        <a:cxn ang="T79">
                          <a:pos x="T22" y="T23"/>
                        </a:cxn>
                        <a:cxn ang="T80">
                          <a:pos x="T24" y="T25"/>
                        </a:cxn>
                        <a:cxn ang="T81">
                          <a:pos x="T26" y="T27"/>
                        </a:cxn>
                        <a:cxn ang="T82">
                          <a:pos x="T28" y="T29"/>
                        </a:cxn>
                        <a:cxn ang="T83">
                          <a:pos x="T30" y="T31"/>
                        </a:cxn>
                        <a:cxn ang="T84">
                          <a:pos x="T32" y="T33"/>
                        </a:cxn>
                        <a:cxn ang="T85">
                          <a:pos x="T34" y="T35"/>
                        </a:cxn>
                        <a:cxn ang="T86">
                          <a:pos x="T36" y="T37"/>
                        </a:cxn>
                        <a:cxn ang="T87">
                          <a:pos x="T38" y="T39"/>
                        </a:cxn>
                        <a:cxn ang="T88">
                          <a:pos x="T40" y="T41"/>
                        </a:cxn>
                        <a:cxn ang="T89">
                          <a:pos x="T42" y="T43"/>
                        </a:cxn>
                        <a:cxn ang="T90">
                          <a:pos x="T44" y="T45"/>
                        </a:cxn>
                        <a:cxn ang="T91">
                          <a:pos x="T46" y="T47"/>
                        </a:cxn>
                        <a:cxn ang="T92">
                          <a:pos x="T48" y="T49"/>
                        </a:cxn>
                        <a:cxn ang="T93">
                          <a:pos x="T50" y="T51"/>
                        </a:cxn>
                        <a:cxn ang="T94">
                          <a:pos x="T52" y="T53"/>
                        </a:cxn>
                        <a:cxn ang="T95">
                          <a:pos x="T54" y="T55"/>
                        </a:cxn>
                        <a:cxn ang="T96">
                          <a:pos x="T56" y="T57"/>
                        </a:cxn>
                        <a:cxn ang="T97">
                          <a:pos x="T58" y="T59"/>
                        </a:cxn>
                        <a:cxn ang="T98">
                          <a:pos x="T60" y="T61"/>
                        </a:cxn>
                        <a:cxn ang="T99">
                          <a:pos x="T62" y="T63"/>
                        </a:cxn>
                        <a:cxn ang="T100">
                          <a:pos x="T64" y="T65"/>
                        </a:cxn>
                        <a:cxn ang="T101">
                          <a:pos x="T66" y="T67"/>
                        </a:cxn>
                      </a:cxnLst>
                      <a:rect l="T102" t="T103" r="T104" b="T105"/>
                      <a:pathLst>
                        <a:path w="496" h="405">
                          <a:moveTo>
                            <a:pt x="135" y="80"/>
                          </a:moveTo>
                          <a:lnTo>
                            <a:pt x="202" y="73"/>
                          </a:lnTo>
                          <a:lnTo>
                            <a:pt x="219" y="23"/>
                          </a:lnTo>
                          <a:lnTo>
                            <a:pt x="264" y="20"/>
                          </a:lnTo>
                          <a:lnTo>
                            <a:pt x="262" y="90"/>
                          </a:lnTo>
                          <a:lnTo>
                            <a:pt x="307" y="103"/>
                          </a:lnTo>
                          <a:lnTo>
                            <a:pt x="376" y="68"/>
                          </a:lnTo>
                          <a:lnTo>
                            <a:pt x="414" y="95"/>
                          </a:lnTo>
                          <a:lnTo>
                            <a:pt x="354" y="148"/>
                          </a:lnTo>
                          <a:lnTo>
                            <a:pt x="366" y="180"/>
                          </a:lnTo>
                          <a:lnTo>
                            <a:pt x="456" y="165"/>
                          </a:lnTo>
                          <a:lnTo>
                            <a:pt x="474" y="218"/>
                          </a:lnTo>
                          <a:lnTo>
                            <a:pt x="369" y="238"/>
                          </a:lnTo>
                          <a:lnTo>
                            <a:pt x="361" y="275"/>
                          </a:lnTo>
                          <a:lnTo>
                            <a:pt x="411" y="308"/>
                          </a:lnTo>
                          <a:lnTo>
                            <a:pt x="361" y="353"/>
                          </a:lnTo>
                          <a:lnTo>
                            <a:pt x="324" y="305"/>
                          </a:lnTo>
                          <a:lnTo>
                            <a:pt x="294" y="320"/>
                          </a:lnTo>
                          <a:lnTo>
                            <a:pt x="299" y="388"/>
                          </a:lnTo>
                          <a:lnTo>
                            <a:pt x="242" y="390"/>
                          </a:lnTo>
                          <a:lnTo>
                            <a:pt x="239" y="328"/>
                          </a:lnTo>
                          <a:lnTo>
                            <a:pt x="172" y="320"/>
                          </a:lnTo>
                          <a:lnTo>
                            <a:pt x="150" y="365"/>
                          </a:lnTo>
                          <a:lnTo>
                            <a:pt x="92" y="335"/>
                          </a:lnTo>
                          <a:lnTo>
                            <a:pt x="122" y="300"/>
                          </a:lnTo>
                          <a:lnTo>
                            <a:pt x="92" y="245"/>
                          </a:lnTo>
                          <a:lnTo>
                            <a:pt x="37" y="255"/>
                          </a:lnTo>
                          <a:lnTo>
                            <a:pt x="30" y="203"/>
                          </a:lnTo>
                          <a:lnTo>
                            <a:pt x="90" y="193"/>
                          </a:lnTo>
                          <a:lnTo>
                            <a:pt x="97" y="120"/>
                          </a:lnTo>
                          <a:lnTo>
                            <a:pt x="62" y="95"/>
                          </a:lnTo>
                          <a:lnTo>
                            <a:pt x="107" y="38"/>
                          </a:lnTo>
                          <a:lnTo>
                            <a:pt x="85" y="23"/>
                          </a:lnTo>
                          <a:lnTo>
                            <a:pt x="30" y="103"/>
                          </a:lnTo>
                          <a:lnTo>
                            <a:pt x="75" y="133"/>
                          </a:lnTo>
                          <a:lnTo>
                            <a:pt x="67" y="173"/>
                          </a:lnTo>
                          <a:lnTo>
                            <a:pt x="0" y="193"/>
                          </a:lnTo>
                          <a:lnTo>
                            <a:pt x="17" y="278"/>
                          </a:lnTo>
                          <a:lnTo>
                            <a:pt x="82" y="275"/>
                          </a:lnTo>
                          <a:lnTo>
                            <a:pt x="97" y="298"/>
                          </a:lnTo>
                          <a:lnTo>
                            <a:pt x="60" y="345"/>
                          </a:lnTo>
                          <a:lnTo>
                            <a:pt x="142" y="383"/>
                          </a:lnTo>
                          <a:lnTo>
                            <a:pt x="165" y="388"/>
                          </a:lnTo>
                          <a:lnTo>
                            <a:pt x="187" y="338"/>
                          </a:lnTo>
                          <a:lnTo>
                            <a:pt x="212" y="353"/>
                          </a:lnTo>
                          <a:lnTo>
                            <a:pt x="224" y="405"/>
                          </a:lnTo>
                          <a:lnTo>
                            <a:pt x="317" y="403"/>
                          </a:lnTo>
                          <a:lnTo>
                            <a:pt x="317" y="338"/>
                          </a:lnTo>
                          <a:lnTo>
                            <a:pt x="324" y="335"/>
                          </a:lnTo>
                          <a:lnTo>
                            <a:pt x="361" y="380"/>
                          </a:lnTo>
                          <a:lnTo>
                            <a:pt x="441" y="305"/>
                          </a:lnTo>
                          <a:lnTo>
                            <a:pt x="426" y="283"/>
                          </a:lnTo>
                          <a:lnTo>
                            <a:pt x="381" y="260"/>
                          </a:lnTo>
                          <a:lnTo>
                            <a:pt x="396" y="248"/>
                          </a:lnTo>
                          <a:lnTo>
                            <a:pt x="496" y="233"/>
                          </a:lnTo>
                          <a:lnTo>
                            <a:pt x="466" y="135"/>
                          </a:lnTo>
                          <a:lnTo>
                            <a:pt x="374" y="158"/>
                          </a:lnTo>
                          <a:lnTo>
                            <a:pt x="369" y="155"/>
                          </a:lnTo>
                          <a:lnTo>
                            <a:pt x="444" y="95"/>
                          </a:lnTo>
                          <a:lnTo>
                            <a:pt x="374" y="38"/>
                          </a:lnTo>
                          <a:lnTo>
                            <a:pt x="354" y="50"/>
                          </a:lnTo>
                          <a:lnTo>
                            <a:pt x="307" y="83"/>
                          </a:lnTo>
                          <a:lnTo>
                            <a:pt x="279" y="75"/>
                          </a:lnTo>
                          <a:lnTo>
                            <a:pt x="279" y="0"/>
                          </a:lnTo>
                          <a:lnTo>
                            <a:pt x="204" y="5"/>
                          </a:lnTo>
                          <a:lnTo>
                            <a:pt x="179" y="58"/>
                          </a:lnTo>
                          <a:lnTo>
                            <a:pt x="135" y="58"/>
                          </a:lnTo>
                          <a:lnTo>
                            <a:pt x="135" y="8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365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3897" y="2658"/>
                      <a:ext cx="83" cy="63"/>
                    </a:xfrm>
                    <a:custGeom>
                      <a:avLst/>
                      <a:gdLst>
                        <a:gd name="T0" fmla="*/ 53 w 83"/>
                        <a:gd name="T1" fmla="*/ 63 h 63"/>
                        <a:gd name="T2" fmla="*/ 0 w 83"/>
                        <a:gd name="T3" fmla="*/ 11 h 63"/>
                        <a:gd name="T4" fmla="*/ 11 w 83"/>
                        <a:gd name="T5" fmla="*/ 0 h 63"/>
                        <a:gd name="T6" fmla="*/ 83 w 83"/>
                        <a:gd name="T7" fmla="*/ 54 h 63"/>
                        <a:gd name="T8" fmla="*/ 53 w 83"/>
                        <a:gd name="T9" fmla="*/ 63 h 6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3"/>
                        <a:gd name="T16" fmla="*/ 0 h 63"/>
                        <a:gd name="T17" fmla="*/ 83 w 83"/>
                        <a:gd name="T18" fmla="*/ 63 h 6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3" h="63">
                          <a:moveTo>
                            <a:pt x="53" y="63"/>
                          </a:moveTo>
                          <a:lnTo>
                            <a:pt x="0" y="11"/>
                          </a:lnTo>
                          <a:lnTo>
                            <a:pt x="11" y="0"/>
                          </a:lnTo>
                          <a:lnTo>
                            <a:pt x="83" y="54"/>
                          </a:lnTo>
                          <a:lnTo>
                            <a:pt x="53" y="63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</p:grpSp>
            </p:grpSp>
            <p:sp>
              <p:nvSpPr>
                <p:cNvPr id="10361" name="Oval 62"/>
                <p:cNvSpPr>
                  <a:spLocks noChangeArrowheads="1"/>
                </p:cNvSpPr>
                <p:nvPr/>
              </p:nvSpPr>
              <p:spPr bwMode="auto">
                <a:xfrm>
                  <a:off x="3999" y="2811"/>
                  <a:ext cx="81" cy="53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altLang="tr-TR" sz="240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0350" name="Group 68"/>
              <p:cNvGrpSpPr>
                <a:grpSpLocks/>
              </p:cNvGrpSpPr>
              <p:nvPr/>
            </p:nvGrpSpPr>
            <p:grpSpPr bwMode="auto">
              <a:xfrm>
                <a:off x="2481" y="2172"/>
                <a:ext cx="315" cy="302"/>
                <a:chOff x="3400" y="2520"/>
                <a:chExt cx="514" cy="394"/>
              </a:xfrm>
            </p:grpSpPr>
            <p:sp>
              <p:nvSpPr>
                <p:cNvPr id="10358" name="Freeform 69"/>
                <p:cNvSpPr>
                  <a:spLocks/>
                </p:cNvSpPr>
                <p:nvPr/>
              </p:nvSpPr>
              <p:spPr bwMode="auto">
                <a:xfrm>
                  <a:off x="3407" y="2539"/>
                  <a:ext cx="493" cy="372"/>
                </a:xfrm>
                <a:custGeom>
                  <a:avLst/>
                  <a:gdLst>
                    <a:gd name="T0" fmla="*/ 0 w 493"/>
                    <a:gd name="T1" fmla="*/ 321 h 372"/>
                    <a:gd name="T2" fmla="*/ 67 w 493"/>
                    <a:gd name="T3" fmla="*/ 254 h 372"/>
                    <a:gd name="T4" fmla="*/ 108 w 493"/>
                    <a:gd name="T5" fmla="*/ 181 h 372"/>
                    <a:gd name="T6" fmla="*/ 150 w 493"/>
                    <a:gd name="T7" fmla="*/ 98 h 372"/>
                    <a:gd name="T8" fmla="*/ 168 w 493"/>
                    <a:gd name="T9" fmla="*/ 12 h 372"/>
                    <a:gd name="T10" fmla="*/ 487 w 493"/>
                    <a:gd name="T11" fmla="*/ 0 h 372"/>
                    <a:gd name="T12" fmla="*/ 493 w 493"/>
                    <a:gd name="T13" fmla="*/ 24 h 372"/>
                    <a:gd name="T14" fmla="*/ 450 w 493"/>
                    <a:gd name="T15" fmla="*/ 144 h 372"/>
                    <a:gd name="T16" fmla="*/ 424 w 493"/>
                    <a:gd name="T17" fmla="*/ 193 h 372"/>
                    <a:gd name="T18" fmla="*/ 365 w 493"/>
                    <a:gd name="T19" fmla="*/ 260 h 372"/>
                    <a:gd name="T20" fmla="*/ 304 w 493"/>
                    <a:gd name="T21" fmla="*/ 333 h 372"/>
                    <a:gd name="T22" fmla="*/ 274 w 493"/>
                    <a:gd name="T23" fmla="*/ 366 h 372"/>
                    <a:gd name="T24" fmla="*/ 122 w 493"/>
                    <a:gd name="T25" fmla="*/ 372 h 372"/>
                    <a:gd name="T26" fmla="*/ 55 w 493"/>
                    <a:gd name="T27" fmla="*/ 366 h 372"/>
                    <a:gd name="T28" fmla="*/ 6 w 493"/>
                    <a:gd name="T29" fmla="*/ 346 h 372"/>
                    <a:gd name="T30" fmla="*/ 0 w 493"/>
                    <a:gd name="T31" fmla="*/ 321 h 372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93"/>
                    <a:gd name="T49" fmla="*/ 0 h 372"/>
                    <a:gd name="T50" fmla="*/ 493 w 493"/>
                    <a:gd name="T51" fmla="*/ 372 h 372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93" h="372">
                      <a:moveTo>
                        <a:pt x="0" y="321"/>
                      </a:moveTo>
                      <a:lnTo>
                        <a:pt x="67" y="254"/>
                      </a:lnTo>
                      <a:lnTo>
                        <a:pt x="108" y="181"/>
                      </a:lnTo>
                      <a:lnTo>
                        <a:pt x="150" y="98"/>
                      </a:lnTo>
                      <a:lnTo>
                        <a:pt x="168" y="12"/>
                      </a:lnTo>
                      <a:lnTo>
                        <a:pt x="487" y="0"/>
                      </a:lnTo>
                      <a:lnTo>
                        <a:pt x="493" y="24"/>
                      </a:lnTo>
                      <a:lnTo>
                        <a:pt x="450" y="144"/>
                      </a:lnTo>
                      <a:lnTo>
                        <a:pt x="424" y="193"/>
                      </a:lnTo>
                      <a:lnTo>
                        <a:pt x="365" y="260"/>
                      </a:lnTo>
                      <a:lnTo>
                        <a:pt x="304" y="333"/>
                      </a:lnTo>
                      <a:lnTo>
                        <a:pt x="274" y="366"/>
                      </a:lnTo>
                      <a:lnTo>
                        <a:pt x="122" y="372"/>
                      </a:lnTo>
                      <a:lnTo>
                        <a:pt x="55" y="366"/>
                      </a:lnTo>
                      <a:lnTo>
                        <a:pt x="6" y="346"/>
                      </a:lnTo>
                      <a:lnTo>
                        <a:pt x="0" y="32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359" name="Freeform 70"/>
                <p:cNvSpPr>
                  <a:spLocks/>
                </p:cNvSpPr>
                <p:nvPr/>
              </p:nvSpPr>
              <p:spPr bwMode="auto">
                <a:xfrm>
                  <a:off x="3400" y="2520"/>
                  <a:ext cx="514" cy="394"/>
                </a:xfrm>
                <a:custGeom>
                  <a:avLst/>
                  <a:gdLst>
                    <a:gd name="T0" fmla="*/ 32 w 514"/>
                    <a:gd name="T1" fmla="*/ 339 h 394"/>
                    <a:gd name="T2" fmla="*/ 99 w 514"/>
                    <a:gd name="T3" fmla="*/ 256 h 394"/>
                    <a:gd name="T4" fmla="*/ 147 w 514"/>
                    <a:gd name="T5" fmla="*/ 158 h 394"/>
                    <a:gd name="T6" fmla="*/ 171 w 514"/>
                    <a:gd name="T7" fmla="*/ 91 h 394"/>
                    <a:gd name="T8" fmla="*/ 187 w 514"/>
                    <a:gd name="T9" fmla="*/ 47 h 394"/>
                    <a:gd name="T10" fmla="*/ 250 w 514"/>
                    <a:gd name="T11" fmla="*/ 35 h 394"/>
                    <a:gd name="T12" fmla="*/ 401 w 514"/>
                    <a:gd name="T13" fmla="*/ 41 h 394"/>
                    <a:gd name="T14" fmla="*/ 480 w 514"/>
                    <a:gd name="T15" fmla="*/ 43 h 394"/>
                    <a:gd name="T16" fmla="*/ 460 w 514"/>
                    <a:gd name="T17" fmla="*/ 108 h 394"/>
                    <a:gd name="T18" fmla="*/ 423 w 514"/>
                    <a:gd name="T19" fmla="*/ 193 h 394"/>
                    <a:gd name="T20" fmla="*/ 363 w 514"/>
                    <a:gd name="T21" fmla="*/ 272 h 394"/>
                    <a:gd name="T22" fmla="*/ 304 w 514"/>
                    <a:gd name="T23" fmla="*/ 339 h 394"/>
                    <a:gd name="T24" fmla="*/ 278 w 514"/>
                    <a:gd name="T25" fmla="*/ 370 h 394"/>
                    <a:gd name="T26" fmla="*/ 202 w 514"/>
                    <a:gd name="T27" fmla="*/ 378 h 394"/>
                    <a:gd name="T28" fmla="*/ 48 w 514"/>
                    <a:gd name="T29" fmla="*/ 370 h 394"/>
                    <a:gd name="T30" fmla="*/ 75 w 514"/>
                    <a:gd name="T31" fmla="*/ 390 h 394"/>
                    <a:gd name="T32" fmla="*/ 194 w 514"/>
                    <a:gd name="T33" fmla="*/ 394 h 394"/>
                    <a:gd name="T34" fmla="*/ 290 w 514"/>
                    <a:gd name="T35" fmla="*/ 388 h 394"/>
                    <a:gd name="T36" fmla="*/ 347 w 514"/>
                    <a:gd name="T37" fmla="*/ 329 h 394"/>
                    <a:gd name="T38" fmla="*/ 411 w 514"/>
                    <a:gd name="T39" fmla="*/ 242 h 394"/>
                    <a:gd name="T40" fmla="*/ 462 w 514"/>
                    <a:gd name="T41" fmla="*/ 169 h 394"/>
                    <a:gd name="T42" fmla="*/ 490 w 514"/>
                    <a:gd name="T43" fmla="*/ 102 h 394"/>
                    <a:gd name="T44" fmla="*/ 508 w 514"/>
                    <a:gd name="T45" fmla="*/ 53 h 394"/>
                    <a:gd name="T46" fmla="*/ 514 w 514"/>
                    <a:gd name="T47" fmla="*/ 28 h 394"/>
                    <a:gd name="T48" fmla="*/ 498 w 514"/>
                    <a:gd name="T49" fmla="*/ 0 h 394"/>
                    <a:gd name="T50" fmla="*/ 454 w 514"/>
                    <a:gd name="T51" fmla="*/ 6 h 394"/>
                    <a:gd name="T52" fmla="*/ 323 w 514"/>
                    <a:gd name="T53" fmla="*/ 16 h 394"/>
                    <a:gd name="T54" fmla="*/ 200 w 514"/>
                    <a:gd name="T55" fmla="*/ 16 h 394"/>
                    <a:gd name="T56" fmla="*/ 169 w 514"/>
                    <a:gd name="T57" fmla="*/ 16 h 394"/>
                    <a:gd name="T58" fmla="*/ 151 w 514"/>
                    <a:gd name="T59" fmla="*/ 53 h 394"/>
                    <a:gd name="T60" fmla="*/ 139 w 514"/>
                    <a:gd name="T61" fmla="*/ 132 h 394"/>
                    <a:gd name="T62" fmla="*/ 105 w 514"/>
                    <a:gd name="T63" fmla="*/ 195 h 394"/>
                    <a:gd name="T64" fmla="*/ 60 w 514"/>
                    <a:gd name="T65" fmla="*/ 266 h 394"/>
                    <a:gd name="T66" fmla="*/ 24 w 514"/>
                    <a:gd name="T67" fmla="*/ 309 h 394"/>
                    <a:gd name="T68" fmla="*/ 0 w 514"/>
                    <a:gd name="T69" fmla="*/ 335 h 394"/>
                    <a:gd name="T70" fmla="*/ 6 w 514"/>
                    <a:gd name="T71" fmla="*/ 359 h 394"/>
                    <a:gd name="T72" fmla="*/ 32 w 514"/>
                    <a:gd name="T73" fmla="*/ 364 h 394"/>
                    <a:gd name="T74" fmla="*/ 32 w 514"/>
                    <a:gd name="T75" fmla="*/ 339 h 394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514"/>
                    <a:gd name="T115" fmla="*/ 0 h 394"/>
                    <a:gd name="T116" fmla="*/ 514 w 514"/>
                    <a:gd name="T117" fmla="*/ 394 h 394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514" h="394">
                      <a:moveTo>
                        <a:pt x="32" y="339"/>
                      </a:moveTo>
                      <a:lnTo>
                        <a:pt x="99" y="256"/>
                      </a:lnTo>
                      <a:lnTo>
                        <a:pt x="147" y="158"/>
                      </a:lnTo>
                      <a:lnTo>
                        <a:pt x="171" y="91"/>
                      </a:lnTo>
                      <a:lnTo>
                        <a:pt x="187" y="47"/>
                      </a:lnTo>
                      <a:lnTo>
                        <a:pt x="250" y="35"/>
                      </a:lnTo>
                      <a:lnTo>
                        <a:pt x="401" y="41"/>
                      </a:lnTo>
                      <a:lnTo>
                        <a:pt x="480" y="43"/>
                      </a:lnTo>
                      <a:lnTo>
                        <a:pt x="460" y="108"/>
                      </a:lnTo>
                      <a:lnTo>
                        <a:pt x="423" y="193"/>
                      </a:lnTo>
                      <a:lnTo>
                        <a:pt x="363" y="272"/>
                      </a:lnTo>
                      <a:lnTo>
                        <a:pt x="304" y="339"/>
                      </a:lnTo>
                      <a:lnTo>
                        <a:pt x="278" y="370"/>
                      </a:lnTo>
                      <a:lnTo>
                        <a:pt x="202" y="378"/>
                      </a:lnTo>
                      <a:lnTo>
                        <a:pt x="48" y="370"/>
                      </a:lnTo>
                      <a:lnTo>
                        <a:pt x="75" y="390"/>
                      </a:lnTo>
                      <a:lnTo>
                        <a:pt x="194" y="394"/>
                      </a:lnTo>
                      <a:lnTo>
                        <a:pt x="290" y="388"/>
                      </a:lnTo>
                      <a:lnTo>
                        <a:pt x="347" y="329"/>
                      </a:lnTo>
                      <a:lnTo>
                        <a:pt x="411" y="242"/>
                      </a:lnTo>
                      <a:lnTo>
                        <a:pt x="462" y="169"/>
                      </a:lnTo>
                      <a:lnTo>
                        <a:pt x="490" y="102"/>
                      </a:lnTo>
                      <a:lnTo>
                        <a:pt x="508" y="53"/>
                      </a:lnTo>
                      <a:lnTo>
                        <a:pt x="514" y="28"/>
                      </a:lnTo>
                      <a:lnTo>
                        <a:pt x="498" y="0"/>
                      </a:lnTo>
                      <a:lnTo>
                        <a:pt x="454" y="6"/>
                      </a:lnTo>
                      <a:lnTo>
                        <a:pt x="323" y="16"/>
                      </a:lnTo>
                      <a:lnTo>
                        <a:pt x="200" y="16"/>
                      </a:lnTo>
                      <a:lnTo>
                        <a:pt x="169" y="16"/>
                      </a:lnTo>
                      <a:lnTo>
                        <a:pt x="151" y="53"/>
                      </a:lnTo>
                      <a:lnTo>
                        <a:pt x="139" y="132"/>
                      </a:lnTo>
                      <a:lnTo>
                        <a:pt x="105" y="195"/>
                      </a:lnTo>
                      <a:lnTo>
                        <a:pt x="60" y="266"/>
                      </a:lnTo>
                      <a:lnTo>
                        <a:pt x="24" y="309"/>
                      </a:lnTo>
                      <a:lnTo>
                        <a:pt x="0" y="335"/>
                      </a:lnTo>
                      <a:lnTo>
                        <a:pt x="6" y="359"/>
                      </a:lnTo>
                      <a:lnTo>
                        <a:pt x="32" y="364"/>
                      </a:lnTo>
                      <a:lnTo>
                        <a:pt x="32" y="33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/>
                </a:p>
              </p:txBody>
            </p:sp>
          </p:grpSp>
          <p:grpSp>
            <p:nvGrpSpPr>
              <p:cNvPr id="10351" name="Group 71"/>
              <p:cNvGrpSpPr>
                <a:grpSpLocks/>
              </p:cNvGrpSpPr>
              <p:nvPr/>
            </p:nvGrpSpPr>
            <p:grpSpPr bwMode="auto">
              <a:xfrm>
                <a:off x="2567" y="2335"/>
                <a:ext cx="304" cy="257"/>
                <a:chOff x="3810" y="2638"/>
                <a:chExt cx="496" cy="405"/>
              </a:xfrm>
            </p:grpSpPr>
            <p:grpSp>
              <p:nvGrpSpPr>
                <p:cNvPr id="10352" name="Group 72"/>
                <p:cNvGrpSpPr>
                  <a:grpSpLocks/>
                </p:cNvGrpSpPr>
                <p:nvPr/>
              </p:nvGrpSpPr>
              <p:grpSpPr bwMode="auto">
                <a:xfrm>
                  <a:off x="3810" y="2638"/>
                  <a:ext cx="496" cy="405"/>
                  <a:chOff x="3810" y="2638"/>
                  <a:chExt cx="496" cy="405"/>
                </a:xfrm>
              </p:grpSpPr>
              <p:sp>
                <p:nvSpPr>
                  <p:cNvPr id="10354" name="Freeform 73"/>
                  <p:cNvSpPr>
                    <a:spLocks/>
                  </p:cNvSpPr>
                  <p:nvPr/>
                </p:nvSpPr>
                <p:spPr bwMode="auto">
                  <a:xfrm>
                    <a:off x="3820" y="2646"/>
                    <a:ext cx="474" cy="396"/>
                  </a:xfrm>
                  <a:custGeom>
                    <a:avLst/>
                    <a:gdLst>
                      <a:gd name="T0" fmla="*/ 128 w 474"/>
                      <a:gd name="T1" fmla="*/ 61 h 396"/>
                      <a:gd name="T2" fmla="*/ 180 w 474"/>
                      <a:gd name="T3" fmla="*/ 55 h 396"/>
                      <a:gd name="T4" fmla="*/ 201 w 474"/>
                      <a:gd name="T5" fmla="*/ 6 h 396"/>
                      <a:gd name="T6" fmla="*/ 261 w 474"/>
                      <a:gd name="T7" fmla="*/ 0 h 396"/>
                      <a:gd name="T8" fmla="*/ 261 w 474"/>
                      <a:gd name="T9" fmla="*/ 77 h 396"/>
                      <a:gd name="T10" fmla="*/ 296 w 474"/>
                      <a:gd name="T11" fmla="*/ 85 h 396"/>
                      <a:gd name="T12" fmla="*/ 363 w 474"/>
                      <a:gd name="T13" fmla="*/ 43 h 396"/>
                      <a:gd name="T14" fmla="*/ 423 w 474"/>
                      <a:gd name="T15" fmla="*/ 89 h 396"/>
                      <a:gd name="T16" fmla="*/ 350 w 474"/>
                      <a:gd name="T17" fmla="*/ 144 h 396"/>
                      <a:gd name="T18" fmla="*/ 365 w 474"/>
                      <a:gd name="T19" fmla="*/ 164 h 396"/>
                      <a:gd name="T20" fmla="*/ 454 w 474"/>
                      <a:gd name="T21" fmla="*/ 144 h 396"/>
                      <a:gd name="T22" fmla="*/ 474 w 474"/>
                      <a:gd name="T23" fmla="*/ 223 h 396"/>
                      <a:gd name="T24" fmla="*/ 369 w 474"/>
                      <a:gd name="T25" fmla="*/ 238 h 396"/>
                      <a:gd name="T26" fmla="*/ 363 w 474"/>
                      <a:gd name="T27" fmla="*/ 266 h 396"/>
                      <a:gd name="T28" fmla="*/ 413 w 474"/>
                      <a:gd name="T29" fmla="*/ 303 h 396"/>
                      <a:gd name="T30" fmla="*/ 350 w 474"/>
                      <a:gd name="T31" fmla="*/ 366 h 396"/>
                      <a:gd name="T32" fmla="*/ 314 w 474"/>
                      <a:gd name="T33" fmla="*/ 321 h 396"/>
                      <a:gd name="T34" fmla="*/ 296 w 474"/>
                      <a:gd name="T35" fmla="*/ 327 h 396"/>
                      <a:gd name="T36" fmla="*/ 296 w 474"/>
                      <a:gd name="T37" fmla="*/ 390 h 396"/>
                      <a:gd name="T38" fmla="*/ 219 w 474"/>
                      <a:gd name="T39" fmla="*/ 396 h 396"/>
                      <a:gd name="T40" fmla="*/ 223 w 474"/>
                      <a:gd name="T41" fmla="*/ 329 h 396"/>
                      <a:gd name="T42" fmla="*/ 164 w 474"/>
                      <a:gd name="T43" fmla="*/ 329 h 396"/>
                      <a:gd name="T44" fmla="*/ 144 w 474"/>
                      <a:gd name="T45" fmla="*/ 376 h 396"/>
                      <a:gd name="T46" fmla="*/ 65 w 474"/>
                      <a:gd name="T47" fmla="*/ 335 h 396"/>
                      <a:gd name="T48" fmla="*/ 101 w 474"/>
                      <a:gd name="T49" fmla="*/ 296 h 396"/>
                      <a:gd name="T50" fmla="*/ 71 w 474"/>
                      <a:gd name="T51" fmla="*/ 254 h 396"/>
                      <a:gd name="T52" fmla="*/ 16 w 474"/>
                      <a:gd name="T53" fmla="*/ 262 h 396"/>
                      <a:gd name="T54" fmla="*/ 0 w 474"/>
                      <a:gd name="T55" fmla="*/ 193 h 396"/>
                      <a:gd name="T56" fmla="*/ 67 w 474"/>
                      <a:gd name="T57" fmla="*/ 175 h 396"/>
                      <a:gd name="T58" fmla="*/ 73 w 474"/>
                      <a:gd name="T59" fmla="*/ 116 h 396"/>
                      <a:gd name="T60" fmla="*/ 34 w 474"/>
                      <a:gd name="T61" fmla="*/ 91 h 396"/>
                      <a:gd name="T62" fmla="*/ 89 w 474"/>
                      <a:gd name="T63" fmla="*/ 22 h 396"/>
                      <a:gd name="T64" fmla="*/ 128 w 474"/>
                      <a:gd name="T65" fmla="*/ 61 h 39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474"/>
                      <a:gd name="T100" fmla="*/ 0 h 396"/>
                      <a:gd name="T101" fmla="*/ 474 w 474"/>
                      <a:gd name="T102" fmla="*/ 396 h 39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474" h="396">
                        <a:moveTo>
                          <a:pt x="128" y="61"/>
                        </a:moveTo>
                        <a:lnTo>
                          <a:pt x="180" y="55"/>
                        </a:lnTo>
                        <a:lnTo>
                          <a:pt x="201" y="6"/>
                        </a:lnTo>
                        <a:lnTo>
                          <a:pt x="261" y="0"/>
                        </a:lnTo>
                        <a:lnTo>
                          <a:pt x="261" y="77"/>
                        </a:lnTo>
                        <a:lnTo>
                          <a:pt x="296" y="85"/>
                        </a:lnTo>
                        <a:lnTo>
                          <a:pt x="363" y="43"/>
                        </a:lnTo>
                        <a:lnTo>
                          <a:pt x="423" y="89"/>
                        </a:lnTo>
                        <a:lnTo>
                          <a:pt x="350" y="144"/>
                        </a:lnTo>
                        <a:lnTo>
                          <a:pt x="365" y="164"/>
                        </a:lnTo>
                        <a:lnTo>
                          <a:pt x="454" y="144"/>
                        </a:lnTo>
                        <a:lnTo>
                          <a:pt x="474" y="223"/>
                        </a:lnTo>
                        <a:lnTo>
                          <a:pt x="369" y="238"/>
                        </a:lnTo>
                        <a:lnTo>
                          <a:pt x="363" y="266"/>
                        </a:lnTo>
                        <a:lnTo>
                          <a:pt x="413" y="303"/>
                        </a:lnTo>
                        <a:lnTo>
                          <a:pt x="350" y="366"/>
                        </a:lnTo>
                        <a:lnTo>
                          <a:pt x="314" y="321"/>
                        </a:lnTo>
                        <a:lnTo>
                          <a:pt x="296" y="327"/>
                        </a:lnTo>
                        <a:lnTo>
                          <a:pt x="296" y="390"/>
                        </a:lnTo>
                        <a:lnTo>
                          <a:pt x="219" y="396"/>
                        </a:lnTo>
                        <a:lnTo>
                          <a:pt x="223" y="329"/>
                        </a:lnTo>
                        <a:lnTo>
                          <a:pt x="164" y="329"/>
                        </a:lnTo>
                        <a:lnTo>
                          <a:pt x="144" y="376"/>
                        </a:lnTo>
                        <a:lnTo>
                          <a:pt x="65" y="335"/>
                        </a:lnTo>
                        <a:lnTo>
                          <a:pt x="101" y="296"/>
                        </a:lnTo>
                        <a:lnTo>
                          <a:pt x="71" y="254"/>
                        </a:lnTo>
                        <a:lnTo>
                          <a:pt x="16" y="262"/>
                        </a:lnTo>
                        <a:lnTo>
                          <a:pt x="0" y="193"/>
                        </a:lnTo>
                        <a:lnTo>
                          <a:pt x="67" y="175"/>
                        </a:lnTo>
                        <a:lnTo>
                          <a:pt x="73" y="116"/>
                        </a:lnTo>
                        <a:lnTo>
                          <a:pt x="34" y="91"/>
                        </a:lnTo>
                        <a:lnTo>
                          <a:pt x="89" y="22"/>
                        </a:lnTo>
                        <a:lnTo>
                          <a:pt x="128" y="61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tr-TR"/>
                  </a:p>
                </p:txBody>
              </p:sp>
              <p:grpSp>
                <p:nvGrpSpPr>
                  <p:cNvPr id="10355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3810" y="2638"/>
                    <a:ext cx="496" cy="405"/>
                    <a:chOff x="3810" y="2638"/>
                    <a:chExt cx="496" cy="405"/>
                  </a:xfrm>
                </p:grpSpPr>
                <p:sp>
                  <p:nvSpPr>
                    <p:cNvPr id="10356" name="Freeform 75"/>
                    <p:cNvSpPr>
                      <a:spLocks/>
                    </p:cNvSpPr>
                    <p:nvPr/>
                  </p:nvSpPr>
                  <p:spPr bwMode="auto">
                    <a:xfrm>
                      <a:off x="3810" y="2638"/>
                      <a:ext cx="496" cy="405"/>
                    </a:xfrm>
                    <a:custGeom>
                      <a:avLst/>
                      <a:gdLst>
                        <a:gd name="T0" fmla="*/ 202 w 496"/>
                        <a:gd name="T1" fmla="*/ 73 h 405"/>
                        <a:gd name="T2" fmla="*/ 264 w 496"/>
                        <a:gd name="T3" fmla="*/ 20 h 405"/>
                        <a:gd name="T4" fmla="*/ 307 w 496"/>
                        <a:gd name="T5" fmla="*/ 103 h 405"/>
                        <a:gd name="T6" fmla="*/ 414 w 496"/>
                        <a:gd name="T7" fmla="*/ 95 h 405"/>
                        <a:gd name="T8" fmla="*/ 366 w 496"/>
                        <a:gd name="T9" fmla="*/ 180 h 405"/>
                        <a:gd name="T10" fmla="*/ 474 w 496"/>
                        <a:gd name="T11" fmla="*/ 218 h 405"/>
                        <a:gd name="T12" fmla="*/ 361 w 496"/>
                        <a:gd name="T13" fmla="*/ 275 h 405"/>
                        <a:gd name="T14" fmla="*/ 361 w 496"/>
                        <a:gd name="T15" fmla="*/ 353 h 405"/>
                        <a:gd name="T16" fmla="*/ 294 w 496"/>
                        <a:gd name="T17" fmla="*/ 320 h 405"/>
                        <a:gd name="T18" fmla="*/ 242 w 496"/>
                        <a:gd name="T19" fmla="*/ 390 h 405"/>
                        <a:gd name="T20" fmla="*/ 172 w 496"/>
                        <a:gd name="T21" fmla="*/ 320 h 405"/>
                        <a:gd name="T22" fmla="*/ 92 w 496"/>
                        <a:gd name="T23" fmla="*/ 335 h 405"/>
                        <a:gd name="T24" fmla="*/ 92 w 496"/>
                        <a:gd name="T25" fmla="*/ 245 h 405"/>
                        <a:gd name="T26" fmla="*/ 30 w 496"/>
                        <a:gd name="T27" fmla="*/ 203 h 405"/>
                        <a:gd name="T28" fmla="*/ 97 w 496"/>
                        <a:gd name="T29" fmla="*/ 120 h 405"/>
                        <a:gd name="T30" fmla="*/ 107 w 496"/>
                        <a:gd name="T31" fmla="*/ 38 h 405"/>
                        <a:gd name="T32" fmla="*/ 30 w 496"/>
                        <a:gd name="T33" fmla="*/ 103 h 405"/>
                        <a:gd name="T34" fmla="*/ 67 w 496"/>
                        <a:gd name="T35" fmla="*/ 173 h 405"/>
                        <a:gd name="T36" fmla="*/ 17 w 496"/>
                        <a:gd name="T37" fmla="*/ 278 h 405"/>
                        <a:gd name="T38" fmla="*/ 97 w 496"/>
                        <a:gd name="T39" fmla="*/ 298 h 405"/>
                        <a:gd name="T40" fmla="*/ 142 w 496"/>
                        <a:gd name="T41" fmla="*/ 383 h 405"/>
                        <a:gd name="T42" fmla="*/ 187 w 496"/>
                        <a:gd name="T43" fmla="*/ 338 h 405"/>
                        <a:gd name="T44" fmla="*/ 224 w 496"/>
                        <a:gd name="T45" fmla="*/ 405 h 405"/>
                        <a:gd name="T46" fmla="*/ 317 w 496"/>
                        <a:gd name="T47" fmla="*/ 338 h 405"/>
                        <a:gd name="T48" fmla="*/ 361 w 496"/>
                        <a:gd name="T49" fmla="*/ 380 h 405"/>
                        <a:gd name="T50" fmla="*/ 426 w 496"/>
                        <a:gd name="T51" fmla="*/ 283 h 405"/>
                        <a:gd name="T52" fmla="*/ 396 w 496"/>
                        <a:gd name="T53" fmla="*/ 248 h 405"/>
                        <a:gd name="T54" fmla="*/ 466 w 496"/>
                        <a:gd name="T55" fmla="*/ 135 h 405"/>
                        <a:gd name="T56" fmla="*/ 369 w 496"/>
                        <a:gd name="T57" fmla="*/ 155 h 405"/>
                        <a:gd name="T58" fmla="*/ 374 w 496"/>
                        <a:gd name="T59" fmla="*/ 38 h 405"/>
                        <a:gd name="T60" fmla="*/ 307 w 496"/>
                        <a:gd name="T61" fmla="*/ 83 h 405"/>
                        <a:gd name="T62" fmla="*/ 279 w 496"/>
                        <a:gd name="T63" fmla="*/ 0 h 405"/>
                        <a:gd name="T64" fmla="*/ 179 w 496"/>
                        <a:gd name="T65" fmla="*/ 58 h 405"/>
                        <a:gd name="T66" fmla="*/ 135 w 496"/>
                        <a:gd name="T67" fmla="*/ 80 h 405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w 496"/>
                        <a:gd name="T103" fmla="*/ 0 h 405"/>
                        <a:gd name="T104" fmla="*/ 496 w 496"/>
                        <a:gd name="T105" fmla="*/ 405 h 405"/>
                      </a:gdLst>
                      <a:ahLst/>
                      <a:cxnLst>
                        <a:cxn ang="T68">
                          <a:pos x="T0" y="T1"/>
                        </a:cxn>
                        <a:cxn ang="T69">
                          <a:pos x="T2" y="T3"/>
                        </a:cxn>
                        <a:cxn ang="T70">
                          <a:pos x="T4" y="T5"/>
                        </a:cxn>
                        <a:cxn ang="T71">
                          <a:pos x="T6" y="T7"/>
                        </a:cxn>
                        <a:cxn ang="T72">
                          <a:pos x="T8" y="T9"/>
                        </a:cxn>
                        <a:cxn ang="T73">
                          <a:pos x="T10" y="T11"/>
                        </a:cxn>
                        <a:cxn ang="T74">
                          <a:pos x="T12" y="T13"/>
                        </a:cxn>
                        <a:cxn ang="T75">
                          <a:pos x="T14" y="T15"/>
                        </a:cxn>
                        <a:cxn ang="T76">
                          <a:pos x="T16" y="T17"/>
                        </a:cxn>
                        <a:cxn ang="T77">
                          <a:pos x="T18" y="T19"/>
                        </a:cxn>
                        <a:cxn ang="T78">
                          <a:pos x="T20" y="T21"/>
                        </a:cxn>
                        <a:cxn ang="T79">
                          <a:pos x="T22" y="T23"/>
                        </a:cxn>
                        <a:cxn ang="T80">
                          <a:pos x="T24" y="T25"/>
                        </a:cxn>
                        <a:cxn ang="T81">
                          <a:pos x="T26" y="T27"/>
                        </a:cxn>
                        <a:cxn ang="T82">
                          <a:pos x="T28" y="T29"/>
                        </a:cxn>
                        <a:cxn ang="T83">
                          <a:pos x="T30" y="T31"/>
                        </a:cxn>
                        <a:cxn ang="T84">
                          <a:pos x="T32" y="T33"/>
                        </a:cxn>
                        <a:cxn ang="T85">
                          <a:pos x="T34" y="T35"/>
                        </a:cxn>
                        <a:cxn ang="T86">
                          <a:pos x="T36" y="T37"/>
                        </a:cxn>
                        <a:cxn ang="T87">
                          <a:pos x="T38" y="T39"/>
                        </a:cxn>
                        <a:cxn ang="T88">
                          <a:pos x="T40" y="T41"/>
                        </a:cxn>
                        <a:cxn ang="T89">
                          <a:pos x="T42" y="T43"/>
                        </a:cxn>
                        <a:cxn ang="T90">
                          <a:pos x="T44" y="T45"/>
                        </a:cxn>
                        <a:cxn ang="T91">
                          <a:pos x="T46" y="T47"/>
                        </a:cxn>
                        <a:cxn ang="T92">
                          <a:pos x="T48" y="T49"/>
                        </a:cxn>
                        <a:cxn ang="T93">
                          <a:pos x="T50" y="T51"/>
                        </a:cxn>
                        <a:cxn ang="T94">
                          <a:pos x="T52" y="T53"/>
                        </a:cxn>
                        <a:cxn ang="T95">
                          <a:pos x="T54" y="T55"/>
                        </a:cxn>
                        <a:cxn ang="T96">
                          <a:pos x="T56" y="T57"/>
                        </a:cxn>
                        <a:cxn ang="T97">
                          <a:pos x="T58" y="T59"/>
                        </a:cxn>
                        <a:cxn ang="T98">
                          <a:pos x="T60" y="T61"/>
                        </a:cxn>
                        <a:cxn ang="T99">
                          <a:pos x="T62" y="T63"/>
                        </a:cxn>
                        <a:cxn ang="T100">
                          <a:pos x="T64" y="T65"/>
                        </a:cxn>
                        <a:cxn ang="T101">
                          <a:pos x="T66" y="T67"/>
                        </a:cxn>
                      </a:cxnLst>
                      <a:rect l="T102" t="T103" r="T104" b="T105"/>
                      <a:pathLst>
                        <a:path w="496" h="405">
                          <a:moveTo>
                            <a:pt x="135" y="80"/>
                          </a:moveTo>
                          <a:lnTo>
                            <a:pt x="202" y="73"/>
                          </a:lnTo>
                          <a:lnTo>
                            <a:pt x="219" y="23"/>
                          </a:lnTo>
                          <a:lnTo>
                            <a:pt x="264" y="20"/>
                          </a:lnTo>
                          <a:lnTo>
                            <a:pt x="262" y="90"/>
                          </a:lnTo>
                          <a:lnTo>
                            <a:pt x="307" y="103"/>
                          </a:lnTo>
                          <a:lnTo>
                            <a:pt x="376" y="68"/>
                          </a:lnTo>
                          <a:lnTo>
                            <a:pt x="414" y="95"/>
                          </a:lnTo>
                          <a:lnTo>
                            <a:pt x="354" y="148"/>
                          </a:lnTo>
                          <a:lnTo>
                            <a:pt x="366" y="180"/>
                          </a:lnTo>
                          <a:lnTo>
                            <a:pt x="456" y="165"/>
                          </a:lnTo>
                          <a:lnTo>
                            <a:pt x="474" y="218"/>
                          </a:lnTo>
                          <a:lnTo>
                            <a:pt x="369" y="238"/>
                          </a:lnTo>
                          <a:lnTo>
                            <a:pt x="361" y="275"/>
                          </a:lnTo>
                          <a:lnTo>
                            <a:pt x="411" y="308"/>
                          </a:lnTo>
                          <a:lnTo>
                            <a:pt x="361" y="353"/>
                          </a:lnTo>
                          <a:lnTo>
                            <a:pt x="324" y="305"/>
                          </a:lnTo>
                          <a:lnTo>
                            <a:pt x="294" y="320"/>
                          </a:lnTo>
                          <a:lnTo>
                            <a:pt x="299" y="388"/>
                          </a:lnTo>
                          <a:lnTo>
                            <a:pt x="242" y="390"/>
                          </a:lnTo>
                          <a:lnTo>
                            <a:pt x="239" y="328"/>
                          </a:lnTo>
                          <a:lnTo>
                            <a:pt x="172" y="320"/>
                          </a:lnTo>
                          <a:lnTo>
                            <a:pt x="150" y="365"/>
                          </a:lnTo>
                          <a:lnTo>
                            <a:pt x="92" y="335"/>
                          </a:lnTo>
                          <a:lnTo>
                            <a:pt x="122" y="300"/>
                          </a:lnTo>
                          <a:lnTo>
                            <a:pt x="92" y="245"/>
                          </a:lnTo>
                          <a:lnTo>
                            <a:pt x="37" y="255"/>
                          </a:lnTo>
                          <a:lnTo>
                            <a:pt x="30" y="203"/>
                          </a:lnTo>
                          <a:lnTo>
                            <a:pt x="90" y="193"/>
                          </a:lnTo>
                          <a:lnTo>
                            <a:pt x="97" y="120"/>
                          </a:lnTo>
                          <a:lnTo>
                            <a:pt x="62" y="95"/>
                          </a:lnTo>
                          <a:lnTo>
                            <a:pt x="107" y="38"/>
                          </a:lnTo>
                          <a:lnTo>
                            <a:pt x="85" y="23"/>
                          </a:lnTo>
                          <a:lnTo>
                            <a:pt x="30" y="103"/>
                          </a:lnTo>
                          <a:lnTo>
                            <a:pt x="75" y="133"/>
                          </a:lnTo>
                          <a:lnTo>
                            <a:pt x="67" y="173"/>
                          </a:lnTo>
                          <a:lnTo>
                            <a:pt x="0" y="193"/>
                          </a:lnTo>
                          <a:lnTo>
                            <a:pt x="17" y="278"/>
                          </a:lnTo>
                          <a:lnTo>
                            <a:pt x="82" y="275"/>
                          </a:lnTo>
                          <a:lnTo>
                            <a:pt x="97" y="298"/>
                          </a:lnTo>
                          <a:lnTo>
                            <a:pt x="60" y="345"/>
                          </a:lnTo>
                          <a:lnTo>
                            <a:pt x="142" y="383"/>
                          </a:lnTo>
                          <a:lnTo>
                            <a:pt x="165" y="388"/>
                          </a:lnTo>
                          <a:lnTo>
                            <a:pt x="187" y="338"/>
                          </a:lnTo>
                          <a:lnTo>
                            <a:pt x="212" y="353"/>
                          </a:lnTo>
                          <a:lnTo>
                            <a:pt x="224" y="405"/>
                          </a:lnTo>
                          <a:lnTo>
                            <a:pt x="317" y="403"/>
                          </a:lnTo>
                          <a:lnTo>
                            <a:pt x="317" y="338"/>
                          </a:lnTo>
                          <a:lnTo>
                            <a:pt x="324" y="335"/>
                          </a:lnTo>
                          <a:lnTo>
                            <a:pt x="361" y="380"/>
                          </a:lnTo>
                          <a:lnTo>
                            <a:pt x="441" y="305"/>
                          </a:lnTo>
                          <a:lnTo>
                            <a:pt x="426" y="283"/>
                          </a:lnTo>
                          <a:lnTo>
                            <a:pt x="381" y="260"/>
                          </a:lnTo>
                          <a:lnTo>
                            <a:pt x="396" y="248"/>
                          </a:lnTo>
                          <a:lnTo>
                            <a:pt x="496" y="233"/>
                          </a:lnTo>
                          <a:lnTo>
                            <a:pt x="466" y="135"/>
                          </a:lnTo>
                          <a:lnTo>
                            <a:pt x="374" y="158"/>
                          </a:lnTo>
                          <a:lnTo>
                            <a:pt x="369" y="155"/>
                          </a:lnTo>
                          <a:lnTo>
                            <a:pt x="444" y="95"/>
                          </a:lnTo>
                          <a:lnTo>
                            <a:pt x="374" y="38"/>
                          </a:lnTo>
                          <a:lnTo>
                            <a:pt x="354" y="50"/>
                          </a:lnTo>
                          <a:lnTo>
                            <a:pt x="307" y="83"/>
                          </a:lnTo>
                          <a:lnTo>
                            <a:pt x="279" y="75"/>
                          </a:lnTo>
                          <a:lnTo>
                            <a:pt x="279" y="0"/>
                          </a:lnTo>
                          <a:lnTo>
                            <a:pt x="204" y="5"/>
                          </a:lnTo>
                          <a:lnTo>
                            <a:pt x="179" y="58"/>
                          </a:lnTo>
                          <a:lnTo>
                            <a:pt x="135" y="58"/>
                          </a:lnTo>
                          <a:lnTo>
                            <a:pt x="135" y="8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  <p:sp>
                  <p:nvSpPr>
                    <p:cNvPr id="10357" name="Freeform 76"/>
                    <p:cNvSpPr>
                      <a:spLocks/>
                    </p:cNvSpPr>
                    <p:nvPr/>
                  </p:nvSpPr>
                  <p:spPr bwMode="auto">
                    <a:xfrm>
                      <a:off x="3897" y="2658"/>
                      <a:ext cx="83" cy="63"/>
                    </a:xfrm>
                    <a:custGeom>
                      <a:avLst/>
                      <a:gdLst>
                        <a:gd name="T0" fmla="*/ 53 w 83"/>
                        <a:gd name="T1" fmla="*/ 63 h 63"/>
                        <a:gd name="T2" fmla="*/ 0 w 83"/>
                        <a:gd name="T3" fmla="*/ 11 h 63"/>
                        <a:gd name="T4" fmla="*/ 11 w 83"/>
                        <a:gd name="T5" fmla="*/ 0 h 63"/>
                        <a:gd name="T6" fmla="*/ 83 w 83"/>
                        <a:gd name="T7" fmla="*/ 54 h 63"/>
                        <a:gd name="T8" fmla="*/ 53 w 83"/>
                        <a:gd name="T9" fmla="*/ 63 h 6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83"/>
                        <a:gd name="T16" fmla="*/ 0 h 63"/>
                        <a:gd name="T17" fmla="*/ 83 w 83"/>
                        <a:gd name="T18" fmla="*/ 63 h 6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83" h="63">
                          <a:moveTo>
                            <a:pt x="53" y="63"/>
                          </a:moveTo>
                          <a:lnTo>
                            <a:pt x="0" y="11"/>
                          </a:lnTo>
                          <a:lnTo>
                            <a:pt x="11" y="0"/>
                          </a:lnTo>
                          <a:lnTo>
                            <a:pt x="83" y="54"/>
                          </a:lnTo>
                          <a:lnTo>
                            <a:pt x="53" y="63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tr-TR"/>
                    </a:p>
                  </p:txBody>
                </p:sp>
              </p:grpSp>
            </p:grpSp>
            <p:sp>
              <p:nvSpPr>
                <p:cNvPr id="10353" name="Oval 77"/>
                <p:cNvSpPr>
                  <a:spLocks noChangeArrowheads="1"/>
                </p:cNvSpPr>
                <p:nvPr/>
              </p:nvSpPr>
              <p:spPr bwMode="auto">
                <a:xfrm>
                  <a:off x="3999" y="2811"/>
                  <a:ext cx="81" cy="53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altLang="tr-TR" sz="2400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19" name="Group 89"/>
            <p:cNvGrpSpPr>
              <a:grpSpLocks/>
            </p:cNvGrpSpPr>
            <p:nvPr/>
          </p:nvGrpSpPr>
          <p:grpSpPr bwMode="auto">
            <a:xfrm flipH="1">
              <a:off x="592" y="1608"/>
              <a:ext cx="668" cy="451"/>
              <a:chOff x="2640" y="1200"/>
              <a:chExt cx="668" cy="500"/>
            </a:xfrm>
          </p:grpSpPr>
          <p:sp>
            <p:nvSpPr>
              <p:cNvPr id="10344" name="Freeform 90"/>
              <p:cNvSpPr>
                <a:spLocks/>
              </p:cNvSpPr>
              <p:nvPr/>
            </p:nvSpPr>
            <p:spPr bwMode="auto">
              <a:xfrm>
                <a:off x="2650" y="1207"/>
                <a:ext cx="649" cy="484"/>
              </a:xfrm>
              <a:custGeom>
                <a:avLst/>
                <a:gdLst>
                  <a:gd name="T0" fmla="*/ 7 w 645"/>
                  <a:gd name="T1" fmla="*/ 30 h 604"/>
                  <a:gd name="T2" fmla="*/ 76 w 645"/>
                  <a:gd name="T3" fmla="*/ 20 h 604"/>
                  <a:gd name="T4" fmla="*/ 163 w 645"/>
                  <a:gd name="T5" fmla="*/ 11 h 604"/>
                  <a:gd name="T6" fmla="*/ 219 w 645"/>
                  <a:gd name="T7" fmla="*/ 2 h 604"/>
                  <a:gd name="T8" fmla="*/ 234 w 645"/>
                  <a:gd name="T9" fmla="*/ 0 h 604"/>
                  <a:gd name="T10" fmla="*/ 309 w 645"/>
                  <a:gd name="T11" fmla="*/ 5 h 604"/>
                  <a:gd name="T12" fmla="*/ 466 w 645"/>
                  <a:gd name="T13" fmla="*/ 17 h 604"/>
                  <a:gd name="T14" fmla="*/ 671 w 645"/>
                  <a:gd name="T15" fmla="*/ 32 h 604"/>
                  <a:gd name="T16" fmla="*/ 677 w 645"/>
                  <a:gd name="T17" fmla="*/ 37 h 604"/>
                  <a:gd name="T18" fmla="*/ 675 w 645"/>
                  <a:gd name="T19" fmla="*/ 78 h 604"/>
                  <a:gd name="T20" fmla="*/ 476 w 645"/>
                  <a:gd name="T21" fmla="*/ 103 h 604"/>
                  <a:gd name="T22" fmla="*/ 426 w 645"/>
                  <a:gd name="T23" fmla="*/ 103 h 604"/>
                  <a:gd name="T24" fmla="*/ 388 w 645"/>
                  <a:gd name="T25" fmla="*/ 101 h 604"/>
                  <a:gd name="T26" fmla="*/ 70 w 645"/>
                  <a:gd name="T27" fmla="*/ 75 h 604"/>
                  <a:gd name="T28" fmla="*/ 10 w 645"/>
                  <a:gd name="T29" fmla="*/ 69 h 604"/>
                  <a:gd name="T30" fmla="*/ 0 w 645"/>
                  <a:gd name="T31" fmla="*/ 32 h 604"/>
                  <a:gd name="T32" fmla="*/ 12 w 645"/>
                  <a:gd name="T33" fmla="*/ 30 h 604"/>
                  <a:gd name="T34" fmla="*/ 7 w 645"/>
                  <a:gd name="T35" fmla="*/ 30 h 604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645"/>
                  <a:gd name="T55" fmla="*/ 0 h 604"/>
                  <a:gd name="T56" fmla="*/ 645 w 645"/>
                  <a:gd name="T57" fmla="*/ 604 h 604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645" h="604">
                    <a:moveTo>
                      <a:pt x="7" y="174"/>
                    </a:moveTo>
                    <a:lnTo>
                      <a:pt x="76" y="118"/>
                    </a:lnTo>
                    <a:lnTo>
                      <a:pt x="155" y="65"/>
                    </a:lnTo>
                    <a:lnTo>
                      <a:pt x="211" y="9"/>
                    </a:lnTo>
                    <a:lnTo>
                      <a:pt x="226" y="0"/>
                    </a:lnTo>
                    <a:lnTo>
                      <a:pt x="293" y="29"/>
                    </a:lnTo>
                    <a:lnTo>
                      <a:pt x="442" y="98"/>
                    </a:lnTo>
                    <a:lnTo>
                      <a:pt x="639" y="193"/>
                    </a:lnTo>
                    <a:lnTo>
                      <a:pt x="645" y="213"/>
                    </a:lnTo>
                    <a:lnTo>
                      <a:pt x="643" y="459"/>
                    </a:lnTo>
                    <a:lnTo>
                      <a:pt x="452" y="604"/>
                    </a:lnTo>
                    <a:lnTo>
                      <a:pt x="403" y="604"/>
                    </a:lnTo>
                    <a:lnTo>
                      <a:pt x="372" y="594"/>
                    </a:lnTo>
                    <a:lnTo>
                      <a:pt x="70" y="441"/>
                    </a:lnTo>
                    <a:lnTo>
                      <a:pt x="10" y="403"/>
                    </a:lnTo>
                    <a:lnTo>
                      <a:pt x="0" y="188"/>
                    </a:lnTo>
                    <a:lnTo>
                      <a:pt x="12" y="173"/>
                    </a:lnTo>
                    <a:lnTo>
                      <a:pt x="7" y="174"/>
                    </a:lnTo>
                    <a:close/>
                  </a:path>
                </a:pathLst>
              </a:custGeom>
              <a:solidFill>
                <a:srgbClr val="9696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45" name="Freeform 91"/>
              <p:cNvSpPr>
                <a:spLocks/>
              </p:cNvSpPr>
              <p:nvPr/>
            </p:nvSpPr>
            <p:spPr bwMode="auto">
              <a:xfrm>
                <a:off x="2640" y="1200"/>
                <a:ext cx="668" cy="500"/>
              </a:xfrm>
              <a:custGeom>
                <a:avLst/>
                <a:gdLst>
                  <a:gd name="T0" fmla="*/ 140 w 664"/>
                  <a:gd name="T1" fmla="*/ 40 h 624"/>
                  <a:gd name="T2" fmla="*/ 411 w 664"/>
                  <a:gd name="T3" fmla="*/ 59 h 624"/>
                  <a:gd name="T4" fmla="*/ 370 w 664"/>
                  <a:gd name="T5" fmla="*/ 59 h 624"/>
                  <a:gd name="T6" fmla="*/ 26 w 664"/>
                  <a:gd name="T7" fmla="*/ 34 h 624"/>
                  <a:gd name="T8" fmla="*/ 33 w 664"/>
                  <a:gd name="T9" fmla="*/ 70 h 624"/>
                  <a:gd name="T10" fmla="*/ 155 w 664"/>
                  <a:gd name="T11" fmla="*/ 80 h 624"/>
                  <a:gd name="T12" fmla="*/ 418 w 664"/>
                  <a:gd name="T13" fmla="*/ 102 h 624"/>
                  <a:gd name="T14" fmla="*/ 449 w 664"/>
                  <a:gd name="T15" fmla="*/ 99 h 624"/>
                  <a:gd name="T16" fmla="*/ 431 w 664"/>
                  <a:gd name="T17" fmla="*/ 63 h 624"/>
                  <a:gd name="T18" fmla="*/ 459 w 664"/>
                  <a:gd name="T19" fmla="*/ 61 h 624"/>
                  <a:gd name="T20" fmla="*/ 459 w 664"/>
                  <a:gd name="T21" fmla="*/ 70 h 624"/>
                  <a:gd name="T22" fmla="*/ 464 w 664"/>
                  <a:gd name="T23" fmla="*/ 92 h 624"/>
                  <a:gd name="T24" fmla="*/ 485 w 664"/>
                  <a:gd name="T25" fmla="*/ 101 h 624"/>
                  <a:gd name="T26" fmla="*/ 586 w 664"/>
                  <a:gd name="T27" fmla="*/ 91 h 624"/>
                  <a:gd name="T28" fmla="*/ 672 w 664"/>
                  <a:gd name="T29" fmla="*/ 79 h 624"/>
                  <a:gd name="T30" fmla="*/ 680 w 664"/>
                  <a:gd name="T31" fmla="*/ 57 h 624"/>
                  <a:gd name="T32" fmla="*/ 672 w 664"/>
                  <a:gd name="T33" fmla="*/ 38 h 624"/>
                  <a:gd name="T34" fmla="*/ 485 w 664"/>
                  <a:gd name="T35" fmla="*/ 61 h 624"/>
                  <a:gd name="T36" fmla="*/ 523 w 664"/>
                  <a:gd name="T37" fmla="*/ 54 h 624"/>
                  <a:gd name="T38" fmla="*/ 601 w 664"/>
                  <a:gd name="T39" fmla="*/ 43 h 624"/>
                  <a:gd name="T40" fmla="*/ 659 w 664"/>
                  <a:gd name="T41" fmla="*/ 34 h 624"/>
                  <a:gd name="T42" fmla="*/ 398 w 664"/>
                  <a:gd name="T43" fmla="*/ 14 h 624"/>
                  <a:gd name="T44" fmla="*/ 239 w 664"/>
                  <a:gd name="T45" fmla="*/ 4 h 624"/>
                  <a:gd name="T46" fmla="*/ 156 w 664"/>
                  <a:gd name="T47" fmla="*/ 17 h 624"/>
                  <a:gd name="T48" fmla="*/ 142 w 664"/>
                  <a:gd name="T49" fmla="*/ 15 h 624"/>
                  <a:gd name="T50" fmla="*/ 215 w 664"/>
                  <a:gd name="T51" fmla="*/ 3 h 624"/>
                  <a:gd name="T52" fmla="*/ 244 w 664"/>
                  <a:gd name="T53" fmla="*/ 0 h 624"/>
                  <a:gd name="T54" fmla="*/ 301 w 664"/>
                  <a:gd name="T55" fmla="*/ 4 h 624"/>
                  <a:gd name="T56" fmla="*/ 500 w 664"/>
                  <a:gd name="T57" fmla="*/ 18 h 624"/>
                  <a:gd name="T58" fmla="*/ 686 w 664"/>
                  <a:gd name="T59" fmla="*/ 32 h 624"/>
                  <a:gd name="T60" fmla="*/ 696 w 664"/>
                  <a:gd name="T61" fmla="*/ 38 h 624"/>
                  <a:gd name="T62" fmla="*/ 696 w 664"/>
                  <a:gd name="T63" fmla="*/ 79 h 624"/>
                  <a:gd name="T64" fmla="*/ 643 w 664"/>
                  <a:gd name="T65" fmla="*/ 87 h 624"/>
                  <a:gd name="T66" fmla="*/ 494 w 664"/>
                  <a:gd name="T67" fmla="*/ 105 h 624"/>
                  <a:gd name="T68" fmla="*/ 452 w 664"/>
                  <a:gd name="T69" fmla="*/ 106 h 624"/>
                  <a:gd name="T70" fmla="*/ 382 w 664"/>
                  <a:gd name="T71" fmla="*/ 102 h 624"/>
                  <a:gd name="T72" fmla="*/ 146 w 664"/>
                  <a:gd name="T73" fmla="*/ 83 h 624"/>
                  <a:gd name="T74" fmla="*/ 17 w 664"/>
                  <a:gd name="T75" fmla="*/ 72 h 624"/>
                  <a:gd name="T76" fmla="*/ 11 w 664"/>
                  <a:gd name="T77" fmla="*/ 66 h 624"/>
                  <a:gd name="T78" fmla="*/ 3 w 664"/>
                  <a:gd name="T79" fmla="*/ 37 h 624"/>
                  <a:gd name="T80" fmla="*/ 4 w 664"/>
                  <a:gd name="T81" fmla="*/ 30 h 624"/>
                  <a:gd name="T82" fmla="*/ 124 w 664"/>
                  <a:gd name="T83" fmla="*/ 18 h 624"/>
                  <a:gd name="T84" fmla="*/ 132 w 664"/>
                  <a:gd name="T85" fmla="*/ 18 h 624"/>
                  <a:gd name="T86" fmla="*/ 37 w 664"/>
                  <a:gd name="T87" fmla="*/ 31 h 624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64"/>
                  <a:gd name="T133" fmla="*/ 0 h 624"/>
                  <a:gd name="T134" fmla="*/ 664 w 664"/>
                  <a:gd name="T135" fmla="*/ 624 h 624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64" h="624">
                    <a:moveTo>
                      <a:pt x="43" y="184"/>
                    </a:moveTo>
                    <a:lnTo>
                      <a:pt x="132" y="233"/>
                    </a:lnTo>
                    <a:lnTo>
                      <a:pt x="262" y="296"/>
                    </a:lnTo>
                    <a:lnTo>
                      <a:pt x="395" y="347"/>
                    </a:lnTo>
                    <a:lnTo>
                      <a:pt x="385" y="355"/>
                    </a:lnTo>
                    <a:lnTo>
                      <a:pt x="354" y="348"/>
                    </a:lnTo>
                    <a:lnTo>
                      <a:pt x="204" y="288"/>
                    </a:lnTo>
                    <a:lnTo>
                      <a:pt x="26" y="201"/>
                    </a:lnTo>
                    <a:lnTo>
                      <a:pt x="19" y="211"/>
                    </a:lnTo>
                    <a:lnTo>
                      <a:pt x="33" y="410"/>
                    </a:lnTo>
                    <a:lnTo>
                      <a:pt x="47" y="421"/>
                    </a:lnTo>
                    <a:lnTo>
                      <a:pt x="147" y="472"/>
                    </a:lnTo>
                    <a:lnTo>
                      <a:pt x="264" y="529"/>
                    </a:lnTo>
                    <a:lnTo>
                      <a:pt x="401" y="598"/>
                    </a:lnTo>
                    <a:lnTo>
                      <a:pt x="417" y="597"/>
                    </a:lnTo>
                    <a:lnTo>
                      <a:pt x="425" y="581"/>
                    </a:lnTo>
                    <a:lnTo>
                      <a:pt x="417" y="395"/>
                    </a:lnTo>
                    <a:lnTo>
                      <a:pt x="410" y="372"/>
                    </a:lnTo>
                    <a:lnTo>
                      <a:pt x="420" y="358"/>
                    </a:lnTo>
                    <a:lnTo>
                      <a:pt x="435" y="362"/>
                    </a:lnTo>
                    <a:lnTo>
                      <a:pt x="444" y="382"/>
                    </a:lnTo>
                    <a:lnTo>
                      <a:pt x="435" y="413"/>
                    </a:lnTo>
                    <a:lnTo>
                      <a:pt x="437" y="417"/>
                    </a:lnTo>
                    <a:lnTo>
                      <a:pt x="440" y="541"/>
                    </a:lnTo>
                    <a:lnTo>
                      <a:pt x="448" y="594"/>
                    </a:lnTo>
                    <a:lnTo>
                      <a:pt x="461" y="595"/>
                    </a:lnTo>
                    <a:lnTo>
                      <a:pt x="481" y="589"/>
                    </a:lnTo>
                    <a:lnTo>
                      <a:pt x="561" y="533"/>
                    </a:lnTo>
                    <a:lnTo>
                      <a:pt x="611" y="490"/>
                    </a:lnTo>
                    <a:lnTo>
                      <a:pt x="640" y="463"/>
                    </a:lnTo>
                    <a:lnTo>
                      <a:pt x="645" y="447"/>
                    </a:lnTo>
                    <a:lnTo>
                      <a:pt x="648" y="335"/>
                    </a:lnTo>
                    <a:lnTo>
                      <a:pt x="648" y="223"/>
                    </a:lnTo>
                    <a:lnTo>
                      <a:pt x="640" y="224"/>
                    </a:lnTo>
                    <a:lnTo>
                      <a:pt x="546" y="298"/>
                    </a:lnTo>
                    <a:lnTo>
                      <a:pt x="461" y="358"/>
                    </a:lnTo>
                    <a:lnTo>
                      <a:pt x="458" y="352"/>
                    </a:lnTo>
                    <a:lnTo>
                      <a:pt x="499" y="315"/>
                    </a:lnTo>
                    <a:lnTo>
                      <a:pt x="503" y="313"/>
                    </a:lnTo>
                    <a:lnTo>
                      <a:pt x="572" y="256"/>
                    </a:lnTo>
                    <a:lnTo>
                      <a:pt x="635" y="203"/>
                    </a:lnTo>
                    <a:lnTo>
                      <a:pt x="627" y="196"/>
                    </a:lnTo>
                    <a:lnTo>
                      <a:pt x="489" y="131"/>
                    </a:lnTo>
                    <a:lnTo>
                      <a:pt x="382" y="83"/>
                    </a:lnTo>
                    <a:lnTo>
                      <a:pt x="250" y="22"/>
                    </a:lnTo>
                    <a:lnTo>
                      <a:pt x="231" y="22"/>
                    </a:lnTo>
                    <a:lnTo>
                      <a:pt x="211" y="39"/>
                    </a:lnTo>
                    <a:lnTo>
                      <a:pt x="148" y="98"/>
                    </a:lnTo>
                    <a:lnTo>
                      <a:pt x="134" y="104"/>
                    </a:lnTo>
                    <a:lnTo>
                      <a:pt x="134" y="89"/>
                    </a:lnTo>
                    <a:lnTo>
                      <a:pt x="170" y="55"/>
                    </a:lnTo>
                    <a:lnTo>
                      <a:pt x="207" y="19"/>
                    </a:lnTo>
                    <a:lnTo>
                      <a:pt x="224" y="3"/>
                    </a:lnTo>
                    <a:lnTo>
                      <a:pt x="236" y="0"/>
                    </a:lnTo>
                    <a:lnTo>
                      <a:pt x="244" y="3"/>
                    </a:lnTo>
                    <a:lnTo>
                      <a:pt x="285" y="22"/>
                    </a:lnTo>
                    <a:lnTo>
                      <a:pt x="378" y="62"/>
                    </a:lnTo>
                    <a:lnTo>
                      <a:pt x="476" y="108"/>
                    </a:lnTo>
                    <a:lnTo>
                      <a:pt x="589" y="162"/>
                    </a:lnTo>
                    <a:lnTo>
                      <a:pt x="654" y="194"/>
                    </a:lnTo>
                    <a:lnTo>
                      <a:pt x="660" y="206"/>
                    </a:lnTo>
                    <a:lnTo>
                      <a:pt x="664" y="223"/>
                    </a:lnTo>
                    <a:lnTo>
                      <a:pt x="664" y="311"/>
                    </a:lnTo>
                    <a:lnTo>
                      <a:pt x="664" y="463"/>
                    </a:lnTo>
                    <a:lnTo>
                      <a:pt x="658" y="474"/>
                    </a:lnTo>
                    <a:lnTo>
                      <a:pt x="611" y="515"/>
                    </a:lnTo>
                    <a:lnTo>
                      <a:pt x="549" y="562"/>
                    </a:lnTo>
                    <a:lnTo>
                      <a:pt x="470" y="618"/>
                    </a:lnTo>
                    <a:lnTo>
                      <a:pt x="451" y="623"/>
                    </a:lnTo>
                    <a:lnTo>
                      <a:pt x="428" y="624"/>
                    </a:lnTo>
                    <a:lnTo>
                      <a:pt x="404" y="620"/>
                    </a:lnTo>
                    <a:lnTo>
                      <a:pt x="366" y="602"/>
                    </a:lnTo>
                    <a:lnTo>
                      <a:pt x="229" y="526"/>
                    </a:lnTo>
                    <a:lnTo>
                      <a:pt x="138" y="485"/>
                    </a:lnTo>
                    <a:lnTo>
                      <a:pt x="33" y="434"/>
                    </a:lnTo>
                    <a:lnTo>
                      <a:pt x="17" y="426"/>
                    </a:lnTo>
                    <a:lnTo>
                      <a:pt x="9" y="414"/>
                    </a:lnTo>
                    <a:lnTo>
                      <a:pt x="11" y="387"/>
                    </a:lnTo>
                    <a:lnTo>
                      <a:pt x="11" y="309"/>
                    </a:lnTo>
                    <a:lnTo>
                      <a:pt x="3" y="221"/>
                    </a:lnTo>
                    <a:lnTo>
                      <a:pt x="0" y="191"/>
                    </a:lnTo>
                    <a:lnTo>
                      <a:pt x="4" y="181"/>
                    </a:lnTo>
                    <a:lnTo>
                      <a:pt x="14" y="170"/>
                    </a:lnTo>
                    <a:lnTo>
                      <a:pt x="116" y="101"/>
                    </a:lnTo>
                    <a:lnTo>
                      <a:pt x="126" y="91"/>
                    </a:lnTo>
                    <a:lnTo>
                      <a:pt x="124" y="106"/>
                    </a:lnTo>
                    <a:lnTo>
                      <a:pt x="37" y="173"/>
                    </a:lnTo>
                    <a:lnTo>
                      <a:pt x="37" y="184"/>
                    </a:lnTo>
                    <a:lnTo>
                      <a:pt x="43" y="184"/>
                    </a:lnTo>
                    <a:close/>
                  </a:path>
                </a:pathLst>
              </a:custGeom>
              <a:solidFill>
                <a:srgbClr val="33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46" name="Freeform 92"/>
              <p:cNvSpPr>
                <a:spLocks/>
              </p:cNvSpPr>
              <p:nvPr/>
            </p:nvSpPr>
            <p:spPr bwMode="auto">
              <a:xfrm>
                <a:off x="2743" y="1266"/>
                <a:ext cx="482" cy="376"/>
              </a:xfrm>
              <a:custGeom>
                <a:avLst/>
                <a:gdLst>
                  <a:gd name="T0" fmla="*/ 199 w 479"/>
                  <a:gd name="T1" fmla="*/ 14 h 470"/>
                  <a:gd name="T2" fmla="*/ 35 w 479"/>
                  <a:gd name="T3" fmla="*/ 2 h 470"/>
                  <a:gd name="T4" fmla="*/ 0 w 479"/>
                  <a:gd name="T5" fmla="*/ 5 h 470"/>
                  <a:gd name="T6" fmla="*/ 183 w 479"/>
                  <a:gd name="T7" fmla="*/ 18 h 470"/>
                  <a:gd name="T8" fmla="*/ 73 w 479"/>
                  <a:gd name="T9" fmla="*/ 30 h 470"/>
                  <a:gd name="T10" fmla="*/ 70 w 479"/>
                  <a:gd name="T11" fmla="*/ 69 h 470"/>
                  <a:gd name="T12" fmla="*/ 120 w 479"/>
                  <a:gd name="T13" fmla="*/ 73 h 470"/>
                  <a:gd name="T14" fmla="*/ 114 w 479"/>
                  <a:gd name="T15" fmla="*/ 34 h 470"/>
                  <a:gd name="T16" fmla="*/ 117 w 479"/>
                  <a:gd name="T17" fmla="*/ 32 h 470"/>
                  <a:gd name="T18" fmla="*/ 210 w 479"/>
                  <a:gd name="T19" fmla="*/ 19 h 470"/>
                  <a:gd name="T20" fmla="*/ 459 w 479"/>
                  <a:gd name="T21" fmla="*/ 36 h 470"/>
                  <a:gd name="T22" fmla="*/ 475 w 479"/>
                  <a:gd name="T23" fmla="*/ 78 h 470"/>
                  <a:gd name="T24" fmla="*/ 503 w 479"/>
                  <a:gd name="T25" fmla="*/ 75 h 470"/>
                  <a:gd name="T26" fmla="*/ 484 w 479"/>
                  <a:gd name="T27" fmla="*/ 32 h 470"/>
                  <a:gd name="T28" fmla="*/ 233 w 479"/>
                  <a:gd name="T29" fmla="*/ 15 h 470"/>
                  <a:gd name="T30" fmla="*/ 345 w 479"/>
                  <a:gd name="T31" fmla="*/ 2 h 470"/>
                  <a:gd name="T32" fmla="*/ 305 w 479"/>
                  <a:gd name="T33" fmla="*/ 0 h 470"/>
                  <a:gd name="T34" fmla="*/ 199 w 479"/>
                  <a:gd name="T35" fmla="*/ 14 h 47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79"/>
                  <a:gd name="T55" fmla="*/ 0 h 470"/>
                  <a:gd name="T56" fmla="*/ 479 w 479"/>
                  <a:gd name="T57" fmla="*/ 470 h 47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79" h="470">
                    <a:moveTo>
                      <a:pt x="191" y="82"/>
                    </a:moveTo>
                    <a:lnTo>
                      <a:pt x="35" y="3"/>
                    </a:lnTo>
                    <a:lnTo>
                      <a:pt x="0" y="29"/>
                    </a:lnTo>
                    <a:lnTo>
                      <a:pt x="175" y="101"/>
                    </a:lnTo>
                    <a:lnTo>
                      <a:pt x="73" y="184"/>
                    </a:lnTo>
                    <a:lnTo>
                      <a:pt x="70" y="411"/>
                    </a:lnTo>
                    <a:lnTo>
                      <a:pt x="112" y="431"/>
                    </a:lnTo>
                    <a:lnTo>
                      <a:pt x="106" y="200"/>
                    </a:lnTo>
                    <a:lnTo>
                      <a:pt x="109" y="194"/>
                    </a:lnTo>
                    <a:lnTo>
                      <a:pt x="202" y="114"/>
                    </a:lnTo>
                    <a:lnTo>
                      <a:pt x="435" y="216"/>
                    </a:lnTo>
                    <a:lnTo>
                      <a:pt x="451" y="470"/>
                    </a:lnTo>
                    <a:lnTo>
                      <a:pt x="479" y="447"/>
                    </a:lnTo>
                    <a:lnTo>
                      <a:pt x="460" y="194"/>
                    </a:lnTo>
                    <a:lnTo>
                      <a:pt x="225" y="92"/>
                    </a:lnTo>
                    <a:lnTo>
                      <a:pt x="329" y="14"/>
                    </a:lnTo>
                    <a:lnTo>
                      <a:pt x="289" y="0"/>
                    </a:lnTo>
                    <a:lnTo>
                      <a:pt x="191" y="82"/>
                    </a:lnTo>
                    <a:close/>
                  </a:path>
                </a:pathLst>
              </a:custGeom>
              <a:solidFill>
                <a:srgbClr val="33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47" name="Freeform 93"/>
              <p:cNvSpPr>
                <a:spLocks/>
              </p:cNvSpPr>
              <p:nvPr/>
            </p:nvSpPr>
            <p:spPr bwMode="auto">
              <a:xfrm>
                <a:off x="2835" y="1294"/>
                <a:ext cx="208" cy="88"/>
              </a:xfrm>
              <a:custGeom>
                <a:avLst/>
                <a:gdLst>
                  <a:gd name="T0" fmla="*/ 103 w 207"/>
                  <a:gd name="T1" fmla="*/ 11 h 110"/>
                  <a:gd name="T2" fmla="*/ 76 w 207"/>
                  <a:gd name="T3" fmla="*/ 3 h 110"/>
                  <a:gd name="T4" fmla="*/ 44 w 207"/>
                  <a:gd name="T5" fmla="*/ 0 h 110"/>
                  <a:gd name="T6" fmla="*/ 23 w 207"/>
                  <a:gd name="T7" fmla="*/ 2 h 110"/>
                  <a:gd name="T8" fmla="*/ 4 w 207"/>
                  <a:gd name="T9" fmla="*/ 5 h 110"/>
                  <a:gd name="T10" fmla="*/ 0 w 207"/>
                  <a:gd name="T11" fmla="*/ 8 h 110"/>
                  <a:gd name="T12" fmla="*/ 12 w 207"/>
                  <a:gd name="T13" fmla="*/ 11 h 110"/>
                  <a:gd name="T14" fmla="*/ 41 w 207"/>
                  <a:gd name="T15" fmla="*/ 14 h 110"/>
                  <a:gd name="T16" fmla="*/ 80 w 207"/>
                  <a:gd name="T17" fmla="*/ 14 h 110"/>
                  <a:gd name="T18" fmla="*/ 103 w 207"/>
                  <a:gd name="T19" fmla="*/ 12 h 110"/>
                  <a:gd name="T20" fmla="*/ 128 w 207"/>
                  <a:gd name="T21" fmla="*/ 15 h 110"/>
                  <a:gd name="T22" fmla="*/ 169 w 207"/>
                  <a:gd name="T23" fmla="*/ 18 h 110"/>
                  <a:gd name="T24" fmla="*/ 197 w 207"/>
                  <a:gd name="T25" fmla="*/ 18 h 110"/>
                  <a:gd name="T26" fmla="*/ 215 w 207"/>
                  <a:gd name="T27" fmla="*/ 15 h 110"/>
                  <a:gd name="T28" fmla="*/ 203 w 207"/>
                  <a:gd name="T29" fmla="*/ 11 h 110"/>
                  <a:gd name="T30" fmla="*/ 199 w 207"/>
                  <a:gd name="T31" fmla="*/ 11 h 110"/>
                  <a:gd name="T32" fmla="*/ 166 w 207"/>
                  <a:gd name="T33" fmla="*/ 10 h 110"/>
                  <a:gd name="T34" fmla="*/ 103 w 207"/>
                  <a:gd name="T35" fmla="*/ 11 h 11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07"/>
                  <a:gd name="T55" fmla="*/ 0 h 110"/>
                  <a:gd name="T56" fmla="*/ 207 w 207"/>
                  <a:gd name="T57" fmla="*/ 110 h 11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07" h="110">
                    <a:moveTo>
                      <a:pt x="103" y="64"/>
                    </a:moveTo>
                    <a:lnTo>
                      <a:pt x="76" y="18"/>
                    </a:lnTo>
                    <a:lnTo>
                      <a:pt x="44" y="0"/>
                    </a:lnTo>
                    <a:lnTo>
                      <a:pt x="23" y="6"/>
                    </a:lnTo>
                    <a:lnTo>
                      <a:pt x="4" y="28"/>
                    </a:lnTo>
                    <a:lnTo>
                      <a:pt x="0" y="49"/>
                    </a:lnTo>
                    <a:lnTo>
                      <a:pt x="12" y="65"/>
                    </a:lnTo>
                    <a:lnTo>
                      <a:pt x="41" y="77"/>
                    </a:lnTo>
                    <a:lnTo>
                      <a:pt x="80" y="82"/>
                    </a:lnTo>
                    <a:lnTo>
                      <a:pt x="103" y="75"/>
                    </a:lnTo>
                    <a:lnTo>
                      <a:pt x="120" y="92"/>
                    </a:lnTo>
                    <a:lnTo>
                      <a:pt x="161" y="110"/>
                    </a:lnTo>
                    <a:lnTo>
                      <a:pt x="189" y="110"/>
                    </a:lnTo>
                    <a:lnTo>
                      <a:pt x="207" y="89"/>
                    </a:lnTo>
                    <a:lnTo>
                      <a:pt x="195" y="66"/>
                    </a:lnTo>
                    <a:lnTo>
                      <a:pt x="191" y="66"/>
                    </a:lnTo>
                    <a:lnTo>
                      <a:pt x="158" y="59"/>
                    </a:lnTo>
                    <a:lnTo>
                      <a:pt x="103" y="64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48" name="Freeform 94"/>
              <p:cNvSpPr>
                <a:spLocks/>
              </p:cNvSpPr>
              <p:nvPr/>
            </p:nvSpPr>
            <p:spPr bwMode="auto">
              <a:xfrm>
                <a:off x="2831" y="1286"/>
                <a:ext cx="242" cy="109"/>
              </a:xfrm>
              <a:custGeom>
                <a:avLst/>
                <a:gdLst>
                  <a:gd name="T0" fmla="*/ 129 w 240"/>
                  <a:gd name="T1" fmla="*/ 11 h 136"/>
                  <a:gd name="T2" fmla="*/ 166 w 240"/>
                  <a:gd name="T3" fmla="*/ 9 h 136"/>
                  <a:gd name="T4" fmla="*/ 216 w 240"/>
                  <a:gd name="T5" fmla="*/ 7 h 136"/>
                  <a:gd name="T6" fmla="*/ 237 w 240"/>
                  <a:gd name="T7" fmla="*/ 7 h 136"/>
                  <a:gd name="T8" fmla="*/ 250 w 240"/>
                  <a:gd name="T9" fmla="*/ 9 h 136"/>
                  <a:gd name="T10" fmla="*/ 256 w 240"/>
                  <a:gd name="T11" fmla="*/ 12 h 136"/>
                  <a:gd name="T12" fmla="*/ 242 w 240"/>
                  <a:gd name="T13" fmla="*/ 17 h 136"/>
                  <a:gd name="T14" fmla="*/ 234 w 240"/>
                  <a:gd name="T15" fmla="*/ 21 h 136"/>
                  <a:gd name="T16" fmla="*/ 220 w 240"/>
                  <a:gd name="T17" fmla="*/ 22 h 136"/>
                  <a:gd name="T18" fmla="*/ 192 w 240"/>
                  <a:gd name="T19" fmla="*/ 23 h 136"/>
                  <a:gd name="T20" fmla="*/ 159 w 240"/>
                  <a:gd name="T21" fmla="*/ 22 h 136"/>
                  <a:gd name="T22" fmla="*/ 123 w 240"/>
                  <a:gd name="T23" fmla="*/ 17 h 136"/>
                  <a:gd name="T24" fmla="*/ 123 w 240"/>
                  <a:gd name="T25" fmla="*/ 15 h 136"/>
                  <a:gd name="T26" fmla="*/ 146 w 240"/>
                  <a:gd name="T27" fmla="*/ 17 h 136"/>
                  <a:gd name="T28" fmla="*/ 176 w 240"/>
                  <a:gd name="T29" fmla="*/ 19 h 136"/>
                  <a:gd name="T30" fmla="*/ 203 w 240"/>
                  <a:gd name="T31" fmla="*/ 18 h 136"/>
                  <a:gd name="T32" fmla="*/ 213 w 240"/>
                  <a:gd name="T33" fmla="*/ 18 h 136"/>
                  <a:gd name="T34" fmla="*/ 204 w 240"/>
                  <a:gd name="T35" fmla="*/ 15 h 136"/>
                  <a:gd name="T36" fmla="*/ 165 w 240"/>
                  <a:gd name="T37" fmla="*/ 14 h 136"/>
                  <a:gd name="T38" fmla="*/ 127 w 240"/>
                  <a:gd name="T39" fmla="*/ 14 h 136"/>
                  <a:gd name="T40" fmla="*/ 114 w 240"/>
                  <a:gd name="T41" fmla="*/ 15 h 136"/>
                  <a:gd name="T42" fmla="*/ 109 w 240"/>
                  <a:gd name="T43" fmla="*/ 14 h 136"/>
                  <a:gd name="T44" fmla="*/ 93 w 240"/>
                  <a:gd name="T45" fmla="*/ 11 h 136"/>
                  <a:gd name="T46" fmla="*/ 52 w 240"/>
                  <a:gd name="T47" fmla="*/ 5 h 136"/>
                  <a:gd name="T48" fmla="*/ 29 w 240"/>
                  <a:gd name="T49" fmla="*/ 4 h 136"/>
                  <a:gd name="T50" fmla="*/ 14 w 240"/>
                  <a:gd name="T51" fmla="*/ 7 h 136"/>
                  <a:gd name="T52" fmla="*/ 14 w 240"/>
                  <a:gd name="T53" fmla="*/ 8 h 136"/>
                  <a:gd name="T54" fmla="*/ 19 w 240"/>
                  <a:gd name="T55" fmla="*/ 11 h 136"/>
                  <a:gd name="T56" fmla="*/ 50 w 240"/>
                  <a:gd name="T57" fmla="*/ 14 h 136"/>
                  <a:gd name="T58" fmla="*/ 93 w 240"/>
                  <a:gd name="T59" fmla="*/ 14 h 136"/>
                  <a:gd name="T60" fmla="*/ 100 w 240"/>
                  <a:gd name="T61" fmla="*/ 14 h 136"/>
                  <a:gd name="T62" fmla="*/ 97 w 240"/>
                  <a:gd name="T63" fmla="*/ 15 h 136"/>
                  <a:gd name="T64" fmla="*/ 93 w 240"/>
                  <a:gd name="T65" fmla="*/ 17 h 136"/>
                  <a:gd name="T66" fmla="*/ 71 w 240"/>
                  <a:gd name="T67" fmla="*/ 17 h 136"/>
                  <a:gd name="T68" fmla="*/ 29 w 240"/>
                  <a:gd name="T69" fmla="*/ 14 h 136"/>
                  <a:gd name="T70" fmla="*/ 6 w 240"/>
                  <a:gd name="T71" fmla="*/ 12 h 136"/>
                  <a:gd name="T72" fmla="*/ 0 w 240"/>
                  <a:gd name="T73" fmla="*/ 9 h 136"/>
                  <a:gd name="T74" fmla="*/ 4 w 240"/>
                  <a:gd name="T75" fmla="*/ 6 h 136"/>
                  <a:gd name="T76" fmla="*/ 36 w 240"/>
                  <a:gd name="T77" fmla="*/ 2 h 136"/>
                  <a:gd name="T78" fmla="*/ 84 w 240"/>
                  <a:gd name="T79" fmla="*/ 0 h 136"/>
                  <a:gd name="T80" fmla="*/ 100 w 240"/>
                  <a:gd name="T81" fmla="*/ 2 h 136"/>
                  <a:gd name="T82" fmla="*/ 117 w 240"/>
                  <a:gd name="T83" fmla="*/ 6 h 136"/>
                  <a:gd name="T84" fmla="*/ 129 w 240"/>
                  <a:gd name="T85" fmla="*/ 11 h 1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40"/>
                  <a:gd name="T130" fmla="*/ 0 h 136"/>
                  <a:gd name="T131" fmla="*/ 240 w 240"/>
                  <a:gd name="T132" fmla="*/ 136 h 1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40" h="136">
                    <a:moveTo>
                      <a:pt x="121" y="67"/>
                    </a:moveTo>
                    <a:lnTo>
                      <a:pt x="158" y="52"/>
                    </a:lnTo>
                    <a:lnTo>
                      <a:pt x="200" y="42"/>
                    </a:lnTo>
                    <a:lnTo>
                      <a:pt x="221" y="43"/>
                    </a:lnTo>
                    <a:lnTo>
                      <a:pt x="234" y="52"/>
                    </a:lnTo>
                    <a:lnTo>
                      <a:pt x="240" y="72"/>
                    </a:lnTo>
                    <a:lnTo>
                      <a:pt x="226" y="97"/>
                    </a:lnTo>
                    <a:lnTo>
                      <a:pt x="218" y="123"/>
                    </a:lnTo>
                    <a:lnTo>
                      <a:pt x="204" y="132"/>
                    </a:lnTo>
                    <a:lnTo>
                      <a:pt x="178" y="136"/>
                    </a:lnTo>
                    <a:lnTo>
                      <a:pt x="151" y="129"/>
                    </a:lnTo>
                    <a:lnTo>
                      <a:pt x="115" y="100"/>
                    </a:lnTo>
                    <a:lnTo>
                      <a:pt x="115" y="89"/>
                    </a:lnTo>
                    <a:lnTo>
                      <a:pt x="138" y="97"/>
                    </a:lnTo>
                    <a:lnTo>
                      <a:pt x="168" y="112"/>
                    </a:lnTo>
                    <a:lnTo>
                      <a:pt x="187" y="109"/>
                    </a:lnTo>
                    <a:lnTo>
                      <a:pt x="197" y="102"/>
                    </a:lnTo>
                    <a:lnTo>
                      <a:pt x="188" y="90"/>
                    </a:lnTo>
                    <a:lnTo>
                      <a:pt x="157" y="86"/>
                    </a:lnTo>
                    <a:lnTo>
                      <a:pt x="119" y="84"/>
                    </a:lnTo>
                    <a:lnTo>
                      <a:pt x="106" y="90"/>
                    </a:lnTo>
                    <a:lnTo>
                      <a:pt x="101" y="87"/>
                    </a:lnTo>
                    <a:lnTo>
                      <a:pt x="85" y="62"/>
                    </a:lnTo>
                    <a:lnTo>
                      <a:pt x="52" y="29"/>
                    </a:lnTo>
                    <a:lnTo>
                      <a:pt x="29" y="23"/>
                    </a:lnTo>
                    <a:lnTo>
                      <a:pt x="14" y="42"/>
                    </a:lnTo>
                    <a:lnTo>
                      <a:pt x="14" y="46"/>
                    </a:lnTo>
                    <a:lnTo>
                      <a:pt x="19" y="67"/>
                    </a:lnTo>
                    <a:lnTo>
                      <a:pt x="50" y="82"/>
                    </a:lnTo>
                    <a:lnTo>
                      <a:pt x="85" y="86"/>
                    </a:lnTo>
                    <a:lnTo>
                      <a:pt x="92" y="87"/>
                    </a:lnTo>
                    <a:lnTo>
                      <a:pt x="89" y="94"/>
                    </a:lnTo>
                    <a:lnTo>
                      <a:pt x="85" y="96"/>
                    </a:lnTo>
                    <a:lnTo>
                      <a:pt x="63" y="96"/>
                    </a:lnTo>
                    <a:lnTo>
                      <a:pt x="29" y="87"/>
                    </a:lnTo>
                    <a:lnTo>
                      <a:pt x="6" y="73"/>
                    </a:lnTo>
                    <a:lnTo>
                      <a:pt x="0" y="54"/>
                    </a:lnTo>
                    <a:lnTo>
                      <a:pt x="4" y="34"/>
                    </a:lnTo>
                    <a:lnTo>
                      <a:pt x="36" y="7"/>
                    </a:lnTo>
                    <a:lnTo>
                      <a:pt x="76" y="0"/>
                    </a:lnTo>
                    <a:lnTo>
                      <a:pt x="92" y="10"/>
                    </a:lnTo>
                    <a:lnTo>
                      <a:pt x="109" y="39"/>
                    </a:lnTo>
                    <a:lnTo>
                      <a:pt x="121" y="67"/>
                    </a:lnTo>
                    <a:close/>
                  </a:path>
                </a:pathLst>
              </a:custGeom>
              <a:solidFill>
                <a:srgbClr val="33333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20" name="Group 553"/>
            <p:cNvGrpSpPr>
              <a:grpSpLocks/>
            </p:cNvGrpSpPr>
            <p:nvPr/>
          </p:nvGrpSpPr>
          <p:grpSpPr bwMode="auto">
            <a:xfrm rot="10256042" flipH="1" flipV="1">
              <a:off x="469" y="2674"/>
              <a:ext cx="116" cy="735"/>
              <a:chOff x="459" y="1923"/>
              <a:chExt cx="242" cy="933"/>
            </a:xfrm>
          </p:grpSpPr>
          <p:sp>
            <p:nvSpPr>
              <p:cNvPr id="10342" name="Freeform 554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43" name="Freeform 555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21" name="Group 550"/>
            <p:cNvGrpSpPr>
              <a:grpSpLocks/>
            </p:cNvGrpSpPr>
            <p:nvPr/>
          </p:nvGrpSpPr>
          <p:grpSpPr bwMode="auto">
            <a:xfrm rot="16200000" flipH="1">
              <a:off x="-11" y="2955"/>
              <a:ext cx="735" cy="156"/>
              <a:chOff x="3393" y="2317"/>
              <a:chExt cx="735" cy="156"/>
            </a:xfrm>
          </p:grpSpPr>
          <p:sp>
            <p:nvSpPr>
              <p:cNvPr id="10340" name="Freeform 551"/>
              <p:cNvSpPr>
                <a:spLocks/>
              </p:cNvSpPr>
              <p:nvPr/>
            </p:nvSpPr>
            <p:spPr bwMode="auto">
              <a:xfrm>
                <a:off x="3408" y="2317"/>
                <a:ext cx="706" cy="156"/>
              </a:xfrm>
              <a:custGeom>
                <a:avLst/>
                <a:gdLst>
                  <a:gd name="T0" fmla="*/ 226 w 706"/>
                  <a:gd name="T1" fmla="*/ 62 h 156"/>
                  <a:gd name="T2" fmla="*/ 335 w 706"/>
                  <a:gd name="T3" fmla="*/ 51 h 156"/>
                  <a:gd name="T4" fmla="*/ 437 w 706"/>
                  <a:gd name="T5" fmla="*/ 37 h 156"/>
                  <a:gd name="T6" fmla="*/ 530 w 706"/>
                  <a:gd name="T7" fmla="*/ 21 h 156"/>
                  <a:gd name="T8" fmla="*/ 630 w 706"/>
                  <a:gd name="T9" fmla="*/ 4 h 156"/>
                  <a:gd name="T10" fmla="*/ 665 w 706"/>
                  <a:gd name="T11" fmla="*/ 0 h 156"/>
                  <a:gd name="T12" fmla="*/ 685 w 706"/>
                  <a:gd name="T13" fmla="*/ 5 h 156"/>
                  <a:gd name="T14" fmla="*/ 700 w 706"/>
                  <a:gd name="T15" fmla="*/ 21 h 156"/>
                  <a:gd name="T16" fmla="*/ 706 w 706"/>
                  <a:gd name="T17" fmla="*/ 41 h 156"/>
                  <a:gd name="T18" fmla="*/ 700 w 706"/>
                  <a:gd name="T19" fmla="*/ 61 h 156"/>
                  <a:gd name="T20" fmla="*/ 686 w 706"/>
                  <a:gd name="T21" fmla="*/ 75 h 156"/>
                  <a:gd name="T22" fmla="*/ 657 w 706"/>
                  <a:gd name="T23" fmla="*/ 85 h 156"/>
                  <a:gd name="T24" fmla="*/ 597 w 706"/>
                  <a:gd name="T25" fmla="*/ 91 h 156"/>
                  <a:gd name="T26" fmla="*/ 497 w 706"/>
                  <a:gd name="T27" fmla="*/ 98 h 156"/>
                  <a:gd name="T28" fmla="*/ 383 w 706"/>
                  <a:gd name="T29" fmla="*/ 112 h 156"/>
                  <a:gd name="T30" fmla="*/ 82 w 706"/>
                  <a:gd name="T31" fmla="*/ 153 h 156"/>
                  <a:gd name="T32" fmla="*/ 19 w 706"/>
                  <a:gd name="T33" fmla="*/ 156 h 156"/>
                  <a:gd name="T34" fmla="*/ 0 w 706"/>
                  <a:gd name="T35" fmla="*/ 145 h 156"/>
                  <a:gd name="T36" fmla="*/ 0 w 706"/>
                  <a:gd name="T37" fmla="*/ 127 h 156"/>
                  <a:gd name="T38" fmla="*/ 12 w 706"/>
                  <a:gd name="T39" fmla="*/ 99 h 156"/>
                  <a:gd name="T40" fmla="*/ 24 w 706"/>
                  <a:gd name="T41" fmla="*/ 81 h 156"/>
                  <a:gd name="T42" fmla="*/ 59 w 706"/>
                  <a:gd name="T43" fmla="*/ 66 h 156"/>
                  <a:gd name="T44" fmla="*/ 102 w 706"/>
                  <a:gd name="T45" fmla="*/ 52 h 156"/>
                  <a:gd name="T46" fmla="*/ 132 w 706"/>
                  <a:gd name="T47" fmla="*/ 52 h 156"/>
                  <a:gd name="T48" fmla="*/ 159 w 706"/>
                  <a:gd name="T49" fmla="*/ 53 h 156"/>
                  <a:gd name="T50" fmla="*/ 234 w 706"/>
                  <a:gd name="T51" fmla="*/ 62 h 156"/>
                  <a:gd name="T52" fmla="*/ 226 w 706"/>
                  <a:gd name="T53" fmla="*/ 62 h 15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706"/>
                  <a:gd name="T82" fmla="*/ 0 h 156"/>
                  <a:gd name="T83" fmla="*/ 706 w 706"/>
                  <a:gd name="T84" fmla="*/ 156 h 15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706" h="156">
                    <a:moveTo>
                      <a:pt x="226" y="62"/>
                    </a:moveTo>
                    <a:lnTo>
                      <a:pt x="335" y="51"/>
                    </a:lnTo>
                    <a:lnTo>
                      <a:pt x="437" y="37"/>
                    </a:lnTo>
                    <a:lnTo>
                      <a:pt x="530" y="21"/>
                    </a:lnTo>
                    <a:lnTo>
                      <a:pt x="630" y="4"/>
                    </a:lnTo>
                    <a:lnTo>
                      <a:pt x="665" y="0"/>
                    </a:lnTo>
                    <a:lnTo>
                      <a:pt x="685" y="5"/>
                    </a:lnTo>
                    <a:lnTo>
                      <a:pt x="700" y="21"/>
                    </a:lnTo>
                    <a:lnTo>
                      <a:pt x="706" y="41"/>
                    </a:lnTo>
                    <a:lnTo>
                      <a:pt x="700" y="61"/>
                    </a:lnTo>
                    <a:lnTo>
                      <a:pt x="686" y="75"/>
                    </a:lnTo>
                    <a:lnTo>
                      <a:pt x="657" y="85"/>
                    </a:lnTo>
                    <a:lnTo>
                      <a:pt x="597" y="91"/>
                    </a:lnTo>
                    <a:lnTo>
                      <a:pt x="497" y="98"/>
                    </a:lnTo>
                    <a:lnTo>
                      <a:pt x="383" y="112"/>
                    </a:lnTo>
                    <a:lnTo>
                      <a:pt x="82" y="153"/>
                    </a:lnTo>
                    <a:lnTo>
                      <a:pt x="19" y="156"/>
                    </a:lnTo>
                    <a:lnTo>
                      <a:pt x="0" y="145"/>
                    </a:lnTo>
                    <a:lnTo>
                      <a:pt x="0" y="127"/>
                    </a:lnTo>
                    <a:lnTo>
                      <a:pt x="12" y="99"/>
                    </a:lnTo>
                    <a:lnTo>
                      <a:pt x="24" y="81"/>
                    </a:lnTo>
                    <a:lnTo>
                      <a:pt x="59" y="66"/>
                    </a:lnTo>
                    <a:lnTo>
                      <a:pt x="102" y="52"/>
                    </a:lnTo>
                    <a:lnTo>
                      <a:pt x="132" y="52"/>
                    </a:lnTo>
                    <a:lnTo>
                      <a:pt x="159" y="53"/>
                    </a:lnTo>
                    <a:lnTo>
                      <a:pt x="234" y="62"/>
                    </a:lnTo>
                    <a:lnTo>
                      <a:pt x="226" y="6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41" name="Freeform 552"/>
              <p:cNvSpPr>
                <a:spLocks/>
              </p:cNvSpPr>
              <p:nvPr/>
            </p:nvSpPr>
            <p:spPr bwMode="auto">
              <a:xfrm rot="4954995" flipV="1">
                <a:off x="3704" y="2024"/>
                <a:ext cx="114" cy="735"/>
              </a:xfrm>
              <a:custGeom>
                <a:avLst/>
                <a:gdLst>
                  <a:gd name="T0" fmla="*/ 0 w 237"/>
                  <a:gd name="T1" fmla="*/ 80 h 933"/>
                  <a:gd name="T2" fmla="*/ 0 w 237"/>
                  <a:gd name="T3" fmla="*/ 112 h 933"/>
                  <a:gd name="T4" fmla="*/ 0 w 237"/>
                  <a:gd name="T5" fmla="*/ 132 h 933"/>
                  <a:gd name="T6" fmla="*/ 0 w 237"/>
                  <a:gd name="T7" fmla="*/ 137 h 933"/>
                  <a:gd name="T8" fmla="*/ 0 w 237"/>
                  <a:gd name="T9" fmla="*/ 137 h 933"/>
                  <a:gd name="T10" fmla="*/ 0 w 237"/>
                  <a:gd name="T11" fmla="*/ 132 h 933"/>
                  <a:gd name="T12" fmla="*/ 0 w 237"/>
                  <a:gd name="T13" fmla="*/ 92 h 933"/>
                  <a:gd name="T14" fmla="*/ 0 w 237"/>
                  <a:gd name="T15" fmla="*/ 28 h 933"/>
                  <a:gd name="T16" fmla="*/ 0 w 237"/>
                  <a:gd name="T17" fmla="*/ 5 h 933"/>
                  <a:gd name="T18" fmla="*/ 0 w 237"/>
                  <a:gd name="T19" fmla="*/ 0 h 933"/>
                  <a:gd name="T20" fmla="*/ 0 w 237"/>
                  <a:gd name="T21" fmla="*/ 4 h 933"/>
                  <a:gd name="T22" fmla="*/ 0 w 237"/>
                  <a:gd name="T23" fmla="*/ 5 h 933"/>
                  <a:gd name="T24" fmla="*/ 0 w 237"/>
                  <a:gd name="T25" fmla="*/ 5 h 933"/>
                  <a:gd name="T26" fmla="*/ 0 w 237"/>
                  <a:gd name="T27" fmla="*/ 9 h 933"/>
                  <a:gd name="T28" fmla="*/ 0 w 237"/>
                  <a:gd name="T29" fmla="*/ 44 h 933"/>
                  <a:gd name="T30" fmla="*/ 0 w 237"/>
                  <a:gd name="T31" fmla="*/ 100 h 933"/>
                  <a:gd name="T32" fmla="*/ 0 w 237"/>
                  <a:gd name="T33" fmla="*/ 129 h 933"/>
                  <a:gd name="T34" fmla="*/ 0 w 237"/>
                  <a:gd name="T35" fmla="*/ 133 h 933"/>
                  <a:gd name="T36" fmla="*/ 0 w 237"/>
                  <a:gd name="T37" fmla="*/ 133 h 933"/>
                  <a:gd name="T38" fmla="*/ 0 w 237"/>
                  <a:gd name="T39" fmla="*/ 129 h 933"/>
                  <a:gd name="T40" fmla="*/ 0 w 237"/>
                  <a:gd name="T41" fmla="*/ 81 h 933"/>
                  <a:gd name="T42" fmla="*/ 0 w 237"/>
                  <a:gd name="T43" fmla="*/ 43 h 933"/>
                  <a:gd name="T44" fmla="*/ 0 w 237"/>
                  <a:gd name="T45" fmla="*/ 27 h 933"/>
                  <a:gd name="T46" fmla="*/ 0 w 237"/>
                  <a:gd name="T47" fmla="*/ 21 h 933"/>
                  <a:gd name="T48" fmla="*/ 0 w 237"/>
                  <a:gd name="T49" fmla="*/ 21 h 933"/>
                  <a:gd name="T50" fmla="*/ 0 w 237"/>
                  <a:gd name="T51" fmla="*/ 17 h 933"/>
                  <a:gd name="T52" fmla="*/ 0 w 237"/>
                  <a:gd name="T53" fmla="*/ 13 h 933"/>
                  <a:gd name="T54" fmla="*/ 0 w 237"/>
                  <a:gd name="T55" fmla="*/ 6 h 933"/>
                  <a:gd name="T56" fmla="*/ 0 w 237"/>
                  <a:gd name="T57" fmla="*/ 10 h 933"/>
                  <a:gd name="T58" fmla="*/ 0 w 237"/>
                  <a:gd name="T59" fmla="*/ 15 h 933"/>
                  <a:gd name="T60" fmla="*/ 0 w 237"/>
                  <a:gd name="T61" fmla="*/ 13 h 933"/>
                  <a:gd name="T62" fmla="*/ 0 w 237"/>
                  <a:gd name="T63" fmla="*/ 7 h 933"/>
                  <a:gd name="T64" fmla="*/ 0 w 237"/>
                  <a:gd name="T65" fmla="*/ 6 h 933"/>
                  <a:gd name="T66" fmla="*/ 0 w 237"/>
                  <a:gd name="T67" fmla="*/ 5 h 933"/>
                  <a:gd name="T68" fmla="*/ 0 w 237"/>
                  <a:gd name="T69" fmla="*/ 13 h 933"/>
                  <a:gd name="T70" fmla="*/ 0 w 237"/>
                  <a:gd name="T71" fmla="*/ 18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22" name="Group 399"/>
            <p:cNvGrpSpPr>
              <a:grpSpLocks/>
            </p:cNvGrpSpPr>
            <p:nvPr/>
          </p:nvGrpSpPr>
          <p:grpSpPr bwMode="auto">
            <a:xfrm rot="20761286" flipH="1">
              <a:off x="1456" y="1551"/>
              <a:ext cx="183" cy="215"/>
              <a:chOff x="459" y="1923"/>
              <a:chExt cx="242" cy="933"/>
            </a:xfrm>
          </p:grpSpPr>
          <p:sp>
            <p:nvSpPr>
              <p:cNvPr id="10338" name="Freeform 400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39" name="Freeform 401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23" name="Group 450"/>
            <p:cNvGrpSpPr>
              <a:grpSpLocks/>
            </p:cNvGrpSpPr>
            <p:nvPr/>
          </p:nvGrpSpPr>
          <p:grpSpPr bwMode="auto">
            <a:xfrm rot="17050607" flipV="1">
              <a:off x="1756" y="2306"/>
              <a:ext cx="505" cy="424"/>
              <a:chOff x="903" y="2181"/>
              <a:chExt cx="503" cy="432"/>
            </a:xfrm>
          </p:grpSpPr>
          <p:sp>
            <p:nvSpPr>
              <p:cNvPr id="10335" name="Freeform 451"/>
              <p:cNvSpPr>
                <a:spLocks/>
              </p:cNvSpPr>
              <p:nvPr/>
            </p:nvSpPr>
            <p:spPr bwMode="auto">
              <a:xfrm>
                <a:off x="913" y="2194"/>
                <a:ext cx="484" cy="366"/>
              </a:xfrm>
              <a:custGeom>
                <a:avLst/>
                <a:gdLst>
                  <a:gd name="T0" fmla="*/ 13 w 484"/>
                  <a:gd name="T1" fmla="*/ 34 h 366"/>
                  <a:gd name="T2" fmla="*/ 162 w 484"/>
                  <a:gd name="T3" fmla="*/ 0 h 366"/>
                  <a:gd name="T4" fmla="*/ 252 w 484"/>
                  <a:gd name="T5" fmla="*/ 85 h 366"/>
                  <a:gd name="T6" fmla="*/ 392 w 484"/>
                  <a:gd name="T7" fmla="*/ 228 h 366"/>
                  <a:gd name="T8" fmla="*/ 484 w 484"/>
                  <a:gd name="T9" fmla="*/ 328 h 366"/>
                  <a:gd name="T10" fmla="*/ 468 w 484"/>
                  <a:gd name="T11" fmla="*/ 334 h 366"/>
                  <a:gd name="T12" fmla="*/ 328 w 484"/>
                  <a:gd name="T13" fmla="*/ 366 h 366"/>
                  <a:gd name="T14" fmla="*/ 257 w 484"/>
                  <a:gd name="T15" fmla="*/ 293 h 366"/>
                  <a:gd name="T16" fmla="*/ 139 w 484"/>
                  <a:gd name="T17" fmla="*/ 171 h 366"/>
                  <a:gd name="T18" fmla="*/ 17 w 484"/>
                  <a:gd name="T19" fmla="*/ 55 h 366"/>
                  <a:gd name="T20" fmla="*/ 0 w 484"/>
                  <a:gd name="T21" fmla="*/ 46 h 366"/>
                  <a:gd name="T22" fmla="*/ 13 w 484"/>
                  <a:gd name="T23" fmla="*/ 34 h 36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4"/>
                  <a:gd name="T37" fmla="*/ 0 h 366"/>
                  <a:gd name="T38" fmla="*/ 484 w 484"/>
                  <a:gd name="T39" fmla="*/ 366 h 36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4" h="366">
                    <a:moveTo>
                      <a:pt x="13" y="34"/>
                    </a:moveTo>
                    <a:lnTo>
                      <a:pt x="162" y="0"/>
                    </a:lnTo>
                    <a:lnTo>
                      <a:pt x="252" y="85"/>
                    </a:lnTo>
                    <a:lnTo>
                      <a:pt x="392" y="228"/>
                    </a:lnTo>
                    <a:lnTo>
                      <a:pt x="484" y="328"/>
                    </a:lnTo>
                    <a:lnTo>
                      <a:pt x="468" y="334"/>
                    </a:lnTo>
                    <a:lnTo>
                      <a:pt x="328" y="366"/>
                    </a:lnTo>
                    <a:lnTo>
                      <a:pt x="257" y="293"/>
                    </a:lnTo>
                    <a:lnTo>
                      <a:pt x="139" y="171"/>
                    </a:lnTo>
                    <a:lnTo>
                      <a:pt x="17" y="55"/>
                    </a:lnTo>
                    <a:lnTo>
                      <a:pt x="0" y="46"/>
                    </a:lnTo>
                    <a:lnTo>
                      <a:pt x="13" y="34"/>
                    </a:lnTo>
                    <a:close/>
                  </a:path>
                </a:pathLst>
              </a:custGeom>
              <a:solidFill>
                <a:srgbClr val="DDDDD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36" name="Freeform 452"/>
              <p:cNvSpPr>
                <a:spLocks/>
              </p:cNvSpPr>
              <p:nvPr/>
            </p:nvSpPr>
            <p:spPr bwMode="auto">
              <a:xfrm>
                <a:off x="906" y="2223"/>
                <a:ext cx="493" cy="381"/>
              </a:xfrm>
              <a:custGeom>
                <a:avLst/>
                <a:gdLst>
                  <a:gd name="T0" fmla="*/ 13 w 493"/>
                  <a:gd name="T1" fmla="*/ 0 h 381"/>
                  <a:gd name="T2" fmla="*/ 0 w 493"/>
                  <a:gd name="T3" fmla="*/ 32 h 381"/>
                  <a:gd name="T4" fmla="*/ 3 w 493"/>
                  <a:gd name="T5" fmla="*/ 61 h 381"/>
                  <a:gd name="T6" fmla="*/ 105 w 493"/>
                  <a:gd name="T7" fmla="*/ 168 h 381"/>
                  <a:gd name="T8" fmla="*/ 110 w 493"/>
                  <a:gd name="T9" fmla="*/ 169 h 381"/>
                  <a:gd name="T10" fmla="*/ 214 w 493"/>
                  <a:gd name="T11" fmla="*/ 282 h 381"/>
                  <a:gd name="T12" fmla="*/ 317 w 493"/>
                  <a:gd name="T13" fmla="*/ 381 h 381"/>
                  <a:gd name="T14" fmla="*/ 340 w 493"/>
                  <a:gd name="T15" fmla="*/ 379 h 381"/>
                  <a:gd name="T16" fmla="*/ 402 w 493"/>
                  <a:gd name="T17" fmla="*/ 366 h 381"/>
                  <a:gd name="T18" fmla="*/ 482 w 493"/>
                  <a:gd name="T19" fmla="*/ 354 h 381"/>
                  <a:gd name="T20" fmla="*/ 488 w 493"/>
                  <a:gd name="T21" fmla="*/ 346 h 381"/>
                  <a:gd name="T22" fmla="*/ 493 w 493"/>
                  <a:gd name="T23" fmla="*/ 295 h 381"/>
                  <a:gd name="T24" fmla="*/ 336 w 493"/>
                  <a:gd name="T25" fmla="*/ 325 h 381"/>
                  <a:gd name="T26" fmla="*/ 196 w 493"/>
                  <a:gd name="T27" fmla="*/ 187 h 381"/>
                  <a:gd name="T28" fmla="*/ 82 w 493"/>
                  <a:gd name="T29" fmla="*/ 71 h 381"/>
                  <a:gd name="T30" fmla="*/ 19 w 493"/>
                  <a:gd name="T31" fmla="*/ 0 h 381"/>
                  <a:gd name="T32" fmla="*/ 13 w 493"/>
                  <a:gd name="T33" fmla="*/ 0 h 38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3"/>
                  <a:gd name="T52" fmla="*/ 0 h 381"/>
                  <a:gd name="T53" fmla="*/ 493 w 493"/>
                  <a:gd name="T54" fmla="*/ 381 h 38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3" h="381">
                    <a:moveTo>
                      <a:pt x="13" y="0"/>
                    </a:moveTo>
                    <a:lnTo>
                      <a:pt x="0" y="32"/>
                    </a:lnTo>
                    <a:lnTo>
                      <a:pt x="3" y="61"/>
                    </a:lnTo>
                    <a:lnTo>
                      <a:pt x="105" y="168"/>
                    </a:lnTo>
                    <a:lnTo>
                      <a:pt x="110" y="169"/>
                    </a:lnTo>
                    <a:lnTo>
                      <a:pt x="214" y="282"/>
                    </a:lnTo>
                    <a:lnTo>
                      <a:pt x="317" y="381"/>
                    </a:lnTo>
                    <a:lnTo>
                      <a:pt x="340" y="379"/>
                    </a:lnTo>
                    <a:lnTo>
                      <a:pt x="402" y="366"/>
                    </a:lnTo>
                    <a:lnTo>
                      <a:pt x="482" y="354"/>
                    </a:lnTo>
                    <a:lnTo>
                      <a:pt x="488" y="346"/>
                    </a:lnTo>
                    <a:lnTo>
                      <a:pt x="493" y="295"/>
                    </a:lnTo>
                    <a:lnTo>
                      <a:pt x="336" y="325"/>
                    </a:lnTo>
                    <a:lnTo>
                      <a:pt x="196" y="187"/>
                    </a:lnTo>
                    <a:lnTo>
                      <a:pt x="82" y="71"/>
                    </a:lnTo>
                    <a:lnTo>
                      <a:pt x="19" y="0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B2B2B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37" name="Freeform 453"/>
              <p:cNvSpPr>
                <a:spLocks/>
              </p:cNvSpPr>
              <p:nvPr/>
            </p:nvSpPr>
            <p:spPr bwMode="auto">
              <a:xfrm>
                <a:off x="903" y="2181"/>
                <a:ext cx="503" cy="432"/>
              </a:xfrm>
              <a:custGeom>
                <a:avLst/>
                <a:gdLst>
                  <a:gd name="T0" fmla="*/ 15 w 503"/>
                  <a:gd name="T1" fmla="*/ 38 h 432"/>
                  <a:gd name="T2" fmla="*/ 144 w 503"/>
                  <a:gd name="T3" fmla="*/ 5 h 432"/>
                  <a:gd name="T4" fmla="*/ 175 w 503"/>
                  <a:gd name="T5" fmla="*/ 0 h 432"/>
                  <a:gd name="T6" fmla="*/ 179 w 503"/>
                  <a:gd name="T7" fmla="*/ 0 h 432"/>
                  <a:gd name="T8" fmla="*/ 188 w 503"/>
                  <a:gd name="T9" fmla="*/ 8 h 432"/>
                  <a:gd name="T10" fmla="*/ 339 w 503"/>
                  <a:gd name="T11" fmla="*/ 159 h 432"/>
                  <a:gd name="T12" fmla="*/ 470 w 503"/>
                  <a:gd name="T13" fmla="*/ 296 h 432"/>
                  <a:gd name="T14" fmla="*/ 502 w 503"/>
                  <a:gd name="T15" fmla="*/ 331 h 432"/>
                  <a:gd name="T16" fmla="*/ 503 w 503"/>
                  <a:gd name="T17" fmla="*/ 356 h 432"/>
                  <a:gd name="T18" fmla="*/ 494 w 503"/>
                  <a:gd name="T19" fmla="*/ 399 h 432"/>
                  <a:gd name="T20" fmla="*/ 482 w 503"/>
                  <a:gd name="T21" fmla="*/ 402 h 432"/>
                  <a:gd name="T22" fmla="*/ 382 w 503"/>
                  <a:gd name="T23" fmla="*/ 417 h 432"/>
                  <a:gd name="T24" fmla="*/ 323 w 503"/>
                  <a:gd name="T25" fmla="*/ 432 h 432"/>
                  <a:gd name="T26" fmla="*/ 320 w 503"/>
                  <a:gd name="T27" fmla="*/ 427 h 432"/>
                  <a:gd name="T28" fmla="*/ 306 w 503"/>
                  <a:gd name="T29" fmla="*/ 424 h 432"/>
                  <a:gd name="T30" fmla="*/ 153 w 503"/>
                  <a:gd name="T31" fmla="*/ 264 h 432"/>
                  <a:gd name="T32" fmla="*/ 45 w 503"/>
                  <a:gd name="T33" fmla="*/ 148 h 432"/>
                  <a:gd name="T34" fmla="*/ 0 w 503"/>
                  <a:gd name="T35" fmla="*/ 104 h 432"/>
                  <a:gd name="T36" fmla="*/ 0 w 503"/>
                  <a:gd name="T37" fmla="*/ 86 h 432"/>
                  <a:gd name="T38" fmla="*/ 9 w 503"/>
                  <a:gd name="T39" fmla="*/ 83 h 432"/>
                  <a:gd name="T40" fmla="*/ 33 w 503"/>
                  <a:gd name="T41" fmla="*/ 119 h 432"/>
                  <a:gd name="T42" fmla="*/ 128 w 503"/>
                  <a:gd name="T43" fmla="*/ 217 h 432"/>
                  <a:gd name="T44" fmla="*/ 246 w 503"/>
                  <a:gd name="T45" fmla="*/ 341 h 432"/>
                  <a:gd name="T46" fmla="*/ 321 w 503"/>
                  <a:gd name="T47" fmla="*/ 408 h 432"/>
                  <a:gd name="T48" fmla="*/ 324 w 503"/>
                  <a:gd name="T49" fmla="*/ 384 h 432"/>
                  <a:gd name="T50" fmla="*/ 326 w 503"/>
                  <a:gd name="T51" fmla="*/ 368 h 432"/>
                  <a:gd name="T52" fmla="*/ 190 w 503"/>
                  <a:gd name="T53" fmla="*/ 235 h 432"/>
                  <a:gd name="T54" fmla="*/ 78 w 503"/>
                  <a:gd name="T55" fmla="*/ 115 h 432"/>
                  <a:gd name="T56" fmla="*/ 72 w 503"/>
                  <a:gd name="T57" fmla="*/ 110 h 432"/>
                  <a:gd name="T58" fmla="*/ 21 w 503"/>
                  <a:gd name="T59" fmla="*/ 61 h 432"/>
                  <a:gd name="T60" fmla="*/ 36 w 503"/>
                  <a:gd name="T61" fmla="*/ 50 h 432"/>
                  <a:gd name="T62" fmla="*/ 45 w 503"/>
                  <a:gd name="T63" fmla="*/ 60 h 432"/>
                  <a:gd name="T64" fmla="*/ 225 w 503"/>
                  <a:gd name="T65" fmla="*/ 244 h 432"/>
                  <a:gd name="T66" fmla="*/ 339 w 503"/>
                  <a:gd name="T67" fmla="*/ 358 h 432"/>
                  <a:gd name="T68" fmla="*/ 349 w 503"/>
                  <a:gd name="T69" fmla="*/ 365 h 432"/>
                  <a:gd name="T70" fmla="*/ 338 w 503"/>
                  <a:gd name="T71" fmla="*/ 411 h 432"/>
                  <a:gd name="T72" fmla="*/ 397 w 503"/>
                  <a:gd name="T73" fmla="*/ 399 h 432"/>
                  <a:gd name="T74" fmla="*/ 482 w 503"/>
                  <a:gd name="T75" fmla="*/ 388 h 432"/>
                  <a:gd name="T76" fmla="*/ 488 w 503"/>
                  <a:gd name="T77" fmla="*/ 347 h 432"/>
                  <a:gd name="T78" fmla="*/ 355 w 503"/>
                  <a:gd name="T79" fmla="*/ 372 h 432"/>
                  <a:gd name="T80" fmla="*/ 360 w 503"/>
                  <a:gd name="T81" fmla="*/ 361 h 432"/>
                  <a:gd name="T82" fmla="*/ 373 w 503"/>
                  <a:gd name="T83" fmla="*/ 355 h 432"/>
                  <a:gd name="T84" fmla="*/ 476 w 503"/>
                  <a:gd name="T85" fmla="*/ 334 h 432"/>
                  <a:gd name="T86" fmla="*/ 468 w 503"/>
                  <a:gd name="T87" fmla="*/ 317 h 432"/>
                  <a:gd name="T88" fmla="*/ 409 w 503"/>
                  <a:gd name="T89" fmla="*/ 249 h 432"/>
                  <a:gd name="T90" fmla="*/ 341 w 503"/>
                  <a:gd name="T91" fmla="*/ 182 h 432"/>
                  <a:gd name="T92" fmla="*/ 336 w 503"/>
                  <a:gd name="T93" fmla="*/ 181 h 432"/>
                  <a:gd name="T94" fmla="*/ 247 w 503"/>
                  <a:gd name="T95" fmla="*/ 88 h 432"/>
                  <a:gd name="T96" fmla="*/ 170 w 503"/>
                  <a:gd name="T97" fmla="*/ 14 h 432"/>
                  <a:gd name="T98" fmla="*/ 51 w 503"/>
                  <a:gd name="T99" fmla="*/ 42 h 432"/>
                  <a:gd name="T100" fmla="*/ 19 w 503"/>
                  <a:gd name="T101" fmla="*/ 51 h 432"/>
                  <a:gd name="T102" fmla="*/ 10 w 503"/>
                  <a:gd name="T103" fmla="*/ 76 h 432"/>
                  <a:gd name="T104" fmla="*/ 0 w 503"/>
                  <a:gd name="T105" fmla="*/ 82 h 432"/>
                  <a:gd name="T106" fmla="*/ 7 w 503"/>
                  <a:gd name="T107" fmla="*/ 47 h 432"/>
                  <a:gd name="T108" fmla="*/ 15 w 503"/>
                  <a:gd name="T109" fmla="*/ 38 h 43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503"/>
                  <a:gd name="T166" fmla="*/ 0 h 432"/>
                  <a:gd name="T167" fmla="*/ 503 w 503"/>
                  <a:gd name="T168" fmla="*/ 432 h 43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503" h="432">
                    <a:moveTo>
                      <a:pt x="15" y="38"/>
                    </a:moveTo>
                    <a:lnTo>
                      <a:pt x="144" y="5"/>
                    </a:lnTo>
                    <a:lnTo>
                      <a:pt x="175" y="0"/>
                    </a:lnTo>
                    <a:lnTo>
                      <a:pt x="179" y="0"/>
                    </a:lnTo>
                    <a:lnTo>
                      <a:pt x="188" y="8"/>
                    </a:lnTo>
                    <a:lnTo>
                      <a:pt x="339" y="159"/>
                    </a:lnTo>
                    <a:lnTo>
                      <a:pt x="470" y="296"/>
                    </a:lnTo>
                    <a:lnTo>
                      <a:pt x="502" y="331"/>
                    </a:lnTo>
                    <a:lnTo>
                      <a:pt x="503" y="356"/>
                    </a:lnTo>
                    <a:lnTo>
                      <a:pt x="494" y="399"/>
                    </a:lnTo>
                    <a:lnTo>
                      <a:pt x="482" y="402"/>
                    </a:lnTo>
                    <a:lnTo>
                      <a:pt x="382" y="417"/>
                    </a:lnTo>
                    <a:lnTo>
                      <a:pt x="323" y="432"/>
                    </a:lnTo>
                    <a:lnTo>
                      <a:pt x="320" y="427"/>
                    </a:lnTo>
                    <a:lnTo>
                      <a:pt x="306" y="424"/>
                    </a:lnTo>
                    <a:lnTo>
                      <a:pt x="153" y="264"/>
                    </a:lnTo>
                    <a:lnTo>
                      <a:pt x="45" y="148"/>
                    </a:lnTo>
                    <a:lnTo>
                      <a:pt x="0" y="104"/>
                    </a:lnTo>
                    <a:lnTo>
                      <a:pt x="0" y="86"/>
                    </a:lnTo>
                    <a:lnTo>
                      <a:pt x="9" y="83"/>
                    </a:lnTo>
                    <a:lnTo>
                      <a:pt x="33" y="119"/>
                    </a:lnTo>
                    <a:lnTo>
                      <a:pt x="128" y="217"/>
                    </a:lnTo>
                    <a:lnTo>
                      <a:pt x="246" y="341"/>
                    </a:lnTo>
                    <a:lnTo>
                      <a:pt x="321" y="408"/>
                    </a:lnTo>
                    <a:lnTo>
                      <a:pt x="324" y="384"/>
                    </a:lnTo>
                    <a:lnTo>
                      <a:pt x="326" y="368"/>
                    </a:lnTo>
                    <a:lnTo>
                      <a:pt x="190" y="235"/>
                    </a:lnTo>
                    <a:lnTo>
                      <a:pt x="78" y="115"/>
                    </a:lnTo>
                    <a:lnTo>
                      <a:pt x="72" y="110"/>
                    </a:lnTo>
                    <a:lnTo>
                      <a:pt x="21" y="61"/>
                    </a:lnTo>
                    <a:lnTo>
                      <a:pt x="36" y="50"/>
                    </a:lnTo>
                    <a:lnTo>
                      <a:pt x="45" y="60"/>
                    </a:lnTo>
                    <a:lnTo>
                      <a:pt x="225" y="244"/>
                    </a:lnTo>
                    <a:lnTo>
                      <a:pt x="339" y="358"/>
                    </a:lnTo>
                    <a:lnTo>
                      <a:pt x="349" y="365"/>
                    </a:lnTo>
                    <a:lnTo>
                      <a:pt x="338" y="411"/>
                    </a:lnTo>
                    <a:lnTo>
                      <a:pt x="397" y="399"/>
                    </a:lnTo>
                    <a:lnTo>
                      <a:pt x="482" y="388"/>
                    </a:lnTo>
                    <a:lnTo>
                      <a:pt x="488" y="347"/>
                    </a:lnTo>
                    <a:lnTo>
                      <a:pt x="355" y="372"/>
                    </a:lnTo>
                    <a:lnTo>
                      <a:pt x="360" y="361"/>
                    </a:lnTo>
                    <a:lnTo>
                      <a:pt x="373" y="355"/>
                    </a:lnTo>
                    <a:lnTo>
                      <a:pt x="476" y="334"/>
                    </a:lnTo>
                    <a:lnTo>
                      <a:pt x="468" y="317"/>
                    </a:lnTo>
                    <a:lnTo>
                      <a:pt x="409" y="249"/>
                    </a:lnTo>
                    <a:lnTo>
                      <a:pt x="341" y="182"/>
                    </a:lnTo>
                    <a:lnTo>
                      <a:pt x="336" y="181"/>
                    </a:lnTo>
                    <a:lnTo>
                      <a:pt x="247" y="88"/>
                    </a:lnTo>
                    <a:lnTo>
                      <a:pt x="170" y="14"/>
                    </a:lnTo>
                    <a:lnTo>
                      <a:pt x="51" y="42"/>
                    </a:lnTo>
                    <a:lnTo>
                      <a:pt x="19" y="51"/>
                    </a:lnTo>
                    <a:lnTo>
                      <a:pt x="10" y="76"/>
                    </a:lnTo>
                    <a:lnTo>
                      <a:pt x="0" y="82"/>
                    </a:lnTo>
                    <a:lnTo>
                      <a:pt x="7" y="47"/>
                    </a:lnTo>
                    <a:lnTo>
                      <a:pt x="15" y="3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24" name="Group 541"/>
            <p:cNvGrpSpPr>
              <a:grpSpLocks/>
            </p:cNvGrpSpPr>
            <p:nvPr/>
          </p:nvGrpSpPr>
          <p:grpSpPr bwMode="auto">
            <a:xfrm rot="-4954995" flipH="1" flipV="1">
              <a:off x="616" y="1615"/>
              <a:ext cx="116" cy="735"/>
              <a:chOff x="459" y="1923"/>
              <a:chExt cx="242" cy="933"/>
            </a:xfrm>
          </p:grpSpPr>
          <p:sp>
            <p:nvSpPr>
              <p:cNvPr id="10333" name="Freeform 542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34" name="Freeform 543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25" name="Group 428"/>
            <p:cNvGrpSpPr>
              <a:grpSpLocks/>
            </p:cNvGrpSpPr>
            <p:nvPr/>
          </p:nvGrpSpPr>
          <p:grpSpPr bwMode="auto">
            <a:xfrm flipH="1">
              <a:off x="1539" y="2928"/>
              <a:ext cx="147" cy="205"/>
              <a:chOff x="2267" y="2594"/>
              <a:chExt cx="147" cy="325"/>
            </a:xfrm>
          </p:grpSpPr>
          <p:sp>
            <p:nvSpPr>
              <p:cNvPr id="10329" name="Freeform 429"/>
              <p:cNvSpPr>
                <a:spLocks/>
              </p:cNvSpPr>
              <p:nvPr/>
            </p:nvSpPr>
            <p:spPr bwMode="auto">
              <a:xfrm>
                <a:off x="2272" y="2609"/>
                <a:ext cx="138" cy="113"/>
              </a:xfrm>
              <a:custGeom>
                <a:avLst/>
                <a:gdLst>
                  <a:gd name="T0" fmla="*/ 2 w 138"/>
                  <a:gd name="T1" fmla="*/ 34 h 113"/>
                  <a:gd name="T2" fmla="*/ 6 w 138"/>
                  <a:gd name="T3" fmla="*/ 17 h 113"/>
                  <a:gd name="T4" fmla="*/ 16 w 138"/>
                  <a:gd name="T5" fmla="*/ 6 h 113"/>
                  <a:gd name="T6" fmla="*/ 34 w 138"/>
                  <a:gd name="T7" fmla="*/ 0 h 113"/>
                  <a:gd name="T8" fmla="*/ 59 w 138"/>
                  <a:gd name="T9" fmla="*/ 0 h 113"/>
                  <a:gd name="T10" fmla="*/ 87 w 138"/>
                  <a:gd name="T11" fmla="*/ 11 h 113"/>
                  <a:gd name="T12" fmla="*/ 105 w 138"/>
                  <a:gd name="T13" fmla="*/ 17 h 113"/>
                  <a:gd name="T14" fmla="*/ 104 w 138"/>
                  <a:gd name="T15" fmla="*/ 28 h 113"/>
                  <a:gd name="T16" fmla="*/ 119 w 138"/>
                  <a:gd name="T17" fmla="*/ 46 h 113"/>
                  <a:gd name="T18" fmla="*/ 138 w 138"/>
                  <a:gd name="T19" fmla="*/ 57 h 113"/>
                  <a:gd name="T20" fmla="*/ 135 w 138"/>
                  <a:gd name="T21" fmla="*/ 78 h 113"/>
                  <a:gd name="T22" fmla="*/ 105 w 138"/>
                  <a:gd name="T23" fmla="*/ 109 h 113"/>
                  <a:gd name="T24" fmla="*/ 103 w 138"/>
                  <a:gd name="T25" fmla="*/ 109 h 113"/>
                  <a:gd name="T26" fmla="*/ 69 w 138"/>
                  <a:gd name="T27" fmla="*/ 111 h 113"/>
                  <a:gd name="T28" fmla="*/ 66 w 138"/>
                  <a:gd name="T29" fmla="*/ 113 h 113"/>
                  <a:gd name="T30" fmla="*/ 64 w 138"/>
                  <a:gd name="T31" fmla="*/ 113 h 113"/>
                  <a:gd name="T32" fmla="*/ 20 w 138"/>
                  <a:gd name="T33" fmla="*/ 97 h 113"/>
                  <a:gd name="T34" fmla="*/ 5 w 138"/>
                  <a:gd name="T35" fmla="*/ 66 h 113"/>
                  <a:gd name="T36" fmla="*/ 0 w 138"/>
                  <a:gd name="T37" fmla="*/ 38 h 113"/>
                  <a:gd name="T38" fmla="*/ 2 w 138"/>
                  <a:gd name="T39" fmla="*/ 34 h 11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38"/>
                  <a:gd name="T61" fmla="*/ 0 h 113"/>
                  <a:gd name="T62" fmla="*/ 138 w 138"/>
                  <a:gd name="T63" fmla="*/ 113 h 11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38" h="113">
                    <a:moveTo>
                      <a:pt x="2" y="34"/>
                    </a:moveTo>
                    <a:lnTo>
                      <a:pt x="6" y="17"/>
                    </a:lnTo>
                    <a:lnTo>
                      <a:pt x="16" y="6"/>
                    </a:lnTo>
                    <a:lnTo>
                      <a:pt x="34" y="0"/>
                    </a:lnTo>
                    <a:lnTo>
                      <a:pt x="59" y="0"/>
                    </a:lnTo>
                    <a:lnTo>
                      <a:pt x="87" y="11"/>
                    </a:lnTo>
                    <a:lnTo>
                      <a:pt x="105" y="17"/>
                    </a:lnTo>
                    <a:lnTo>
                      <a:pt x="104" y="28"/>
                    </a:lnTo>
                    <a:lnTo>
                      <a:pt x="119" y="46"/>
                    </a:lnTo>
                    <a:lnTo>
                      <a:pt x="138" y="57"/>
                    </a:lnTo>
                    <a:lnTo>
                      <a:pt x="135" y="78"/>
                    </a:lnTo>
                    <a:lnTo>
                      <a:pt x="105" y="109"/>
                    </a:lnTo>
                    <a:lnTo>
                      <a:pt x="103" y="109"/>
                    </a:lnTo>
                    <a:lnTo>
                      <a:pt x="69" y="111"/>
                    </a:lnTo>
                    <a:lnTo>
                      <a:pt x="66" y="113"/>
                    </a:lnTo>
                    <a:lnTo>
                      <a:pt x="64" y="113"/>
                    </a:lnTo>
                    <a:lnTo>
                      <a:pt x="20" y="97"/>
                    </a:lnTo>
                    <a:lnTo>
                      <a:pt x="5" y="66"/>
                    </a:lnTo>
                    <a:lnTo>
                      <a:pt x="0" y="38"/>
                    </a:lnTo>
                    <a:lnTo>
                      <a:pt x="2" y="34"/>
                    </a:lnTo>
                    <a:close/>
                  </a:path>
                </a:pathLst>
              </a:custGeom>
              <a:solidFill>
                <a:srgbClr val="4D4D4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30" name="Freeform 430"/>
              <p:cNvSpPr>
                <a:spLocks/>
              </p:cNvSpPr>
              <p:nvPr/>
            </p:nvSpPr>
            <p:spPr bwMode="auto">
              <a:xfrm>
                <a:off x="2272" y="2645"/>
                <a:ext cx="141" cy="274"/>
              </a:xfrm>
              <a:custGeom>
                <a:avLst/>
                <a:gdLst>
                  <a:gd name="T0" fmla="*/ 11 w 141"/>
                  <a:gd name="T1" fmla="*/ 34 h 274"/>
                  <a:gd name="T2" fmla="*/ 38 w 141"/>
                  <a:gd name="T3" fmla="*/ 73 h 274"/>
                  <a:gd name="T4" fmla="*/ 62 w 141"/>
                  <a:gd name="T5" fmla="*/ 76 h 274"/>
                  <a:gd name="T6" fmla="*/ 86 w 141"/>
                  <a:gd name="T7" fmla="*/ 73 h 274"/>
                  <a:gd name="T8" fmla="*/ 122 w 141"/>
                  <a:gd name="T9" fmla="*/ 70 h 274"/>
                  <a:gd name="T10" fmla="*/ 134 w 141"/>
                  <a:gd name="T11" fmla="*/ 28 h 274"/>
                  <a:gd name="T12" fmla="*/ 141 w 141"/>
                  <a:gd name="T13" fmla="*/ 107 h 274"/>
                  <a:gd name="T14" fmla="*/ 137 w 141"/>
                  <a:gd name="T15" fmla="*/ 191 h 274"/>
                  <a:gd name="T16" fmla="*/ 120 w 141"/>
                  <a:gd name="T17" fmla="*/ 240 h 274"/>
                  <a:gd name="T18" fmla="*/ 90 w 141"/>
                  <a:gd name="T19" fmla="*/ 274 h 274"/>
                  <a:gd name="T20" fmla="*/ 57 w 141"/>
                  <a:gd name="T21" fmla="*/ 274 h 274"/>
                  <a:gd name="T22" fmla="*/ 27 w 141"/>
                  <a:gd name="T23" fmla="*/ 248 h 274"/>
                  <a:gd name="T24" fmla="*/ 10 w 141"/>
                  <a:gd name="T25" fmla="*/ 203 h 274"/>
                  <a:gd name="T26" fmla="*/ 3 w 141"/>
                  <a:gd name="T27" fmla="*/ 133 h 274"/>
                  <a:gd name="T28" fmla="*/ 0 w 141"/>
                  <a:gd name="T29" fmla="*/ 58 h 274"/>
                  <a:gd name="T30" fmla="*/ 0 w 141"/>
                  <a:gd name="T31" fmla="*/ 0 h 274"/>
                  <a:gd name="T32" fmla="*/ 11 w 141"/>
                  <a:gd name="T33" fmla="*/ 34 h 27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41"/>
                  <a:gd name="T52" fmla="*/ 0 h 274"/>
                  <a:gd name="T53" fmla="*/ 141 w 141"/>
                  <a:gd name="T54" fmla="*/ 274 h 274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41" h="274">
                    <a:moveTo>
                      <a:pt x="11" y="34"/>
                    </a:moveTo>
                    <a:lnTo>
                      <a:pt x="38" y="73"/>
                    </a:lnTo>
                    <a:lnTo>
                      <a:pt x="62" y="76"/>
                    </a:lnTo>
                    <a:lnTo>
                      <a:pt x="86" y="73"/>
                    </a:lnTo>
                    <a:lnTo>
                      <a:pt x="122" y="70"/>
                    </a:lnTo>
                    <a:lnTo>
                      <a:pt x="134" y="28"/>
                    </a:lnTo>
                    <a:lnTo>
                      <a:pt x="141" y="107"/>
                    </a:lnTo>
                    <a:lnTo>
                      <a:pt x="137" y="191"/>
                    </a:lnTo>
                    <a:lnTo>
                      <a:pt x="120" y="240"/>
                    </a:lnTo>
                    <a:lnTo>
                      <a:pt x="90" y="274"/>
                    </a:lnTo>
                    <a:lnTo>
                      <a:pt x="57" y="274"/>
                    </a:lnTo>
                    <a:lnTo>
                      <a:pt x="27" y="248"/>
                    </a:lnTo>
                    <a:lnTo>
                      <a:pt x="10" y="203"/>
                    </a:lnTo>
                    <a:lnTo>
                      <a:pt x="3" y="133"/>
                    </a:lnTo>
                    <a:lnTo>
                      <a:pt x="0" y="58"/>
                    </a:lnTo>
                    <a:lnTo>
                      <a:pt x="0" y="0"/>
                    </a:lnTo>
                    <a:lnTo>
                      <a:pt x="11" y="34"/>
                    </a:lnTo>
                    <a:close/>
                  </a:path>
                </a:pathLst>
              </a:custGeom>
              <a:solidFill>
                <a:srgbClr val="C0C0C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31" name="Freeform 431"/>
              <p:cNvSpPr>
                <a:spLocks/>
              </p:cNvSpPr>
              <p:nvPr/>
            </p:nvSpPr>
            <p:spPr bwMode="auto">
              <a:xfrm>
                <a:off x="2273" y="2664"/>
                <a:ext cx="136" cy="64"/>
              </a:xfrm>
              <a:custGeom>
                <a:avLst/>
                <a:gdLst>
                  <a:gd name="T0" fmla="*/ 0 w 449"/>
                  <a:gd name="T1" fmla="*/ 1 h 118"/>
                  <a:gd name="T2" fmla="*/ 0 w 449"/>
                  <a:gd name="T3" fmla="*/ 1 h 118"/>
                  <a:gd name="T4" fmla="*/ 0 w 449"/>
                  <a:gd name="T5" fmla="*/ 1 h 118"/>
                  <a:gd name="T6" fmla="*/ 0 w 449"/>
                  <a:gd name="T7" fmla="*/ 1 h 118"/>
                  <a:gd name="T8" fmla="*/ 0 w 449"/>
                  <a:gd name="T9" fmla="*/ 1 h 118"/>
                  <a:gd name="T10" fmla="*/ 0 w 449"/>
                  <a:gd name="T11" fmla="*/ 1 h 118"/>
                  <a:gd name="T12" fmla="*/ 0 w 449"/>
                  <a:gd name="T13" fmla="*/ 1 h 118"/>
                  <a:gd name="T14" fmla="*/ 0 w 449"/>
                  <a:gd name="T15" fmla="*/ 1 h 118"/>
                  <a:gd name="T16" fmla="*/ 0 w 449"/>
                  <a:gd name="T17" fmla="*/ 1 h 118"/>
                  <a:gd name="T18" fmla="*/ 0 w 449"/>
                  <a:gd name="T19" fmla="*/ 1 h 118"/>
                  <a:gd name="T20" fmla="*/ 0 w 449"/>
                  <a:gd name="T21" fmla="*/ 1 h 118"/>
                  <a:gd name="T22" fmla="*/ 0 w 449"/>
                  <a:gd name="T23" fmla="*/ 1 h 118"/>
                  <a:gd name="T24" fmla="*/ 0 w 449"/>
                  <a:gd name="T25" fmla="*/ 1 h 118"/>
                  <a:gd name="T26" fmla="*/ 0 w 449"/>
                  <a:gd name="T27" fmla="*/ 1 h 118"/>
                  <a:gd name="T28" fmla="*/ 0 w 449"/>
                  <a:gd name="T29" fmla="*/ 1 h 118"/>
                  <a:gd name="T30" fmla="*/ 0 w 449"/>
                  <a:gd name="T31" fmla="*/ 1 h 118"/>
                  <a:gd name="T32" fmla="*/ 0 w 449"/>
                  <a:gd name="T33" fmla="*/ 1 h 118"/>
                  <a:gd name="T34" fmla="*/ 0 w 449"/>
                  <a:gd name="T35" fmla="*/ 1 h 118"/>
                  <a:gd name="T36" fmla="*/ 0 w 449"/>
                  <a:gd name="T37" fmla="*/ 1 h 118"/>
                  <a:gd name="T38" fmla="*/ 0 w 449"/>
                  <a:gd name="T39" fmla="*/ 1 h 118"/>
                  <a:gd name="T40" fmla="*/ 0 w 449"/>
                  <a:gd name="T41" fmla="*/ 1 h 118"/>
                  <a:gd name="T42" fmla="*/ 0 w 449"/>
                  <a:gd name="T43" fmla="*/ 0 h 118"/>
                  <a:gd name="T44" fmla="*/ 0 w 449"/>
                  <a:gd name="T45" fmla="*/ 1 h 11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449"/>
                  <a:gd name="T70" fmla="*/ 0 h 118"/>
                  <a:gd name="T71" fmla="*/ 449 w 449"/>
                  <a:gd name="T72" fmla="*/ 118 h 11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449" h="118">
                    <a:moveTo>
                      <a:pt x="10" y="17"/>
                    </a:moveTo>
                    <a:lnTo>
                      <a:pt x="29" y="48"/>
                    </a:lnTo>
                    <a:lnTo>
                      <a:pt x="64" y="67"/>
                    </a:lnTo>
                    <a:lnTo>
                      <a:pt x="110" y="79"/>
                    </a:lnTo>
                    <a:lnTo>
                      <a:pt x="166" y="89"/>
                    </a:lnTo>
                    <a:lnTo>
                      <a:pt x="228" y="89"/>
                    </a:lnTo>
                    <a:lnTo>
                      <a:pt x="275" y="89"/>
                    </a:lnTo>
                    <a:lnTo>
                      <a:pt x="329" y="83"/>
                    </a:lnTo>
                    <a:lnTo>
                      <a:pt x="372" y="75"/>
                    </a:lnTo>
                    <a:lnTo>
                      <a:pt x="412" y="58"/>
                    </a:lnTo>
                    <a:lnTo>
                      <a:pt x="449" y="33"/>
                    </a:lnTo>
                    <a:lnTo>
                      <a:pt x="428" y="65"/>
                    </a:lnTo>
                    <a:lnTo>
                      <a:pt x="378" y="96"/>
                    </a:lnTo>
                    <a:lnTo>
                      <a:pt x="308" y="114"/>
                    </a:lnTo>
                    <a:lnTo>
                      <a:pt x="236" y="118"/>
                    </a:lnTo>
                    <a:lnTo>
                      <a:pt x="143" y="110"/>
                    </a:lnTo>
                    <a:lnTo>
                      <a:pt x="137" y="112"/>
                    </a:lnTo>
                    <a:lnTo>
                      <a:pt x="75" y="98"/>
                    </a:lnTo>
                    <a:lnTo>
                      <a:pt x="29" y="77"/>
                    </a:lnTo>
                    <a:lnTo>
                      <a:pt x="6" y="50"/>
                    </a:lnTo>
                    <a:lnTo>
                      <a:pt x="0" y="21"/>
                    </a:lnTo>
                    <a:lnTo>
                      <a:pt x="10" y="0"/>
                    </a:lnTo>
                    <a:lnTo>
                      <a:pt x="10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32" name="Freeform 432"/>
              <p:cNvSpPr>
                <a:spLocks/>
              </p:cNvSpPr>
              <p:nvPr/>
            </p:nvSpPr>
            <p:spPr bwMode="auto">
              <a:xfrm>
                <a:off x="2267" y="2594"/>
                <a:ext cx="147" cy="325"/>
              </a:xfrm>
              <a:custGeom>
                <a:avLst/>
                <a:gdLst>
                  <a:gd name="T0" fmla="*/ 0 w 487"/>
                  <a:gd name="T1" fmla="*/ 0 h 241"/>
                  <a:gd name="T2" fmla="*/ 0 w 487"/>
                  <a:gd name="T3" fmla="*/ 89 h 241"/>
                  <a:gd name="T4" fmla="*/ 0 w 487"/>
                  <a:gd name="T5" fmla="*/ 344 h 241"/>
                  <a:gd name="T6" fmla="*/ 0 w 487"/>
                  <a:gd name="T7" fmla="*/ 654 h 241"/>
                  <a:gd name="T8" fmla="*/ 0 w 487"/>
                  <a:gd name="T9" fmla="*/ 1126 h 241"/>
                  <a:gd name="T10" fmla="*/ 0 w 487"/>
                  <a:gd name="T11" fmla="*/ 1518 h 241"/>
                  <a:gd name="T12" fmla="*/ 0 w 487"/>
                  <a:gd name="T13" fmla="*/ 1587 h 241"/>
                  <a:gd name="T14" fmla="*/ 0 w 487"/>
                  <a:gd name="T15" fmla="*/ 1880 h 241"/>
                  <a:gd name="T16" fmla="*/ 0 w 487"/>
                  <a:gd name="T17" fmla="*/ 2193 h 241"/>
                  <a:gd name="T18" fmla="*/ 0 w 487"/>
                  <a:gd name="T19" fmla="*/ 2421 h 241"/>
                  <a:gd name="T20" fmla="*/ 0 w 487"/>
                  <a:gd name="T21" fmla="*/ 2535 h 241"/>
                  <a:gd name="T22" fmla="*/ 0 w 487"/>
                  <a:gd name="T23" fmla="*/ 2582 h 241"/>
                  <a:gd name="T24" fmla="*/ 0 w 487"/>
                  <a:gd name="T25" fmla="*/ 2636 h 241"/>
                  <a:gd name="T26" fmla="*/ 0 w 487"/>
                  <a:gd name="T27" fmla="*/ 2608 h 241"/>
                  <a:gd name="T28" fmla="*/ 0 w 487"/>
                  <a:gd name="T29" fmla="*/ 2535 h 241"/>
                  <a:gd name="T30" fmla="*/ 0 w 487"/>
                  <a:gd name="T31" fmla="*/ 2448 h 241"/>
                  <a:gd name="T32" fmla="*/ 0 w 487"/>
                  <a:gd name="T33" fmla="*/ 2280 h 241"/>
                  <a:gd name="T34" fmla="*/ 0 w 487"/>
                  <a:gd name="T35" fmla="*/ 1972 h 241"/>
                  <a:gd name="T36" fmla="*/ 0 w 487"/>
                  <a:gd name="T37" fmla="*/ 1626 h 241"/>
                  <a:gd name="T38" fmla="*/ 0 w 487"/>
                  <a:gd name="T39" fmla="*/ 1204 h 241"/>
                  <a:gd name="T40" fmla="*/ 0 w 487"/>
                  <a:gd name="T41" fmla="*/ 852 h 241"/>
                  <a:gd name="T42" fmla="*/ 0 w 487"/>
                  <a:gd name="T43" fmla="*/ 654 h 241"/>
                  <a:gd name="T44" fmla="*/ 0 w 487"/>
                  <a:gd name="T45" fmla="*/ 445 h 241"/>
                  <a:gd name="T46" fmla="*/ 0 w 487"/>
                  <a:gd name="T47" fmla="*/ 344 h 241"/>
                  <a:gd name="T48" fmla="*/ 0 w 487"/>
                  <a:gd name="T49" fmla="*/ 240 h 241"/>
                  <a:gd name="T50" fmla="*/ 0 w 487"/>
                  <a:gd name="T51" fmla="*/ 98 h 241"/>
                  <a:gd name="T52" fmla="*/ 0 w 487"/>
                  <a:gd name="T53" fmla="*/ 0 h 241"/>
                  <a:gd name="T54" fmla="*/ 0 w 487"/>
                  <a:gd name="T55" fmla="*/ 162 h 241"/>
                  <a:gd name="T56" fmla="*/ 0 w 487"/>
                  <a:gd name="T57" fmla="*/ 258 h 241"/>
                  <a:gd name="T58" fmla="*/ 0 w 487"/>
                  <a:gd name="T59" fmla="*/ 534 h 241"/>
                  <a:gd name="T60" fmla="*/ 0 w 487"/>
                  <a:gd name="T61" fmla="*/ 654 h 241"/>
                  <a:gd name="T62" fmla="*/ 0 w 487"/>
                  <a:gd name="T63" fmla="*/ 829 h 241"/>
                  <a:gd name="T64" fmla="*/ 0 w 487"/>
                  <a:gd name="T65" fmla="*/ 998 h 241"/>
                  <a:gd name="T66" fmla="*/ 0 w 487"/>
                  <a:gd name="T67" fmla="*/ 1264 h 241"/>
                  <a:gd name="T68" fmla="*/ 0 w 487"/>
                  <a:gd name="T69" fmla="*/ 1691 h 241"/>
                  <a:gd name="T70" fmla="*/ 0 w 487"/>
                  <a:gd name="T71" fmla="*/ 2034 h 241"/>
                  <a:gd name="T72" fmla="*/ 0 w 487"/>
                  <a:gd name="T73" fmla="*/ 2193 h 241"/>
                  <a:gd name="T74" fmla="*/ 0 w 487"/>
                  <a:gd name="T75" fmla="*/ 2380 h 241"/>
                  <a:gd name="T76" fmla="*/ 0 w 487"/>
                  <a:gd name="T77" fmla="*/ 2414 h 241"/>
                  <a:gd name="T78" fmla="*/ 0 w 487"/>
                  <a:gd name="T79" fmla="*/ 2421 h 241"/>
                  <a:gd name="T80" fmla="*/ 0 w 487"/>
                  <a:gd name="T81" fmla="*/ 2359 h 241"/>
                  <a:gd name="T82" fmla="*/ 0 w 487"/>
                  <a:gd name="T83" fmla="*/ 2239 h 241"/>
                  <a:gd name="T84" fmla="*/ 0 w 487"/>
                  <a:gd name="T85" fmla="*/ 2070 h 241"/>
                  <a:gd name="T86" fmla="*/ 0 w 487"/>
                  <a:gd name="T87" fmla="*/ 1691 h 241"/>
                  <a:gd name="T88" fmla="*/ 0 w 487"/>
                  <a:gd name="T89" fmla="*/ 1264 h 241"/>
                  <a:gd name="T90" fmla="*/ 0 w 487"/>
                  <a:gd name="T91" fmla="*/ 882 h 241"/>
                  <a:gd name="T92" fmla="*/ 0 w 487"/>
                  <a:gd name="T93" fmla="*/ 534 h 241"/>
                  <a:gd name="T94" fmla="*/ 0 w 487"/>
                  <a:gd name="T95" fmla="*/ 344 h 241"/>
                  <a:gd name="T96" fmla="*/ 0 w 487"/>
                  <a:gd name="T97" fmla="*/ 240 h 241"/>
                  <a:gd name="T98" fmla="*/ 0 w 487"/>
                  <a:gd name="T99" fmla="*/ 178 h 241"/>
                  <a:gd name="T100" fmla="*/ 0 w 487"/>
                  <a:gd name="T101" fmla="*/ 0 h 24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87"/>
                  <a:gd name="T154" fmla="*/ 0 h 241"/>
                  <a:gd name="T155" fmla="*/ 487 w 487"/>
                  <a:gd name="T156" fmla="*/ 241 h 24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87" h="241">
                    <a:moveTo>
                      <a:pt x="143" y="0"/>
                    </a:moveTo>
                    <a:lnTo>
                      <a:pt x="81" y="8"/>
                    </a:lnTo>
                    <a:lnTo>
                      <a:pt x="33" y="31"/>
                    </a:lnTo>
                    <a:lnTo>
                      <a:pt x="10" y="60"/>
                    </a:lnTo>
                    <a:lnTo>
                      <a:pt x="0" y="103"/>
                    </a:lnTo>
                    <a:lnTo>
                      <a:pt x="4" y="139"/>
                    </a:lnTo>
                    <a:lnTo>
                      <a:pt x="4" y="145"/>
                    </a:lnTo>
                    <a:lnTo>
                      <a:pt x="17" y="172"/>
                    </a:lnTo>
                    <a:lnTo>
                      <a:pt x="39" y="201"/>
                    </a:lnTo>
                    <a:lnTo>
                      <a:pt x="75" y="222"/>
                    </a:lnTo>
                    <a:lnTo>
                      <a:pt x="129" y="232"/>
                    </a:lnTo>
                    <a:lnTo>
                      <a:pt x="189" y="236"/>
                    </a:lnTo>
                    <a:lnTo>
                      <a:pt x="249" y="241"/>
                    </a:lnTo>
                    <a:lnTo>
                      <a:pt x="306" y="238"/>
                    </a:lnTo>
                    <a:lnTo>
                      <a:pt x="362" y="232"/>
                    </a:lnTo>
                    <a:lnTo>
                      <a:pt x="404" y="224"/>
                    </a:lnTo>
                    <a:lnTo>
                      <a:pt x="448" y="209"/>
                    </a:lnTo>
                    <a:lnTo>
                      <a:pt x="470" y="180"/>
                    </a:lnTo>
                    <a:lnTo>
                      <a:pt x="483" y="149"/>
                    </a:lnTo>
                    <a:lnTo>
                      <a:pt x="487" y="110"/>
                    </a:lnTo>
                    <a:lnTo>
                      <a:pt x="483" y="78"/>
                    </a:lnTo>
                    <a:lnTo>
                      <a:pt x="466" y="60"/>
                    </a:lnTo>
                    <a:lnTo>
                      <a:pt x="433" y="41"/>
                    </a:lnTo>
                    <a:lnTo>
                      <a:pt x="396" y="31"/>
                    </a:lnTo>
                    <a:lnTo>
                      <a:pt x="354" y="22"/>
                    </a:lnTo>
                    <a:lnTo>
                      <a:pt x="271" y="9"/>
                    </a:lnTo>
                    <a:lnTo>
                      <a:pt x="157" y="0"/>
                    </a:lnTo>
                    <a:lnTo>
                      <a:pt x="154" y="15"/>
                    </a:lnTo>
                    <a:lnTo>
                      <a:pt x="259" y="24"/>
                    </a:lnTo>
                    <a:lnTo>
                      <a:pt x="381" y="49"/>
                    </a:lnTo>
                    <a:lnTo>
                      <a:pt x="427" y="60"/>
                    </a:lnTo>
                    <a:lnTo>
                      <a:pt x="450" y="76"/>
                    </a:lnTo>
                    <a:lnTo>
                      <a:pt x="462" y="91"/>
                    </a:lnTo>
                    <a:lnTo>
                      <a:pt x="468" y="116"/>
                    </a:lnTo>
                    <a:lnTo>
                      <a:pt x="464" y="155"/>
                    </a:lnTo>
                    <a:lnTo>
                      <a:pt x="445" y="186"/>
                    </a:lnTo>
                    <a:lnTo>
                      <a:pt x="410" y="201"/>
                    </a:lnTo>
                    <a:lnTo>
                      <a:pt x="331" y="218"/>
                    </a:lnTo>
                    <a:lnTo>
                      <a:pt x="270" y="220"/>
                    </a:lnTo>
                    <a:lnTo>
                      <a:pt x="201" y="222"/>
                    </a:lnTo>
                    <a:lnTo>
                      <a:pt x="137" y="216"/>
                    </a:lnTo>
                    <a:lnTo>
                      <a:pt x="83" y="205"/>
                    </a:lnTo>
                    <a:lnTo>
                      <a:pt x="52" y="189"/>
                    </a:lnTo>
                    <a:lnTo>
                      <a:pt x="23" y="155"/>
                    </a:lnTo>
                    <a:lnTo>
                      <a:pt x="15" y="116"/>
                    </a:lnTo>
                    <a:lnTo>
                      <a:pt x="21" y="81"/>
                    </a:lnTo>
                    <a:lnTo>
                      <a:pt x="42" y="49"/>
                    </a:lnTo>
                    <a:lnTo>
                      <a:pt x="60" y="31"/>
                    </a:lnTo>
                    <a:lnTo>
                      <a:pt x="96" y="22"/>
                    </a:lnTo>
                    <a:lnTo>
                      <a:pt x="143" y="16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26" name="Group 396"/>
            <p:cNvGrpSpPr>
              <a:grpSpLocks/>
            </p:cNvGrpSpPr>
            <p:nvPr/>
          </p:nvGrpSpPr>
          <p:grpSpPr bwMode="auto">
            <a:xfrm rot="20761286" flipH="1">
              <a:off x="1029" y="2082"/>
              <a:ext cx="183" cy="216"/>
              <a:chOff x="459" y="1923"/>
              <a:chExt cx="242" cy="933"/>
            </a:xfrm>
          </p:grpSpPr>
          <p:sp>
            <p:nvSpPr>
              <p:cNvPr id="10327" name="Freeform 397"/>
              <p:cNvSpPr>
                <a:spLocks/>
              </p:cNvSpPr>
              <p:nvPr/>
            </p:nvSpPr>
            <p:spPr bwMode="auto">
              <a:xfrm>
                <a:off x="459" y="1936"/>
                <a:ext cx="226" cy="905"/>
              </a:xfrm>
              <a:custGeom>
                <a:avLst/>
                <a:gdLst>
                  <a:gd name="T0" fmla="*/ 63 w 226"/>
                  <a:gd name="T1" fmla="*/ 298 h 905"/>
                  <a:gd name="T2" fmla="*/ 69 w 226"/>
                  <a:gd name="T3" fmla="*/ 437 h 905"/>
                  <a:gd name="T4" fmla="*/ 67 w 226"/>
                  <a:gd name="T5" fmla="*/ 568 h 905"/>
                  <a:gd name="T6" fmla="*/ 59 w 226"/>
                  <a:gd name="T7" fmla="*/ 687 h 905"/>
                  <a:gd name="T8" fmla="*/ 50 w 226"/>
                  <a:gd name="T9" fmla="*/ 816 h 905"/>
                  <a:gd name="T10" fmla="*/ 53 w 226"/>
                  <a:gd name="T11" fmla="*/ 860 h 905"/>
                  <a:gd name="T12" fmla="*/ 67 w 226"/>
                  <a:gd name="T13" fmla="*/ 885 h 905"/>
                  <a:gd name="T14" fmla="*/ 105 w 226"/>
                  <a:gd name="T15" fmla="*/ 901 h 905"/>
                  <a:gd name="T16" fmla="*/ 148 w 226"/>
                  <a:gd name="T17" fmla="*/ 905 h 905"/>
                  <a:gd name="T18" fmla="*/ 189 w 226"/>
                  <a:gd name="T19" fmla="*/ 895 h 905"/>
                  <a:gd name="T20" fmla="*/ 214 w 226"/>
                  <a:gd name="T21" fmla="*/ 874 h 905"/>
                  <a:gd name="T22" fmla="*/ 226 w 226"/>
                  <a:gd name="T23" fmla="*/ 837 h 905"/>
                  <a:gd name="T24" fmla="*/ 222 w 226"/>
                  <a:gd name="T25" fmla="*/ 760 h 905"/>
                  <a:gd name="T26" fmla="*/ 210 w 226"/>
                  <a:gd name="T27" fmla="*/ 634 h 905"/>
                  <a:gd name="T28" fmla="*/ 208 w 226"/>
                  <a:gd name="T29" fmla="*/ 487 h 905"/>
                  <a:gd name="T30" fmla="*/ 212 w 226"/>
                  <a:gd name="T31" fmla="*/ 102 h 905"/>
                  <a:gd name="T32" fmla="*/ 201 w 226"/>
                  <a:gd name="T33" fmla="*/ 21 h 905"/>
                  <a:gd name="T34" fmla="*/ 173 w 226"/>
                  <a:gd name="T35" fmla="*/ 0 h 905"/>
                  <a:gd name="T36" fmla="*/ 136 w 226"/>
                  <a:gd name="T37" fmla="*/ 2 h 905"/>
                  <a:gd name="T38" fmla="*/ 82 w 226"/>
                  <a:gd name="T39" fmla="*/ 23 h 905"/>
                  <a:gd name="T40" fmla="*/ 46 w 226"/>
                  <a:gd name="T41" fmla="*/ 40 h 905"/>
                  <a:gd name="T42" fmla="*/ 25 w 226"/>
                  <a:gd name="T43" fmla="*/ 88 h 905"/>
                  <a:gd name="T44" fmla="*/ 9 w 226"/>
                  <a:gd name="T45" fmla="*/ 144 h 905"/>
                  <a:gd name="T46" fmla="*/ 15 w 226"/>
                  <a:gd name="T47" fmla="*/ 181 h 905"/>
                  <a:gd name="T48" fmla="*/ 25 w 226"/>
                  <a:gd name="T49" fmla="*/ 214 h 905"/>
                  <a:gd name="T50" fmla="*/ 7 w 226"/>
                  <a:gd name="T51" fmla="*/ 279 h 905"/>
                  <a:gd name="T52" fmla="*/ 0 w 226"/>
                  <a:gd name="T53" fmla="*/ 325 h 905"/>
                  <a:gd name="T54" fmla="*/ 3 w 226"/>
                  <a:gd name="T55" fmla="*/ 406 h 905"/>
                  <a:gd name="T56" fmla="*/ 21 w 226"/>
                  <a:gd name="T57" fmla="*/ 414 h 905"/>
                  <a:gd name="T58" fmla="*/ 42 w 226"/>
                  <a:gd name="T59" fmla="*/ 391 h 905"/>
                  <a:gd name="T60" fmla="*/ 65 w 226"/>
                  <a:gd name="T61" fmla="*/ 308 h 905"/>
                  <a:gd name="T62" fmla="*/ 63 w 226"/>
                  <a:gd name="T63" fmla="*/ 298 h 90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26"/>
                  <a:gd name="T97" fmla="*/ 0 h 905"/>
                  <a:gd name="T98" fmla="*/ 226 w 226"/>
                  <a:gd name="T99" fmla="*/ 905 h 90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26" h="905">
                    <a:moveTo>
                      <a:pt x="63" y="298"/>
                    </a:moveTo>
                    <a:lnTo>
                      <a:pt x="69" y="437"/>
                    </a:lnTo>
                    <a:lnTo>
                      <a:pt x="67" y="568"/>
                    </a:lnTo>
                    <a:lnTo>
                      <a:pt x="59" y="687"/>
                    </a:lnTo>
                    <a:lnTo>
                      <a:pt x="50" y="816"/>
                    </a:lnTo>
                    <a:lnTo>
                      <a:pt x="53" y="860"/>
                    </a:lnTo>
                    <a:lnTo>
                      <a:pt x="67" y="885"/>
                    </a:lnTo>
                    <a:lnTo>
                      <a:pt x="105" y="901"/>
                    </a:lnTo>
                    <a:lnTo>
                      <a:pt x="148" y="905"/>
                    </a:lnTo>
                    <a:lnTo>
                      <a:pt x="189" y="895"/>
                    </a:lnTo>
                    <a:lnTo>
                      <a:pt x="214" y="874"/>
                    </a:lnTo>
                    <a:lnTo>
                      <a:pt x="226" y="837"/>
                    </a:lnTo>
                    <a:lnTo>
                      <a:pt x="222" y="760"/>
                    </a:lnTo>
                    <a:lnTo>
                      <a:pt x="210" y="634"/>
                    </a:lnTo>
                    <a:lnTo>
                      <a:pt x="208" y="487"/>
                    </a:lnTo>
                    <a:lnTo>
                      <a:pt x="212" y="102"/>
                    </a:lnTo>
                    <a:lnTo>
                      <a:pt x="201" y="21"/>
                    </a:lnTo>
                    <a:lnTo>
                      <a:pt x="173" y="0"/>
                    </a:lnTo>
                    <a:lnTo>
                      <a:pt x="136" y="2"/>
                    </a:lnTo>
                    <a:lnTo>
                      <a:pt x="82" y="23"/>
                    </a:lnTo>
                    <a:lnTo>
                      <a:pt x="46" y="40"/>
                    </a:lnTo>
                    <a:lnTo>
                      <a:pt x="25" y="88"/>
                    </a:lnTo>
                    <a:lnTo>
                      <a:pt x="9" y="144"/>
                    </a:lnTo>
                    <a:lnTo>
                      <a:pt x="15" y="181"/>
                    </a:lnTo>
                    <a:lnTo>
                      <a:pt x="25" y="214"/>
                    </a:lnTo>
                    <a:lnTo>
                      <a:pt x="7" y="279"/>
                    </a:lnTo>
                    <a:lnTo>
                      <a:pt x="0" y="325"/>
                    </a:lnTo>
                    <a:lnTo>
                      <a:pt x="3" y="406"/>
                    </a:lnTo>
                    <a:lnTo>
                      <a:pt x="21" y="414"/>
                    </a:lnTo>
                    <a:lnTo>
                      <a:pt x="42" y="391"/>
                    </a:lnTo>
                    <a:lnTo>
                      <a:pt x="65" y="308"/>
                    </a:lnTo>
                    <a:lnTo>
                      <a:pt x="63" y="29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328" name="Freeform 398"/>
              <p:cNvSpPr>
                <a:spLocks/>
              </p:cNvSpPr>
              <p:nvPr/>
            </p:nvSpPr>
            <p:spPr bwMode="auto">
              <a:xfrm>
                <a:off x="464" y="1923"/>
                <a:ext cx="237" cy="933"/>
              </a:xfrm>
              <a:custGeom>
                <a:avLst/>
                <a:gdLst>
                  <a:gd name="T0" fmla="*/ 50 w 237"/>
                  <a:gd name="T1" fmla="*/ 537 h 933"/>
                  <a:gd name="T2" fmla="*/ 41 w 237"/>
                  <a:gd name="T3" fmla="*/ 756 h 933"/>
                  <a:gd name="T4" fmla="*/ 39 w 237"/>
                  <a:gd name="T5" fmla="*/ 893 h 933"/>
                  <a:gd name="T6" fmla="*/ 100 w 237"/>
                  <a:gd name="T7" fmla="*/ 926 h 933"/>
                  <a:gd name="T8" fmla="*/ 188 w 237"/>
                  <a:gd name="T9" fmla="*/ 926 h 933"/>
                  <a:gd name="T10" fmla="*/ 231 w 237"/>
                  <a:gd name="T11" fmla="*/ 893 h 933"/>
                  <a:gd name="T12" fmla="*/ 221 w 237"/>
                  <a:gd name="T13" fmla="*/ 620 h 933"/>
                  <a:gd name="T14" fmla="*/ 221 w 237"/>
                  <a:gd name="T15" fmla="*/ 188 h 933"/>
                  <a:gd name="T16" fmla="*/ 213 w 237"/>
                  <a:gd name="T17" fmla="*/ 36 h 933"/>
                  <a:gd name="T18" fmla="*/ 168 w 237"/>
                  <a:gd name="T19" fmla="*/ 0 h 933"/>
                  <a:gd name="T20" fmla="*/ 100 w 237"/>
                  <a:gd name="T21" fmla="*/ 23 h 933"/>
                  <a:gd name="T22" fmla="*/ 112 w 237"/>
                  <a:gd name="T23" fmla="*/ 32 h 933"/>
                  <a:gd name="T24" fmla="*/ 172 w 237"/>
                  <a:gd name="T25" fmla="*/ 36 h 933"/>
                  <a:gd name="T26" fmla="*/ 188 w 237"/>
                  <a:gd name="T27" fmla="*/ 63 h 933"/>
                  <a:gd name="T28" fmla="*/ 196 w 237"/>
                  <a:gd name="T29" fmla="*/ 296 h 933"/>
                  <a:gd name="T30" fmla="*/ 194 w 237"/>
                  <a:gd name="T31" fmla="*/ 672 h 933"/>
                  <a:gd name="T32" fmla="*/ 206 w 237"/>
                  <a:gd name="T33" fmla="*/ 868 h 933"/>
                  <a:gd name="T34" fmla="*/ 170 w 237"/>
                  <a:gd name="T35" fmla="*/ 899 h 933"/>
                  <a:gd name="T36" fmla="*/ 100 w 237"/>
                  <a:gd name="T37" fmla="*/ 901 h 933"/>
                  <a:gd name="T38" fmla="*/ 54 w 237"/>
                  <a:gd name="T39" fmla="*/ 868 h 933"/>
                  <a:gd name="T40" fmla="*/ 73 w 237"/>
                  <a:gd name="T41" fmla="*/ 547 h 933"/>
                  <a:gd name="T42" fmla="*/ 49 w 237"/>
                  <a:gd name="T43" fmla="*/ 288 h 933"/>
                  <a:gd name="T44" fmla="*/ 29 w 237"/>
                  <a:gd name="T45" fmla="*/ 183 h 933"/>
                  <a:gd name="T46" fmla="*/ 29 w 237"/>
                  <a:gd name="T47" fmla="*/ 140 h 933"/>
                  <a:gd name="T48" fmla="*/ 48 w 237"/>
                  <a:gd name="T49" fmla="*/ 138 h 933"/>
                  <a:gd name="T50" fmla="*/ 100 w 237"/>
                  <a:gd name="T51" fmla="*/ 115 h 933"/>
                  <a:gd name="T52" fmla="*/ 139 w 237"/>
                  <a:gd name="T53" fmla="*/ 90 h 933"/>
                  <a:gd name="T54" fmla="*/ 162 w 237"/>
                  <a:gd name="T55" fmla="*/ 44 h 933"/>
                  <a:gd name="T56" fmla="*/ 127 w 237"/>
                  <a:gd name="T57" fmla="*/ 75 h 933"/>
                  <a:gd name="T58" fmla="*/ 70 w 237"/>
                  <a:gd name="T59" fmla="*/ 98 h 933"/>
                  <a:gd name="T60" fmla="*/ 35 w 237"/>
                  <a:gd name="T61" fmla="*/ 94 h 933"/>
                  <a:gd name="T62" fmla="*/ 62 w 237"/>
                  <a:gd name="T63" fmla="*/ 48 h 933"/>
                  <a:gd name="T64" fmla="*/ 75 w 237"/>
                  <a:gd name="T65" fmla="*/ 40 h 933"/>
                  <a:gd name="T66" fmla="*/ 54 w 237"/>
                  <a:gd name="T67" fmla="*/ 30 h 933"/>
                  <a:gd name="T68" fmla="*/ 12 w 237"/>
                  <a:gd name="T69" fmla="*/ 92 h 933"/>
                  <a:gd name="T70" fmla="*/ 0 w 237"/>
                  <a:gd name="T71" fmla="*/ 123 h 933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37"/>
                  <a:gd name="T109" fmla="*/ 0 h 933"/>
                  <a:gd name="T110" fmla="*/ 237 w 237"/>
                  <a:gd name="T111" fmla="*/ 933 h 933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37" h="933">
                    <a:moveTo>
                      <a:pt x="52" y="387"/>
                    </a:moveTo>
                    <a:lnTo>
                      <a:pt x="50" y="537"/>
                    </a:lnTo>
                    <a:lnTo>
                      <a:pt x="46" y="647"/>
                    </a:lnTo>
                    <a:lnTo>
                      <a:pt x="41" y="756"/>
                    </a:lnTo>
                    <a:lnTo>
                      <a:pt x="35" y="858"/>
                    </a:lnTo>
                    <a:lnTo>
                      <a:pt x="39" y="893"/>
                    </a:lnTo>
                    <a:lnTo>
                      <a:pt x="62" y="916"/>
                    </a:lnTo>
                    <a:lnTo>
                      <a:pt x="100" y="926"/>
                    </a:lnTo>
                    <a:lnTo>
                      <a:pt x="145" y="933"/>
                    </a:lnTo>
                    <a:lnTo>
                      <a:pt x="188" y="926"/>
                    </a:lnTo>
                    <a:lnTo>
                      <a:pt x="217" y="914"/>
                    </a:lnTo>
                    <a:lnTo>
                      <a:pt x="231" y="893"/>
                    </a:lnTo>
                    <a:lnTo>
                      <a:pt x="237" y="876"/>
                    </a:lnTo>
                    <a:lnTo>
                      <a:pt x="221" y="620"/>
                    </a:lnTo>
                    <a:lnTo>
                      <a:pt x="219" y="414"/>
                    </a:lnTo>
                    <a:lnTo>
                      <a:pt x="221" y="188"/>
                    </a:lnTo>
                    <a:lnTo>
                      <a:pt x="219" y="109"/>
                    </a:lnTo>
                    <a:lnTo>
                      <a:pt x="213" y="36"/>
                    </a:lnTo>
                    <a:lnTo>
                      <a:pt x="198" y="15"/>
                    </a:lnTo>
                    <a:lnTo>
                      <a:pt x="168" y="0"/>
                    </a:lnTo>
                    <a:lnTo>
                      <a:pt x="149" y="7"/>
                    </a:lnTo>
                    <a:lnTo>
                      <a:pt x="100" y="23"/>
                    </a:lnTo>
                    <a:lnTo>
                      <a:pt x="81" y="40"/>
                    </a:lnTo>
                    <a:lnTo>
                      <a:pt x="112" y="32"/>
                    </a:lnTo>
                    <a:lnTo>
                      <a:pt x="149" y="25"/>
                    </a:lnTo>
                    <a:lnTo>
                      <a:pt x="172" y="36"/>
                    </a:lnTo>
                    <a:lnTo>
                      <a:pt x="188" y="57"/>
                    </a:lnTo>
                    <a:lnTo>
                      <a:pt x="188" y="63"/>
                    </a:lnTo>
                    <a:lnTo>
                      <a:pt x="196" y="150"/>
                    </a:lnTo>
                    <a:lnTo>
                      <a:pt x="196" y="296"/>
                    </a:lnTo>
                    <a:lnTo>
                      <a:pt x="192" y="526"/>
                    </a:lnTo>
                    <a:lnTo>
                      <a:pt x="194" y="672"/>
                    </a:lnTo>
                    <a:lnTo>
                      <a:pt x="206" y="810"/>
                    </a:lnTo>
                    <a:lnTo>
                      <a:pt x="206" y="868"/>
                    </a:lnTo>
                    <a:lnTo>
                      <a:pt x="198" y="887"/>
                    </a:lnTo>
                    <a:lnTo>
                      <a:pt x="170" y="899"/>
                    </a:lnTo>
                    <a:lnTo>
                      <a:pt x="137" y="905"/>
                    </a:lnTo>
                    <a:lnTo>
                      <a:pt x="100" y="901"/>
                    </a:lnTo>
                    <a:lnTo>
                      <a:pt x="70" y="885"/>
                    </a:lnTo>
                    <a:lnTo>
                      <a:pt x="54" y="868"/>
                    </a:lnTo>
                    <a:lnTo>
                      <a:pt x="62" y="723"/>
                    </a:lnTo>
                    <a:lnTo>
                      <a:pt x="73" y="547"/>
                    </a:lnTo>
                    <a:lnTo>
                      <a:pt x="75" y="416"/>
                    </a:lnTo>
                    <a:lnTo>
                      <a:pt x="49" y="288"/>
                    </a:lnTo>
                    <a:lnTo>
                      <a:pt x="37" y="215"/>
                    </a:lnTo>
                    <a:lnTo>
                      <a:pt x="29" y="183"/>
                    </a:lnTo>
                    <a:lnTo>
                      <a:pt x="27" y="177"/>
                    </a:lnTo>
                    <a:lnTo>
                      <a:pt x="29" y="140"/>
                    </a:lnTo>
                    <a:lnTo>
                      <a:pt x="29" y="133"/>
                    </a:lnTo>
                    <a:lnTo>
                      <a:pt x="48" y="138"/>
                    </a:lnTo>
                    <a:lnTo>
                      <a:pt x="70" y="129"/>
                    </a:lnTo>
                    <a:lnTo>
                      <a:pt x="100" y="115"/>
                    </a:lnTo>
                    <a:lnTo>
                      <a:pt x="124" y="100"/>
                    </a:lnTo>
                    <a:lnTo>
                      <a:pt x="139" y="90"/>
                    </a:lnTo>
                    <a:lnTo>
                      <a:pt x="156" y="61"/>
                    </a:lnTo>
                    <a:lnTo>
                      <a:pt x="162" y="44"/>
                    </a:lnTo>
                    <a:lnTo>
                      <a:pt x="145" y="36"/>
                    </a:lnTo>
                    <a:lnTo>
                      <a:pt x="127" y="75"/>
                    </a:lnTo>
                    <a:lnTo>
                      <a:pt x="104" y="90"/>
                    </a:lnTo>
                    <a:lnTo>
                      <a:pt x="70" y="98"/>
                    </a:lnTo>
                    <a:lnTo>
                      <a:pt x="64" y="98"/>
                    </a:lnTo>
                    <a:lnTo>
                      <a:pt x="35" y="94"/>
                    </a:lnTo>
                    <a:lnTo>
                      <a:pt x="41" y="73"/>
                    </a:lnTo>
                    <a:lnTo>
                      <a:pt x="62" y="48"/>
                    </a:lnTo>
                    <a:lnTo>
                      <a:pt x="95" y="46"/>
                    </a:lnTo>
                    <a:lnTo>
                      <a:pt x="75" y="40"/>
                    </a:lnTo>
                    <a:lnTo>
                      <a:pt x="93" y="21"/>
                    </a:lnTo>
                    <a:lnTo>
                      <a:pt x="54" y="30"/>
                    </a:lnTo>
                    <a:lnTo>
                      <a:pt x="27" y="61"/>
                    </a:lnTo>
                    <a:lnTo>
                      <a:pt x="12" y="92"/>
                    </a:lnTo>
                    <a:lnTo>
                      <a:pt x="6" y="98"/>
                    </a:lnTo>
                    <a:lnTo>
                      <a:pt x="0" y="123"/>
                    </a:lnTo>
                    <a:lnTo>
                      <a:pt x="12" y="212"/>
                    </a:lnTo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tr-TR"/>
              </a:p>
            </p:txBody>
          </p:sp>
        </p:grpSp>
      </p:grpSp>
      <p:grpSp>
        <p:nvGrpSpPr>
          <p:cNvPr id="24731" name="Group 589"/>
          <p:cNvGrpSpPr>
            <a:grpSpLocks/>
          </p:cNvGrpSpPr>
          <p:nvPr/>
        </p:nvGrpSpPr>
        <p:grpSpPr bwMode="auto">
          <a:xfrm flipH="1">
            <a:off x="3128963" y="3851275"/>
            <a:ext cx="1435100" cy="2136775"/>
            <a:chOff x="2827" y="2081"/>
            <a:chExt cx="904" cy="1346"/>
          </a:xfrm>
        </p:grpSpPr>
        <p:sp>
          <p:nvSpPr>
            <p:cNvPr id="10250" name="Freeform 583"/>
            <p:cNvSpPr>
              <a:spLocks/>
            </p:cNvSpPr>
            <p:nvPr/>
          </p:nvSpPr>
          <p:spPr bwMode="auto">
            <a:xfrm>
              <a:off x="3116" y="2081"/>
              <a:ext cx="267" cy="280"/>
            </a:xfrm>
            <a:custGeom>
              <a:avLst/>
              <a:gdLst>
                <a:gd name="T0" fmla="*/ 2 w 532"/>
                <a:gd name="T1" fmla="*/ 0 h 560"/>
                <a:gd name="T2" fmla="*/ 2 w 532"/>
                <a:gd name="T3" fmla="*/ 1 h 560"/>
                <a:gd name="T4" fmla="*/ 2 w 532"/>
                <a:gd name="T5" fmla="*/ 1 h 560"/>
                <a:gd name="T6" fmla="*/ 2 w 532"/>
                <a:gd name="T7" fmla="*/ 1 h 560"/>
                <a:gd name="T8" fmla="*/ 2 w 532"/>
                <a:gd name="T9" fmla="*/ 1 h 560"/>
                <a:gd name="T10" fmla="*/ 2 w 532"/>
                <a:gd name="T11" fmla="*/ 2 h 560"/>
                <a:gd name="T12" fmla="*/ 2 w 532"/>
                <a:gd name="T13" fmla="*/ 2 h 560"/>
                <a:gd name="T14" fmla="*/ 2 w 532"/>
                <a:gd name="T15" fmla="*/ 2 h 560"/>
                <a:gd name="T16" fmla="*/ 3 w 532"/>
                <a:gd name="T17" fmla="*/ 3 h 560"/>
                <a:gd name="T18" fmla="*/ 2 w 532"/>
                <a:gd name="T19" fmla="*/ 3 h 560"/>
                <a:gd name="T20" fmla="*/ 2 w 532"/>
                <a:gd name="T21" fmla="*/ 2 h 560"/>
                <a:gd name="T22" fmla="*/ 2 w 532"/>
                <a:gd name="T23" fmla="*/ 2 h 560"/>
                <a:gd name="T24" fmla="*/ 1 w 532"/>
                <a:gd name="T25" fmla="*/ 2 h 560"/>
                <a:gd name="T26" fmla="*/ 1 w 532"/>
                <a:gd name="T27" fmla="*/ 3 h 560"/>
                <a:gd name="T28" fmla="*/ 1 w 532"/>
                <a:gd name="T29" fmla="*/ 3 h 560"/>
                <a:gd name="T30" fmla="*/ 1 w 532"/>
                <a:gd name="T31" fmla="*/ 3 h 560"/>
                <a:gd name="T32" fmla="*/ 1 w 532"/>
                <a:gd name="T33" fmla="*/ 2 h 560"/>
                <a:gd name="T34" fmla="*/ 0 w 532"/>
                <a:gd name="T35" fmla="*/ 2 h 560"/>
                <a:gd name="T36" fmla="*/ 0 w 532"/>
                <a:gd name="T37" fmla="*/ 2 h 560"/>
                <a:gd name="T38" fmla="*/ 1 w 532"/>
                <a:gd name="T39" fmla="*/ 1 h 560"/>
                <a:gd name="T40" fmla="*/ 1 w 532"/>
                <a:gd name="T41" fmla="*/ 1 h 560"/>
                <a:gd name="T42" fmla="*/ 1 w 532"/>
                <a:gd name="T43" fmla="*/ 1 h 560"/>
                <a:gd name="T44" fmla="*/ 1 w 532"/>
                <a:gd name="T45" fmla="*/ 1 h 560"/>
                <a:gd name="T46" fmla="*/ 2 w 532"/>
                <a:gd name="T47" fmla="*/ 1 h 560"/>
                <a:gd name="T48" fmla="*/ 2 w 532"/>
                <a:gd name="T49" fmla="*/ 0 h 56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32"/>
                <a:gd name="T76" fmla="*/ 0 h 560"/>
                <a:gd name="T77" fmla="*/ 532 w 532"/>
                <a:gd name="T78" fmla="*/ 560 h 56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32" h="560">
                  <a:moveTo>
                    <a:pt x="262" y="0"/>
                  </a:moveTo>
                  <a:lnTo>
                    <a:pt x="328" y="9"/>
                  </a:lnTo>
                  <a:lnTo>
                    <a:pt x="361" y="51"/>
                  </a:lnTo>
                  <a:lnTo>
                    <a:pt x="376" y="136"/>
                  </a:lnTo>
                  <a:lnTo>
                    <a:pt x="365" y="239"/>
                  </a:lnTo>
                  <a:lnTo>
                    <a:pt x="340" y="303"/>
                  </a:lnTo>
                  <a:lnTo>
                    <a:pt x="310" y="385"/>
                  </a:lnTo>
                  <a:lnTo>
                    <a:pt x="488" y="487"/>
                  </a:lnTo>
                  <a:lnTo>
                    <a:pt x="532" y="525"/>
                  </a:lnTo>
                  <a:lnTo>
                    <a:pt x="506" y="560"/>
                  </a:lnTo>
                  <a:lnTo>
                    <a:pt x="418" y="487"/>
                  </a:lnTo>
                  <a:lnTo>
                    <a:pt x="284" y="436"/>
                  </a:lnTo>
                  <a:lnTo>
                    <a:pt x="221" y="500"/>
                  </a:lnTo>
                  <a:lnTo>
                    <a:pt x="155" y="547"/>
                  </a:lnTo>
                  <a:lnTo>
                    <a:pt x="99" y="551"/>
                  </a:lnTo>
                  <a:lnTo>
                    <a:pt x="43" y="547"/>
                  </a:lnTo>
                  <a:lnTo>
                    <a:pt x="18" y="508"/>
                  </a:lnTo>
                  <a:lnTo>
                    <a:pt x="0" y="423"/>
                  </a:lnTo>
                  <a:lnTo>
                    <a:pt x="0" y="329"/>
                  </a:lnTo>
                  <a:lnTo>
                    <a:pt x="21" y="256"/>
                  </a:lnTo>
                  <a:lnTo>
                    <a:pt x="95" y="140"/>
                  </a:lnTo>
                  <a:lnTo>
                    <a:pt x="177" y="64"/>
                  </a:lnTo>
                  <a:lnTo>
                    <a:pt x="233" y="21"/>
                  </a:lnTo>
                  <a:lnTo>
                    <a:pt x="284" y="9"/>
                  </a:lnTo>
                  <a:lnTo>
                    <a:pt x="26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1" name="Freeform 584"/>
            <p:cNvSpPr>
              <a:spLocks/>
            </p:cNvSpPr>
            <p:nvPr/>
          </p:nvSpPr>
          <p:spPr bwMode="auto">
            <a:xfrm>
              <a:off x="3182" y="2413"/>
              <a:ext cx="549" cy="245"/>
            </a:xfrm>
            <a:custGeom>
              <a:avLst/>
              <a:gdLst>
                <a:gd name="T0" fmla="*/ 0 w 1099"/>
                <a:gd name="T1" fmla="*/ 0 h 489"/>
                <a:gd name="T2" fmla="*/ 0 w 1099"/>
                <a:gd name="T3" fmla="*/ 1 h 489"/>
                <a:gd name="T4" fmla="*/ 1 w 1099"/>
                <a:gd name="T5" fmla="*/ 1 h 489"/>
                <a:gd name="T6" fmla="*/ 1 w 1099"/>
                <a:gd name="T7" fmla="*/ 1 h 489"/>
                <a:gd name="T8" fmla="*/ 2 w 1099"/>
                <a:gd name="T9" fmla="*/ 1 h 489"/>
                <a:gd name="T10" fmla="*/ 3 w 1099"/>
                <a:gd name="T11" fmla="*/ 2 h 489"/>
                <a:gd name="T12" fmla="*/ 3 w 1099"/>
                <a:gd name="T13" fmla="*/ 2 h 489"/>
                <a:gd name="T14" fmla="*/ 4 w 1099"/>
                <a:gd name="T15" fmla="*/ 2 h 489"/>
                <a:gd name="T16" fmla="*/ 4 w 1099"/>
                <a:gd name="T17" fmla="*/ 2 h 489"/>
                <a:gd name="T18" fmla="*/ 4 w 1099"/>
                <a:gd name="T19" fmla="*/ 2 h 489"/>
                <a:gd name="T20" fmla="*/ 3 w 1099"/>
                <a:gd name="T21" fmla="*/ 2 h 489"/>
                <a:gd name="T22" fmla="*/ 3 w 1099"/>
                <a:gd name="T23" fmla="*/ 2 h 489"/>
                <a:gd name="T24" fmla="*/ 3 w 1099"/>
                <a:gd name="T25" fmla="*/ 2 h 489"/>
                <a:gd name="T26" fmla="*/ 3 w 1099"/>
                <a:gd name="T27" fmla="*/ 2 h 489"/>
                <a:gd name="T28" fmla="*/ 3 w 1099"/>
                <a:gd name="T29" fmla="*/ 2 h 489"/>
                <a:gd name="T30" fmla="*/ 2 w 1099"/>
                <a:gd name="T31" fmla="*/ 2 h 489"/>
                <a:gd name="T32" fmla="*/ 2 w 1099"/>
                <a:gd name="T33" fmla="*/ 2 h 489"/>
                <a:gd name="T34" fmla="*/ 2 w 1099"/>
                <a:gd name="T35" fmla="*/ 2 h 489"/>
                <a:gd name="T36" fmla="*/ 2 w 1099"/>
                <a:gd name="T37" fmla="*/ 2 h 489"/>
                <a:gd name="T38" fmla="*/ 2 w 1099"/>
                <a:gd name="T39" fmla="*/ 2 h 489"/>
                <a:gd name="T40" fmla="*/ 1 w 1099"/>
                <a:gd name="T41" fmla="*/ 1 h 489"/>
                <a:gd name="T42" fmla="*/ 1 w 1099"/>
                <a:gd name="T43" fmla="*/ 1 h 489"/>
                <a:gd name="T44" fmla="*/ 0 w 1099"/>
                <a:gd name="T45" fmla="*/ 1 h 489"/>
                <a:gd name="T46" fmla="*/ 0 w 1099"/>
                <a:gd name="T47" fmla="*/ 1 h 489"/>
                <a:gd name="T48" fmla="*/ 0 w 1099"/>
                <a:gd name="T49" fmla="*/ 1 h 489"/>
                <a:gd name="T50" fmla="*/ 0 w 1099"/>
                <a:gd name="T51" fmla="*/ 1 h 489"/>
                <a:gd name="T52" fmla="*/ 0 w 1099"/>
                <a:gd name="T53" fmla="*/ 0 h 489"/>
                <a:gd name="T54" fmla="*/ 0 w 1099"/>
                <a:gd name="T55" fmla="*/ 0 h 489"/>
                <a:gd name="T56" fmla="*/ 0 w 1099"/>
                <a:gd name="T57" fmla="*/ 0 h 48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099"/>
                <a:gd name="T88" fmla="*/ 0 h 489"/>
                <a:gd name="T89" fmla="*/ 1099 w 1099"/>
                <a:gd name="T90" fmla="*/ 489 h 48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099" h="489">
                  <a:moveTo>
                    <a:pt x="12" y="0"/>
                  </a:moveTo>
                  <a:lnTo>
                    <a:pt x="115" y="13"/>
                  </a:lnTo>
                  <a:lnTo>
                    <a:pt x="304" y="98"/>
                  </a:lnTo>
                  <a:lnTo>
                    <a:pt x="466" y="168"/>
                  </a:lnTo>
                  <a:lnTo>
                    <a:pt x="648" y="227"/>
                  </a:lnTo>
                  <a:lnTo>
                    <a:pt x="778" y="291"/>
                  </a:lnTo>
                  <a:lnTo>
                    <a:pt x="955" y="360"/>
                  </a:lnTo>
                  <a:lnTo>
                    <a:pt x="1099" y="424"/>
                  </a:lnTo>
                  <a:lnTo>
                    <a:pt x="1092" y="449"/>
                  </a:lnTo>
                  <a:lnTo>
                    <a:pt x="1048" y="462"/>
                  </a:lnTo>
                  <a:lnTo>
                    <a:pt x="921" y="394"/>
                  </a:lnTo>
                  <a:lnTo>
                    <a:pt x="914" y="437"/>
                  </a:lnTo>
                  <a:lnTo>
                    <a:pt x="881" y="475"/>
                  </a:lnTo>
                  <a:lnTo>
                    <a:pt x="833" y="489"/>
                  </a:lnTo>
                  <a:lnTo>
                    <a:pt x="781" y="458"/>
                  </a:lnTo>
                  <a:lnTo>
                    <a:pt x="744" y="420"/>
                  </a:lnTo>
                  <a:lnTo>
                    <a:pt x="748" y="360"/>
                  </a:lnTo>
                  <a:lnTo>
                    <a:pt x="759" y="330"/>
                  </a:lnTo>
                  <a:lnTo>
                    <a:pt x="636" y="270"/>
                  </a:lnTo>
                  <a:lnTo>
                    <a:pt x="578" y="257"/>
                  </a:lnTo>
                  <a:lnTo>
                    <a:pt x="466" y="231"/>
                  </a:lnTo>
                  <a:lnTo>
                    <a:pt x="315" y="176"/>
                  </a:lnTo>
                  <a:lnTo>
                    <a:pt x="193" y="116"/>
                  </a:lnTo>
                  <a:lnTo>
                    <a:pt x="105" y="90"/>
                  </a:lnTo>
                  <a:lnTo>
                    <a:pt x="12" y="98"/>
                  </a:lnTo>
                  <a:lnTo>
                    <a:pt x="0" y="35"/>
                  </a:lnTo>
                  <a:lnTo>
                    <a:pt x="38" y="0"/>
                  </a:lnTo>
                  <a:lnTo>
                    <a:pt x="6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2" name="Freeform 585"/>
            <p:cNvSpPr>
              <a:spLocks/>
            </p:cNvSpPr>
            <p:nvPr/>
          </p:nvSpPr>
          <p:spPr bwMode="auto">
            <a:xfrm>
              <a:off x="3033" y="2409"/>
              <a:ext cx="181" cy="524"/>
            </a:xfrm>
            <a:custGeom>
              <a:avLst/>
              <a:gdLst>
                <a:gd name="T0" fmla="*/ 1 w 361"/>
                <a:gd name="T1" fmla="*/ 0 h 1048"/>
                <a:gd name="T2" fmla="*/ 1 w 361"/>
                <a:gd name="T3" fmla="*/ 0 h 1048"/>
                <a:gd name="T4" fmla="*/ 2 w 361"/>
                <a:gd name="T5" fmla="*/ 1 h 1048"/>
                <a:gd name="T6" fmla="*/ 2 w 361"/>
                <a:gd name="T7" fmla="*/ 1 h 1048"/>
                <a:gd name="T8" fmla="*/ 2 w 361"/>
                <a:gd name="T9" fmla="*/ 1 h 1048"/>
                <a:gd name="T10" fmla="*/ 2 w 361"/>
                <a:gd name="T11" fmla="*/ 2 h 1048"/>
                <a:gd name="T12" fmla="*/ 2 w 361"/>
                <a:gd name="T13" fmla="*/ 3 h 1048"/>
                <a:gd name="T14" fmla="*/ 2 w 361"/>
                <a:gd name="T15" fmla="*/ 3 h 1048"/>
                <a:gd name="T16" fmla="*/ 2 w 361"/>
                <a:gd name="T17" fmla="*/ 4 h 1048"/>
                <a:gd name="T18" fmla="*/ 1 w 361"/>
                <a:gd name="T19" fmla="*/ 4 h 1048"/>
                <a:gd name="T20" fmla="*/ 1 w 361"/>
                <a:gd name="T21" fmla="*/ 5 h 1048"/>
                <a:gd name="T22" fmla="*/ 1 w 361"/>
                <a:gd name="T23" fmla="*/ 5 h 1048"/>
                <a:gd name="T24" fmla="*/ 1 w 361"/>
                <a:gd name="T25" fmla="*/ 4 h 1048"/>
                <a:gd name="T26" fmla="*/ 1 w 361"/>
                <a:gd name="T27" fmla="*/ 4 h 1048"/>
                <a:gd name="T28" fmla="*/ 0 w 361"/>
                <a:gd name="T29" fmla="*/ 4 h 1048"/>
                <a:gd name="T30" fmla="*/ 1 w 361"/>
                <a:gd name="T31" fmla="*/ 3 h 1048"/>
                <a:gd name="T32" fmla="*/ 1 w 361"/>
                <a:gd name="T33" fmla="*/ 2 h 1048"/>
                <a:gd name="T34" fmla="*/ 1 w 361"/>
                <a:gd name="T35" fmla="*/ 1 h 1048"/>
                <a:gd name="T36" fmla="*/ 1 w 361"/>
                <a:gd name="T37" fmla="*/ 1 h 1048"/>
                <a:gd name="T38" fmla="*/ 1 w 361"/>
                <a:gd name="T39" fmla="*/ 1 h 1048"/>
                <a:gd name="T40" fmla="*/ 1 w 361"/>
                <a:gd name="T41" fmla="*/ 0 h 10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61"/>
                <a:gd name="T64" fmla="*/ 0 h 1048"/>
                <a:gd name="T65" fmla="*/ 361 w 361"/>
                <a:gd name="T66" fmla="*/ 1048 h 104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61" h="1048">
                  <a:moveTo>
                    <a:pt x="206" y="0"/>
                  </a:moveTo>
                  <a:lnTo>
                    <a:pt x="254" y="0"/>
                  </a:lnTo>
                  <a:lnTo>
                    <a:pt x="295" y="21"/>
                  </a:lnTo>
                  <a:lnTo>
                    <a:pt x="339" y="86"/>
                  </a:lnTo>
                  <a:lnTo>
                    <a:pt x="354" y="167"/>
                  </a:lnTo>
                  <a:lnTo>
                    <a:pt x="361" y="368"/>
                  </a:lnTo>
                  <a:lnTo>
                    <a:pt x="351" y="539"/>
                  </a:lnTo>
                  <a:lnTo>
                    <a:pt x="317" y="715"/>
                  </a:lnTo>
                  <a:lnTo>
                    <a:pt x="273" y="894"/>
                  </a:lnTo>
                  <a:lnTo>
                    <a:pt x="221" y="1002"/>
                  </a:lnTo>
                  <a:lnTo>
                    <a:pt x="155" y="1048"/>
                  </a:lnTo>
                  <a:lnTo>
                    <a:pt x="100" y="1048"/>
                  </a:lnTo>
                  <a:lnTo>
                    <a:pt x="33" y="1002"/>
                  </a:lnTo>
                  <a:lnTo>
                    <a:pt x="7" y="932"/>
                  </a:lnTo>
                  <a:lnTo>
                    <a:pt x="0" y="809"/>
                  </a:lnTo>
                  <a:lnTo>
                    <a:pt x="7" y="655"/>
                  </a:lnTo>
                  <a:lnTo>
                    <a:pt x="40" y="463"/>
                  </a:lnTo>
                  <a:lnTo>
                    <a:pt x="85" y="227"/>
                  </a:lnTo>
                  <a:lnTo>
                    <a:pt x="140" y="47"/>
                  </a:lnTo>
                  <a:lnTo>
                    <a:pt x="173" y="21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3" name="Freeform 586"/>
            <p:cNvSpPr>
              <a:spLocks/>
            </p:cNvSpPr>
            <p:nvPr/>
          </p:nvSpPr>
          <p:spPr bwMode="auto">
            <a:xfrm>
              <a:off x="2844" y="2381"/>
              <a:ext cx="256" cy="481"/>
            </a:xfrm>
            <a:custGeom>
              <a:avLst/>
              <a:gdLst>
                <a:gd name="T0" fmla="*/ 2 w 512"/>
                <a:gd name="T1" fmla="*/ 1 h 962"/>
                <a:gd name="T2" fmla="*/ 2 w 512"/>
                <a:gd name="T3" fmla="*/ 0 h 962"/>
                <a:gd name="T4" fmla="*/ 2 w 512"/>
                <a:gd name="T5" fmla="*/ 0 h 962"/>
                <a:gd name="T6" fmla="*/ 2 w 512"/>
                <a:gd name="T7" fmla="*/ 1 h 962"/>
                <a:gd name="T8" fmla="*/ 2 w 512"/>
                <a:gd name="T9" fmla="*/ 1 h 962"/>
                <a:gd name="T10" fmla="*/ 2 w 512"/>
                <a:gd name="T11" fmla="*/ 1 h 962"/>
                <a:gd name="T12" fmla="*/ 2 w 512"/>
                <a:gd name="T13" fmla="*/ 1 h 962"/>
                <a:gd name="T14" fmla="*/ 2 w 512"/>
                <a:gd name="T15" fmla="*/ 1 h 962"/>
                <a:gd name="T16" fmla="*/ 1 w 512"/>
                <a:gd name="T17" fmla="*/ 2 h 962"/>
                <a:gd name="T18" fmla="*/ 1 w 512"/>
                <a:gd name="T19" fmla="*/ 2 h 962"/>
                <a:gd name="T20" fmla="*/ 1 w 512"/>
                <a:gd name="T21" fmla="*/ 2 h 962"/>
                <a:gd name="T22" fmla="*/ 1 w 512"/>
                <a:gd name="T23" fmla="*/ 2 h 962"/>
                <a:gd name="T24" fmla="*/ 1 w 512"/>
                <a:gd name="T25" fmla="*/ 3 h 962"/>
                <a:gd name="T26" fmla="*/ 1 w 512"/>
                <a:gd name="T27" fmla="*/ 3 h 962"/>
                <a:gd name="T28" fmla="*/ 1 w 512"/>
                <a:gd name="T29" fmla="*/ 4 h 962"/>
                <a:gd name="T30" fmla="*/ 1 w 512"/>
                <a:gd name="T31" fmla="*/ 4 h 962"/>
                <a:gd name="T32" fmla="*/ 1 w 512"/>
                <a:gd name="T33" fmla="*/ 4 h 962"/>
                <a:gd name="T34" fmla="*/ 1 w 512"/>
                <a:gd name="T35" fmla="*/ 4 h 962"/>
                <a:gd name="T36" fmla="*/ 1 w 512"/>
                <a:gd name="T37" fmla="*/ 4 h 962"/>
                <a:gd name="T38" fmla="*/ 1 w 512"/>
                <a:gd name="T39" fmla="*/ 4 h 962"/>
                <a:gd name="T40" fmla="*/ 1 w 512"/>
                <a:gd name="T41" fmla="*/ 4 h 962"/>
                <a:gd name="T42" fmla="*/ 1 w 512"/>
                <a:gd name="T43" fmla="*/ 4 h 962"/>
                <a:gd name="T44" fmla="*/ 1 w 512"/>
                <a:gd name="T45" fmla="*/ 4 h 962"/>
                <a:gd name="T46" fmla="*/ 1 w 512"/>
                <a:gd name="T47" fmla="*/ 4 h 962"/>
                <a:gd name="T48" fmla="*/ 1 w 512"/>
                <a:gd name="T49" fmla="*/ 4 h 962"/>
                <a:gd name="T50" fmla="*/ 1 w 512"/>
                <a:gd name="T51" fmla="*/ 4 h 962"/>
                <a:gd name="T52" fmla="*/ 1 w 512"/>
                <a:gd name="T53" fmla="*/ 3 h 962"/>
                <a:gd name="T54" fmla="*/ 1 w 512"/>
                <a:gd name="T55" fmla="*/ 3 h 962"/>
                <a:gd name="T56" fmla="*/ 1 w 512"/>
                <a:gd name="T57" fmla="*/ 3 h 962"/>
                <a:gd name="T58" fmla="*/ 1 w 512"/>
                <a:gd name="T59" fmla="*/ 2 h 962"/>
                <a:gd name="T60" fmla="*/ 1 w 512"/>
                <a:gd name="T61" fmla="*/ 2 h 962"/>
                <a:gd name="T62" fmla="*/ 0 w 512"/>
                <a:gd name="T63" fmla="*/ 2 h 962"/>
                <a:gd name="T64" fmla="*/ 0 w 512"/>
                <a:gd name="T65" fmla="*/ 2 h 962"/>
                <a:gd name="T66" fmla="*/ 1 w 512"/>
                <a:gd name="T67" fmla="*/ 2 h 962"/>
                <a:gd name="T68" fmla="*/ 1 w 512"/>
                <a:gd name="T69" fmla="*/ 1 h 962"/>
                <a:gd name="T70" fmla="*/ 1 w 512"/>
                <a:gd name="T71" fmla="*/ 1 h 962"/>
                <a:gd name="T72" fmla="*/ 2 w 512"/>
                <a:gd name="T73" fmla="*/ 1 h 962"/>
                <a:gd name="T74" fmla="*/ 2 w 512"/>
                <a:gd name="T75" fmla="*/ 1 h 96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12"/>
                <a:gd name="T115" fmla="*/ 0 h 962"/>
                <a:gd name="T116" fmla="*/ 512 w 512"/>
                <a:gd name="T117" fmla="*/ 962 h 96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12" h="962">
                  <a:moveTo>
                    <a:pt x="388" y="38"/>
                  </a:moveTo>
                  <a:lnTo>
                    <a:pt x="445" y="0"/>
                  </a:lnTo>
                  <a:lnTo>
                    <a:pt x="485" y="0"/>
                  </a:lnTo>
                  <a:lnTo>
                    <a:pt x="512" y="30"/>
                  </a:lnTo>
                  <a:lnTo>
                    <a:pt x="497" y="89"/>
                  </a:lnTo>
                  <a:lnTo>
                    <a:pt x="463" y="127"/>
                  </a:lnTo>
                  <a:lnTo>
                    <a:pt x="400" y="166"/>
                  </a:lnTo>
                  <a:lnTo>
                    <a:pt x="278" y="222"/>
                  </a:lnTo>
                  <a:lnTo>
                    <a:pt x="122" y="320"/>
                  </a:lnTo>
                  <a:lnTo>
                    <a:pt x="63" y="324"/>
                  </a:lnTo>
                  <a:lnTo>
                    <a:pt x="96" y="414"/>
                  </a:lnTo>
                  <a:lnTo>
                    <a:pt x="163" y="512"/>
                  </a:lnTo>
                  <a:lnTo>
                    <a:pt x="218" y="632"/>
                  </a:lnTo>
                  <a:lnTo>
                    <a:pt x="240" y="756"/>
                  </a:lnTo>
                  <a:lnTo>
                    <a:pt x="230" y="795"/>
                  </a:lnTo>
                  <a:lnTo>
                    <a:pt x="196" y="821"/>
                  </a:lnTo>
                  <a:lnTo>
                    <a:pt x="151" y="838"/>
                  </a:lnTo>
                  <a:lnTo>
                    <a:pt x="108" y="876"/>
                  </a:lnTo>
                  <a:lnTo>
                    <a:pt x="88" y="914"/>
                  </a:lnTo>
                  <a:lnTo>
                    <a:pt x="78" y="962"/>
                  </a:lnTo>
                  <a:lnTo>
                    <a:pt x="44" y="962"/>
                  </a:lnTo>
                  <a:lnTo>
                    <a:pt x="33" y="927"/>
                  </a:lnTo>
                  <a:lnTo>
                    <a:pt x="55" y="872"/>
                  </a:lnTo>
                  <a:lnTo>
                    <a:pt x="118" y="833"/>
                  </a:lnTo>
                  <a:lnTo>
                    <a:pt x="155" y="795"/>
                  </a:lnTo>
                  <a:lnTo>
                    <a:pt x="188" y="774"/>
                  </a:lnTo>
                  <a:lnTo>
                    <a:pt x="200" y="734"/>
                  </a:lnTo>
                  <a:lnTo>
                    <a:pt x="185" y="632"/>
                  </a:lnTo>
                  <a:lnTo>
                    <a:pt x="133" y="555"/>
                  </a:lnTo>
                  <a:lnTo>
                    <a:pt x="88" y="487"/>
                  </a:lnTo>
                  <a:lnTo>
                    <a:pt x="33" y="410"/>
                  </a:lnTo>
                  <a:lnTo>
                    <a:pt x="0" y="337"/>
                  </a:lnTo>
                  <a:lnTo>
                    <a:pt x="0" y="294"/>
                  </a:lnTo>
                  <a:lnTo>
                    <a:pt x="29" y="273"/>
                  </a:lnTo>
                  <a:lnTo>
                    <a:pt x="144" y="196"/>
                  </a:lnTo>
                  <a:lnTo>
                    <a:pt x="255" y="127"/>
                  </a:lnTo>
                  <a:lnTo>
                    <a:pt x="367" y="64"/>
                  </a:lnTo>
                  <a:lnTo>
                    <a:pt x="38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4" name="Freeform 587"/>
            <p:cNvSpPr>
              <a:spLocks/>
            </p:cNvSpPr>
            <p:nvPr/>
          </p:nvSpPr>
          <p:spPr bwMode="auto">
            <a:xfrm>
              <a:off x="3089" y="2886"/>
              <a:ext cx="170" cy="522"/>
            </a:xfrm>
            <a:custGeom>
              <a:avLst/>
              <a:gdLst>
                <a:gd name="T0" fmla="*/ 0 w 341"/>
                <a:gd name="T1" fmla="*/ 1 h 1044"/>
                <a:gd name="T2" fmla="*/ 0 w 341"/>
                <a:gd name="T3" fmla="*/ 1 h 1044"/>
                <a:gd name="T4" fmla="*/ 0 w 341"/>
                <a:gd name="T5" fmla="*/ 0 h 1044"/>
                <a:gd name="T6" fmla="*/ 0 w 341"/>
                <a:gd name="T7" fmla="*/ 0 h 1044"/>
                <a:gd name="T8" fmla="*/ 0 w 341"/>
                <a:gd name="T9" fmla="*/ 1 h 1044"/>
                <a:gd name="T10" fmla="*/ 0 w 341"/>
                <a:gd name="T11" fmla="*/ 1 h 1044"/>
                <a:gd name="T12" fmla="*/ 0 w 341"/>
                <a:gd name="T13" fmla="*/ 2 h 1044"/>
                <a:gd name="T14" fmla="*/ 1 w 341"/>
                <a:gd name="T15" fmla="*/ 2 h 1044"/>
                <a:gd name="T16" fmla="*/ 1 w 341"/>
                <a:gd name="T17" fmla="*/ 2 h 1044"/>
                <a:gd name="T18" fmla="*/ 1 w 341"/>
                <a:gd name="T19" fmla="*/ 3 h 1044"/>
                <a:gd name="T20" fmla="*/ 0 w 341"/>
                <a:gd name="T21" fmla="*/ 3 h 1044"/>
                <a:gd name="T22" fmla="*/ 0 w 341"/>
                <a:gd name="T23" fmla="*/ 3 h 1044"/>
                <a:gd name="T24" fmla="*/ 0 w 341"/>
                <a:gd name="T25" fmla="*/ 4 h 1044"/>
                <a:gd name="T26" fmla="*/ 0 w 341"/>
                <a:gd name="T27" fmla="*/ 4 h 1044"/>
                <a:gd name="T28" fmla="*/ 0 w 341"/>
                <a:gd name="T29" fmla="*/ 4 h 1044"/>
                <a:gd name="T30" fmla="*/ 0 w 341"/>
                <a:gd name="T31" fmla="*/ 4 h 1044"/>
                <a:gd name="T32" fmla="*/ 1 w 341"/>
                <a:gd name="T33" fmla="*/ 4 h 1044"/>
                <a:gd name="T34" fmla="*/ 1 w 341"/>
                <a:gd name="T35" fmla="*/ 4 h 1044"/>
                <a:gd name="T36" fmla="*/ 1 w 341"/>
                <a:gd name="T37" fmla="*/ 5 h 1044"/>
                <a:gd name="T38" fmla="*/ 1 w 341"/>
                <a:gd name="T39" fmla="*/ 5 h 1044"/>
                <a:gd name="T40" fmla="*/ 0 w 341"/>
                <a:gd name="T41" fmla="*/ 4 h 1044"/>
                <a:gd name="T42" fmla="*/ 0 w 341"/>
                <a:gd name="T43" fmla="*/ 4 h 1044"/>
                <a:gd name="T44" fmla="*/ 0 w 341"/>
                <a:gd name="T45" fmla="*/ 4 h 1044"/>
                <a:gd name="T46" fmla="*/ 0 w 341"/>
                <a:gd name="T47" fmla="*/ 4 h 1044"/>
                <a:gd name="T48" fmla="*/ 0 w 341"/>
                <a:gd name="T49" fmla="*/ 4 h 1044"/>
                <a:gd name="T50" fmla="*/ 0 w 341"/>
                <a:gd name="T51" fmla="*/ 4 h 1044"/>
                <a:gd name="T52" fmla="*/ 0 w 341"/>
                <a:gd name="T53" fmla="*/ 4 h 1044"/>
                <a:gd name="T54" fmla="*/ 0 w 341"/>
                <a:gd name="T55" fmla="*/ 4 h 1044"/>
                <a:gd name="T56" fmla="*/ 0 w 341"/>
                <a:gd name="T57" fmla="*/ 3 h 1044"/>
                <a:gd name="T58" fmla="*/ 0 w 341"/>
                <a:gd name="T59" fmla="*/ 3 h 1044"/>
                <a:gd name="T60" fmla="*/ 0 w 341"/>
                <a:gd name="T61" fmla="*/ 2 h 1044"/>
                <a:gd name="T62" fmla="*/ 0 w 341"/>
                <a:gd name="T63" fmla="*/ 2 h 1044"/>
                <a:gd name="T64" fmla="*/ 0 w 341"/>
                <a:gd name="T65" fmla="*/ 2 h 1044"/>
                <a:gd name="T66" fmla="*/ 0 w 341"/>
                <a:gd name="T67" fmla="*/ 1 h 1044"/>
                <a:gd name="T68" fmla="*/ 0 w 341"/>
                <a:gd name="T69" fmla="*/ 1 h 1044"/>
                <a:gd name="T70" fmla="*/ 0 w 341"/>
                <a:gd name="T71" fmla="*/ 1 h 104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41"/>
                <a:gd name="T109" fmla="*/ 0 h 1044"/>
                <a:gd name="T110" fmla="*/ 341 w 341"/>
                <a:gd name="T111" fmla="*/ 1044 h 104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41" h="1044">
                  <a:moveTo>
                    <a:pt x="63" y="120"/>
                  </a:moveTo>
                  <a:lnTo>
                    <a:pt x="18" y="51"/>
                  </a:lnTo>
                  <a:lnTo>
                    <a:pt x="33" y="0"/>
                  </a:lnTo>
                  <a:lnTo>
                    <a:pt x="78" y="0"/>
                  </a:lnTo>
                  <a:lnTo>
                    <a:pt x="130" y="55"/>
                  </a:lnTo>
                  <a:lnTo>
                    <a:pt x="196" y="171"/>
                  </a:lnTo>
                  <a:lnTo>
                    <a:pt x="233" y="283"/>
                  </a:lnTo>
                  <a:lnTo>
                    <a:pt x="266" y="389"/>
                  </a:lnTo>
                  <a:lnTo>
                    <a:pt x="278" y="488"/>
                  </a:lnTo>
                  <a:lnTo>
                    <a:pt x="274" y="539"/>
                  </a:lnTo>
                  <a:lnTo>
                    <a:pt x="241" y="603"/>
                  </a:lnTo>
                  <a:lnTo>
                    <a:pt x="185" y="774"/>
                  </a:lnTo>
                  <a:lnTo>
                    <a:pt x="123" y="873"/>
                  </a:lnTo>
                  <a:lnTo>
                    <a:pt x="108" y="915"/>
                  </a:lnTo>
                  <a:lnTo>
                    <a:pt x="167" y="924"/>
                  </a:lnTo>
                  <a:lnTo>
                    <a:pt x="245" y="924"/>
                  </a:lnTo>
                  <a:lnTo>
                    <a:pt x="341" y="963"/>
                  </a:lnTo>
                  <a:lnTo>
                    <a:pt x="333" y="993"/>
                  </a:lnTo>
                  <a:lnTo>
                    <a:pt x="318" y="1027"/>
                  </a:lnTo>
                  <a:lnTo>
                    <a:pt x="289" y="1044"/>
                  </a:lnTo>
                  <a:lnTo>
                    <a:pt x="230" y="1018"/>
                  </a:lnTo>
                  <a:lnTo>
                    <a:pt x="167" y="980"/>
                  </a:lnTo>
                  <a:lnTo>
                    <a:pt x="78" y="976"/>
                  </a:lnTo>
                  <a:lnTo>
                    <a:pt x="23" y="989"/>
                  </a:lnTo>
                  <a:lnTo>
                    <a:pt x="0" y="967"/>
                  </a:lnTo>
                  <a:lnTo>
                    <a:pt x="0" y="937"/>
                  </a:lnTo>
                  <a:lnTo>
                    <a:pt x="30" y="903"/>
                  </a:lnTo>
                  <a:lnTo>
                    <a:pt x="78" y="847"/>
                  </a:lnTo>
                  <a:lnTo>
                    <a:pt x="163" y="706"/>
                  </a:lnTo>
                  <a:lnTo>
                    <a:pt x="200" y="581"/>
                  </a:lnTo>
                  <a:lnTo>
                    <a:pt x="211" y="462"/>
                  </a:lnTo>
                  <a:lnTo>
                    <a:pt x="208" y="397"/>
                  </a:lnTo>
                  <a:lnTo>
                    <a:pt x="178" y="283"/>
                  </a:lnTo>
                  <a:lnTo>
                    <a:pt x="100" y="158"/>
                  </a:lnTo>
                  <a:lnTo>
                    <a:pt x="45" y="94"/>
                  </a:lnTo>
                  <a:lnTo>
                    <a:pt x="63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0255" name="Freeform 588"/>
            <p:cNvSpPr>
              <a:spLocks/>
            </p:cNvSpPr>
            <p:nvPr/>
          </p:nvSpPr>
          <p:spPr bwMode="auto">
            <a:xfrm>
              <a:off x="2827" y="2851"/>
              <a:ext cx="250" cy="576"/>
            </a:xfrm>
            <a:custGeom>
              <a:avLst/>
              <a:gdLst>
                <a:gd name="T0" fmla="*/ 2 w 500"/>
                <a:gd name="T1" fmla="*/ 1 h 1150"/>
                <a:gd name="T2" fmla="*/ 2 w 500"/>
                <a:gd name="T3" fmla="*/ 1 h 1150"/>
                <a:gd name="T4" fmla="*/ 2 w 500"/>
                <a:gd name="T5" fmla="*/ 0 h 1150"/>
                <a:gd name="T6" fmla="*/ 2 w 500"/>
                <a:gd name="T7" fmla="*/ 1 h 1150"/>
                <a:gd name="T8" fmla="*/ 2 w 500"/>
                <a:gd name="T9" fmla="*/ 1 h 1150"/>
                <a:gd name="T10" fmla="*/ 2 w 500"/>
                <a:gd name="T11" fmla="*/ 1 h 1150"/>
                <a:gd name="T12" fmla="*/ 2 w 500"/>
                <a:gd name="T13" fmla="*/ 1 h 1150"/>
                <a:gd name="T14" fmla="*/ 2 w 500"/>
                <a:gd name="T15" fmla="*/ 1 h 1150"/>
                <a:gd name="T16" fmla="*/ 2 w 500"/>
                <a:gd name="T17" fmla="*/ 2 h 1150"/>
                <a:gd name="T18" fmla="*/ 2 w 500"/>
                <a:gd name="T19" fmla="*/ 2 h 1150"/>
                <a:gd name="T20" fmla="*/ 1 w 500"/>
                <a:gd name="T21" fmla="*/ 2 h 1150"/>
                <a:gd name="T22" fmla="*/ 1 w 500"/>
                <a:gd name="T23" fmla="*/ 2 h 1150"/>
                <a:gd name="T24" fmla="*/ 1 w 500"/>
                <a:gd name="T25" fmla="*/ 3 h 1150"/>
                <a:gd name="T26" fmla="*/ 1 w 500"/>
                <a:gd name="T27" fmla="*/ 3 h 1150"/>
                <a:gd name="T28" fmla="*/ 1 w 500"/>
                <a:gd name="T29" fmla="*/ 4 h 1150"/>
                <a:gd name="T30" fmla="*/ 1 w 500"/>
                <a:gd name="T31" fmla="*/ 4 h 1150"/>
                <a:gd name="T32" fmla="*/ 2 w 500"/>
                <a:gd name="T33" fmla="*/ 4 h 1150"/>
                <a:gd name="T34" fmla="*/ 2 w 500"/>
                <a:gd name="T35" fmla="*/ 5 h 1150"/>
                <a:gd name="T36" fmla="*/ 2 w 500"/>
                <a:gd name="T37" fmla="*/ 5 h 1150"/>
                <a:gd name="T38" fmla="*/ 2 w 500"/>
                <a:gd name="T39" fmla="*/ 5 h 1150"/>
                <a:gd name="T40" fmla="*/ 1 w 500"/>
                <a:gd name="T41" fmla="*/ 5 h 1150"/>
                <a:gd name="T42" fmla="*/ 1 w 500"/>
                <a:gd name="T43" fmla="*/ 5 h 1150"/>
                <a:gd name="T44" fmla="*/ 1 w 500"/>
                <a:gd name="T45" fmla="*/ 5 h 1150"/>
                <a:gd name="T46" fmla="*/ 1 w 500"/>
                <a:gd name="T47" fmla="*/ 5 h 1150"/>
                <a:gd name="T48" fmla="*/ 1 w 500"/>
                <a:gd name="T49" fmla="*/ 5 h 1150"/>
                <a:gd name="T50" fmla="*/ 0 w 500"/>
                <a:gd name="T51" fmla="*/ 5 h 1150"/>
                <a:gd name="T52" fmla="*/ 1 w 500"/>
                <a:gd name="T53" fmla="*/ 5 h 1150"/>
                <a:gd name="T54" fmla="*/ 1 w 500"/>
                <a:gd name="T55" fmla="*/ 4 h 1150"/>
                <a:gd name="T56" fmla="*/ 1 w 500"/>
                <a:gd name="T57" fmla="*/ 4 h 1150"/>
                <a:gd name="T58" fmla="*/ 2 w 500"/>
                <a:gd name="T59" fmla="*/ 4 h 1150"/>
                <a:gd name="T60" fmla="*/ 1 w 500"/>
                <a:gd name="T61" fmla="*/ 4 h 1150"/>
                <a:gd name="T62" fmla="*/ 1 w 500"/>
                <a:gd name="T63" fmla="*/ 4 h 1150"/>
                <a:gd name="T64" fmla="*/ 1 w 500"/>
                <a:gd name="T65" fmla="*/ 4 h 1150"/>
                <a:gd name="T66" fmla="*/ 1 w 500"/>
                <a:gd name="T67" fmla="*/ 3 h 1150"/>
                <a:gd name="T68" fmla="*/ 1 w 500"/>
                <a:gd name="T69" fmla="*/ 3 h 1150"/>
                <a:gd name="T70" fmla="*/ 1 w 500"/>
                <a:gd name="T71" fmla="*/ 2 h 1150"/>
                <a:gd name="T72" fmla="*/ 1 w 500"/>
                <a:gd name="T73" fmla="*/ 2 h 1150"/>
                <a:gd name="T74" fmla="*/ 1 w 500"/>
                <a:gd name="T75" fmla="*/ 2 h 1150"/>
                <a:gd name="T76" fmla="*/ 2 w 500"/>
                <a:gd name="T77" fmla="*/ 1 h 115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00"/>
                <a:gd name="T118" fmla="*/ 0 h 1150"/>
                <a:gd name="T119" fmla="*/ 500 w 500"/>
                <a:gd name="T120" fmla="*/ 1150 h 115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00" h="1150">
                  <a:moveTo>
                    <a:pt x="293" y="201"/>
                  </a:moveTo>
                  <a:lnTo>
                    <a:pt x="366" y="89"/>
                  </a:lnTo>
                  <a:lnTo>
                    <a:pt x="433" y="0"/>
                  </a:lnTo>
                  <a:lnTo>
                    <a:pt x="478" y="8"/>
                  </a:lnTo>
                  <a:lnTo>
                    <a:pt x="500" y="46"/>
                  </a:lnTo>
                  <a:lnTo>
                    <a:pt x="500" y="116"/>
                  </a:lnTo>
                  <a:lnTo>
                    <a:pt x="458" y="154"/>
                  </a:lnTo>
                  <a:lnTo>
                    <a:pt x="388" y="205"/>
                  </a:lnTo>
                  <a:lnTo>
                    <a:pt x="333" y="269"/>
                  </a:lnTo>
                  <a:lnTo>
                    <a:pt x="270" y="355"/>
                  </a:lnTo>
                  <a:lnTo>
                    <a:pt x="245" y="419"/>
                  </a:lnTo>
                  <a:lnTo>
                    <a:pt x="215" y="496"/>
                  </a:lnTo>
                  <a:lnTo>
                    <a:pt x="200" y="598"/>
                  </a:lnTo>
                  <a:lnTo>
                    <a:pt x="200" y="693"/>
                  </a:lnTo>
                  <a:lnTo>
                    <a:pt x="215" y="808"/>
                  </a:lnTo>
                  <a:lnTo>
                    <a:pt x="255" y="919"/>
                  </a:lnTo>
                  <a:lnTo>
                    <a:pt x="288" y="983"/>
                  </a:lnTo>
                  <a:lnTo>
                    <a:pt x="311" y="1026"/>
                  </a:lnTo>
                  <a:lnTo>
                    <a:pt x="311" y="1061"/>
                  </a:lnTo>
                  <a:lnTo>
                    <a:pt x="288" y="1074"/>
                  </a:lnTo>
                  <a:lnTo>
                    <a:pt x="237" y="1074"/>
                  </a:lnTo>
                  <a:lnTo>
                    <a:pt x="155" y="1091"/>
                  </a:lnTo>
                  <a:lnTo>
                    <a:pt x="93" y="1116"/>
                  </a:lnTo>
                  <a:lnTo>
                    <a:pt x="55" y="1150"/>
                  </a:lnTo>
                  <a:lnTo>
                    <a:pt x="22" y="1137"/>
                  </a:lnTo>
                  <a:lnTo>
                    <a:pt x="0" y="1091"/>
                  </a:lnTo>
                  <a:lnTo>
                    <a:pt x="3" y="1051"/>
                  </a:lnTo>
                  <a:lnTo>
                    <a:pt x="66" y="1021"/>
                  </a:lnTo>
                  <a:lnTo>
                    <a:pt x="166" y="1013"/>
                  </a:lnTo>
                  <a:lnTo>
                    <a:pt x="259" y="1013"/>
                  </a:lnTo>
                  <a:lnTo>
                    <a:pt x="222" y="962"/>
                  </a:lnTo>
                  <a:lnTo>
                    <a:pt x="203" y="898"/>
                  </a:lnTo>
                  <a:lnTo>
                    <a:pt x="178" y="808"/>
                  </a:lnTo>
                  <a:lnTo>
                    <a:pt x="148" y="714"/>
                  </a:lnTo>
                  <a:lnTo>
                    <a:pt x="148" y="603"/>
                  </a:lnTo>
                  <a:lnTo>
                    <a:pt x="155" y="496"/>
                  </a:lnTo>
                  <a:lnTo>
                    <a:pt x="188" y="397"/>
                  </a:lnTo>
                  <a:lnTo>
                    <a:pt x="248" y="269"/>
                  </a:lnTo>
                  <a:lnTo>
                    <a:pt x="293" y="20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7214" name="AutoShape 590"/>
          <p:cNvSpPr>
            <a:spLocks noChangeArrowheads="1"/>
          </p:cNvSpPr>
          <p:nvPr/>
        </p:nvSpPr>
        <p:spPr bwMode="auto">
          <a:xfrm>
            <a:off x="4210845" y="3363757"/>
            <a:ext cx="2293937" cy="1203325"/>
          </a:xfrm>
          <a:prstGeom prst="cloudCallout">
            <a:avLst>
              <a:gd name="adj1" fmla="val -49514"/>
              <a:gd name="adj2" fmla="val 9987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tr-TR" sz="2400" b="1">
                <a:latin typeface="Times New Roman" pitchFamily="18" charset="0"/>
              </a:rPr>
              <a:t>Yerlerinize </a:t>
            </a:r>
          </a:p>
          <a:p>
            <a:pPr algn="ctr"/>
            <a:r>
              <a:rPr lang="en-US" altLang="tr-TR" sz="2400" b="1">
                <a:latin typeface="Times New Roman" pitchFamily="18" charset="0"/>
              </a:rPr>
              <a:t>marş marş..</a:t>
            </a:r>
            <a:endParaRPr lang="en-US" altLang="tr-T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1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4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5BEF8A0D-79DD-4F02-8080-F18184D77F8A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7</a:t>
            </a:fld>
            <a:endParaRPr lang="en-US" altLang="tr-TR" sz="1400" smtClean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tr-TR" b="1" smtClean="0"/>
              <a:t>5 S ADIMLARI</a:t>
            </a:r>
            <a:endParaRPr lang="en-US" altLang="tr-TR" smtClean="0"/>
          </a:p>
        </p:txBody>
      </p:sp>
      <p:grpSp>
        <p:nvGrpSpPr>
          <p:cNvPr id="11268" name="Group 6"/>
          <p:cNvGrpSpPr>
            <a:grpSpLocks/>
          </p:cNvGrpSpPr>
          <p:nvPr/>
        </p:nvGrpSpPr>
        <p:grpSpPr bwMode="auto">
          <a:xfrm>
            <a:off x="2133600" y="1828800"/>
            <a:ext cx="5029200" cy="4572000"/>
            <a:chOff x="1344" y="1104"/>
            <a:chExt cx="3168" cy="2928"/>
          </a:xfrm>
        </p:grpSpPr>
        <p:sp>
          <p:nvSpPr>
            <p:cNvPr id="9219" name="Oval 3"/>
            <p:cNvSpPr>
              <a:spLocks noChangeArrowheads="1"/>
            </p:cNvSpPr>
            <p:nvPr/>
          </p:nvSpPr>
          <p:spPr bwMode="auto">
            <a:xfrm>
              <a:off x="1344" y="1104"/>
              <a:ext cx="3168" cy="292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6471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278" name="Line 4"/>
            <p:cNvSpPr>
              <a:spLocks noChangeShapeType="1"/>
            </p:cNvSpPr>
            <p:nvPr/>
          </p:nvSpPr>
          <p:spPr bwMode="auto">
            <a:xfrm>
              <a:off x="2928" y="1104"/>
              <a:ext cx="0" cy="29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79" name="Line 5"/>
            <p:cNvSpPr>
              <a:spLocks noChangeShapeType="1"/>
            </p:cNvSpPr>
            <p:nvPr/>
          </p:nvSpPr>
          <p:spPr bwMode="auto">
            <a:xfrm>
              <a:off x="1344" y="2544"/>
              <a:ext cx="31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9223" name="Text Box 7"/>
          <p:cNvSpPr txBox="1">
            <a:spLocks noChangeArrowheads="1"/>
          </p:cNvSpPr>
          <p:nvPr/>
        </p:nvSpPr>
        <p:spPr bwMode="auto">
          <a:xfrm rot="18900000">
            <a:off x="2354112" y="2403902"/>
            <a:ext cx="16401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tr-TR" sz="2400" b="1" dirty="0" smtClean="0">
                <a:latin typeface="Times New Roman" pitchFamily="18" charset="0"/>
              </a:rPr>
              <a:t>TERTİP</a:t>
            </a:r>
            <a:endParaRPr lang="tr-TR" altLang="tr-TR" sz="2400" b="1" dirty="0" smtClean="0">
              <a:latin typeface="Times New Roman" pitchFamily="18" charset="0"/>
            </a:endParaRPr>
          </a:p>
          <a:p>
            <a:r>
              <a:rPr lang="tr-TR" altLang="tr-TR" sz="2400" b="1" dirty="0" smtClean="0">
                <a:latin typeface="Times New Roman" pitchFamily="18" charset="0"/>
              </a:rPr>
              <a:t>(SINIFLA)</a:t>
            </a:r>
            <a:endParaRPr lang="en-US" altLang="tr-TR" sz="2400" b="1" dirty="0">
              <a:latin typeface="Times New Roman" pitchFamily="18" charset="0"/>
            </a:endParaRPr>
          </a:p>
        </p:txBody>
      </p:sp>
      <p:graphicFrame>
        <p:nvGraphicFramePr>
          <p:cNvPr id="11270" name="Object 9"/>
          <p:cNvGraphicFramePr>
            <a:graphicFrameLocks noChangeAspect="1"/>
          </p:cNvGraphicFramePr>
          <p:nvPr/>
        </p:nvGraphicFramePr>
        <p:xfrm>
          <a:off x="2971800" y="2438400"/>
          <a:ext cx="3367088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Clip" r:id="rId4" imgW="3324320" imgH="3267006" progId="MS_ClipArt_Gallery.2">
                  <p:embed/>
                </p:oleObj>
              </mc:Choice>
              <mc:Fallback>
                <p:oleObj name="Clip" r:id="rId4" imgW="3324320" imgH="3267006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438400"/>
                        <a:ext cx="3367088" cy="331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Oval 10"/>
          <p:cNvSpPr>
            <a:spLocks noChangeArrowheads="1"/>
          </p:cNvSpPr>
          <p:nvPr/>
        </p:nvSpPr>
        <p:spPr bwMode="auto">
          <a:xfrm>
            <a:off x="5181600" y="4343400"/>
            <a:ext cx="1524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 altLang="tr-TR" sz="2400">
              <a:latin typeface="Times New Roman" pitchFamily="18" charset="0"/>
            </a:endParaRPr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3657600" y="3124200"/>
            <a:ext cx="1981200" cy="1905000"/>
          </a:xfrm>
          <a:prstGeom prst="ellipse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886200" y="3886200"/>
            <a:ext cx="16815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tr-TR" sz="2400" b="1" dirty="0" smtClean="0">
                <a:latin typeface="Times New Roman" pitchFamily="18" charset="0"/>
              </a:rPr>
              <a:t>DİSİPLİN</a:t>
            </a:r>
            <a:endParaRPr lang="tr-TR" altLang="tr-TR" sz="2400" b="1" dirty="0">
              <a:latin typeface="Times New Roman" pitchFamily="18" charset="0"/>
            </a:endParaRPr>
          </a:p>
          <a:p>
            <a:r>
              <a:rPr lang="tr-TR" altLang="tr-TR" sz="2400" b="1" dirty="0" smtClean="0">
                <a:latin typeface="Times New Roman" pitchFamily="18" charset="0"/>
              </a:rPr>
              <a:t>(SÜRDÜR)</a:t>
            </a:r>
            <a:endParaRPr lang="en-US" altLang="tr-TR" sz="2400" b="1" dirty="0">
              <a:latin typeface="Times New Roman" pitchFamily="18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 rot="2700000">
            <a:off x="2132641" y="4901040"/>
            <a:ext cx="213552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tr-TR" sz="2400" b="1" dirty="0" smtClean="0">
                <a:latin typeface="Times New Roman" pitchFamily="18" charset="0"/>
              </a:rPr>
              <a:t>S</a:t>
            </a:r>
            <a:r>
              <a:rPr lang="tr-TR" altLang="tr-TR" sz="2400" b="1" dirty="0" smtClean="0">
                <a:latin typeface="Times New Roman" pitchFamily="18" charset="0"/>
              </a:rPr>
              <a:t>ÜREKLİLİK</a:t>
            </a:r>
          </a:p>
          <a:p>
            <a:r>
              <a:rPr lang="tr-TR" altLang="tr-TR" sz="2400" b="1" dirty="0" smtClean="0">
                <a:latin typeface="Times New Roman" pitchFamily="18" charset="0"/>
              </a:rPr>
              <a:t>(S</a:t>
            </a:r>
            <a:r>
              <a:rPr lang="en-US" altLang="tr-TR" sz="2400" b="1" dirty="0" smtClean="0">
                <a:latin typeface="Times New Roman" pitchFamily="18" charset="0"/>
              </a:rPr>
              <a:t>EBAT</a:t>
            </a:r>
            <a:r>
              <a:rPr lang="tr-TR" altLang="tr-TR" sz="2400" b="1" dirty="0" smtClean="0">
                <a:latin typeface="Times New Roman" pitchFamily="18" charset="0"/>
              </a:rPr>
              <a:t>)</a:t>
            </a:r>
            <a:endParaRPr lang="en-US" altLang="tr-TR" sz="2400" b="1" dirty="0">
              <a:latin typeface="Times New Roman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 rot="18900000">
            <a:off x="5173655" y="4918502"/>
            <a:ext cx="177484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tr-TR" sz="2400" b="1" dirty="0" smtClean="0">
                <a:latin typeface="Times New Roman" pitchFamily="18" charset="0"/>
              </a:rPr>
              <a:t>TEMİZLİK</a:t>
            </a:r>
            <a:endParaRPr lang="tr-TR" altLang="tr-TR" sz="2400" b="1" dirty="0" smtClean="0">
              <a:latin typeface="Times New Roman" pitchFamily="18" charset="0"/>
            </a:endParaRPr>
          </a:p>
          <a:p>
            <a:r>
              <a:rPr lang="tr-TR" altLang="tr-TR" sz="2400" b="1" dirty="0" smtClean="0">
                <a:latin typeface="Times New Roman" pitchFamily="18" charset="0"/>
              </a:rPr>
              <a:t>(SÜPÜR)</a:t>
            </a:r>
            <a:endParaRPr lang="en-US" altLang="tr-TR" sz="2400" b="1" dirty="0">
              <a:latin typeface="Times New Roman" pitchFamily="18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 rot="2700000">
            <a:off x="4830329" y="2420571"/>
            <a:ext cx="26837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altLang="tr-TR" sz="2400" b="1" dirty="0" smtClean="0">
                <a:latin typeface="Times New Roman" pitchFamily="18" charset="0"/>
              </a:rPr>
              <a:t>        </a:t>
            </a:r>
            <a:r>
              <a:rPr lang="en-US" altLang="tr-TR" sz="2400" b="1" dirty="0" smtClean="0">
                <a:latin typeface="Times New Roman" pitchFamily="18" charset="0"/>
              </a:rPr>
              <a:t>DÜZEN</a:t>
            </a:r>
            <a:endParaRPr lang="tr-TR" altLang="tr-TR" sz="2400" b="1" dirty="0" smtClean="0">
              <a:latin typeface="Times New Roman" pitchFamily="18" charset="0"/>
            </a:endParaRPr>
          </a:p>
          <a:p>
            <a:r>
              <a:rPr lang="tr-TR" altLang="tr-TR" sz="2400" b="1" dirty="0" smtClean="0">
                <a:latin typeface="Times New Roman" pitchFamily="18" charset="0"/>
              </a:rPr>
              <a:t>(SİSTEMLEŞTİR)</a:t>
            </a:r>
            <a:endParaRPr lang="en-US" altLang="tr-TR" sz="24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utoUpdateAnimBg="0"/>
      <p:bldP spid="9228" grpId="0" autoUpdateAnimBg="0"/>
      <p:bldP spid="9229" grpId="0" autoUpdateAnimBg="0"/>
      <p:bldP spid="9230" grpId="0" autoUpdateAnimBg="0"/>
      <p:bldP spid="923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5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A6DFAE85-94A6-43E9-A58B-592EAA6E755A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8</a:t>
            </a:fld>
            <a:endParaRPr lang="en-US" altLang="tr-TR" sz="1400" smtClean="0"/>
          </a:p>
        </p:txBody>
      </p:sp>
      <p:sp>
        <p:nvSpPr>
          <p:cNvPr id="12291" name="Freeform 26"/>
          <p:cNvSpPr>
            <a:spLocks/>
          </p:cNvSpPr>
          <p:nvPr/>
        </p:nvSpPr>
        <p:spPr bwMode="auto">
          <a:xfrm>
            <a:off x="4365625" y="5583238"/>
            <a:ext cx="4778375" cy="1111250"/>
          </a:xfrm>
          <a:custGeom>
            <a:avLst/>
            <a:gdLst>
              <a:gd name="T0" fmla="*/ 2147483647 w 2252"/>
              <a:gd name="T1" fmla="*/ 2147483647 h 803"/>
              <a:gd name="T2" fmla="*/ 2147483647 w 2252"/>
              <a:gd name="T3" fmla="*/ 2147483647 h 803"/>
              <a:gd name="T4" fmla="*/ 2147483647 w 2252"/>
              <a:gd name="T5" fmla="*/ 2147483647 h 803"/>
              <a:gd name="T6" fmla="*/ 2147483647 w 2252"/>
              <a:gd name="T7" fmla="*/ 2147483647 h 803"/>
              <a:gd name="T8" fmla="*/ 2147483647 w 2252"/>
              <a:gd name="T9" fmla="*/ 2147483647 h 803"/>
              <a:gd name="T10" fmla="*/ 2147483647 w 2252"/>
              <a:gd name="T11" fmla="*/ 2147483647 h 803"/>
              <a:gd name="T12" fmla="*/ 2147483647 w 2252"/>
              <a:gd name="T13" fmla="*/ 2147483647 h 803"/>
              <a:gd name="T14" fmla="*/ 2147483647 w 2252"/>
              <a:gd name="T15" fmla="*/ 2147483647 h 803"/>
              <a:gd name="T16" fmla="*/ 2147483647 w 2252"/>
              <a:gd name="T17" fmla="*/ 2147483647 h 803"/>
              <a:gd name="T18" fmla="*/ 2147483647 w 2252"/>
              <a:gd name="T19" fmla="*/ 2147483647 h 803"/>
              <a:gd name="T20" fmla="*/ 2147483647 w 2252"/>
              <a:gd name="T21" fmla="*/ 2147483647 h 803"/>
              <a:gd name="T22" fmla="*/ 2147483647 w 2252"/>
              <a:gd name="T23" fmla="*/ 2147483647 h 803"/>
              <a:gd name="T24" fmla="*/ 2147483647 w 2252"/>
              <a:gd name="T25" fmla="*/ 2147483647 h 803"/>
              <a:gd name="T26" fmla="*/ 2147483647 w 2252"/>
              <a:gd name="T27" fmla="*/ 2147483647 h 803"/>
              <a:gd name="T28" fmla="*/ 2147483647 w 2252"/>
              <a:gd name="T29" fmla="*/ 2147483647 h 803"/>
              <a:gd name="T30" fmla="*/ 2147483647 w 2252"/>
              <a:gd name="T31" fmla="*/ 2147483647 h 803"/>
              <a:gd name="T32" fmla="*/ 2147483647 w 2252"/>
              <a:gd name="T33" fmla="*/ 2147483647 h 803"/>
              <a:gd name="T34" fmla="*/ 2147483647 w 2252"/>
              <a:gd name="T35" fmla="*/ 2147483647 h 803"/>
              <a:gd name="T36" fmla="*/ 2147483647 w 2252"/>
              <a:gd name="T37" fmla="*/ 2147483647 h 803"/>
              <a:gd name="T38" fmla="*/ 2147483647 w 2252"/>
              <a:gd name="T39" fmla="*/ 2147483647 h 803"/>
              <a:gd name="T40" fmla="*/ 2147483647 w 2252"/>
              <a:gd name="T41" fmla="*/ 2147483647 h 803"/>
              <a:gd name="T42" fmla="*/ 2147483647 w 2252"/>
              <a:gd name="T43" fmla="*/ 2147483647 h 803"/>
              <a:gd name="T44" fmla="*/ 2147483647 w 2252"/>
              <a:gd name="T45" fmla="*/ 2147483647 h 803"/>
              <a:gd name="T46" fmla="*/ 2147483647 w 2252"/>
              <a:gd name="T47" fmla="*/ 2147483647 h 803"/>
              <a:gd name="T48" fmla="*/ 2147483647 w 2252"/>
              <a:gd name="T49" fmla="*/ 2147483647 h 803"/>
              <a:gd name="T50" fmla="*/ 2147483647 w 2252"/>
              <a:gd name="T51" fmla="*/ 2147483647 h 803"/>
              <a:gd name="T52" fmla="*/ 2147483647 w 2252"/>
              <a:gd name="T53" fmla="*/ 2147483647 h 803"/>
              <a:gd name="T54" fmla="*/ 2147483647 w 2252"/>
              <a:gd name="T55" fmla="*/ 2147483647 h 803"/>
              <a:gd name="T56" fmla="*/ 2147483647 w 2252"/>
              <a:gd name="T57" fmla="*/ 2147483647 h 803"/>
              <a:gd name="T58" fmla="*/ 2147483647 w 2252"/>
              <a:gd name="T59" fmla="*/ 2147483647 h 803"/>
              <a:gd name="T60" fmla="*/ 2147483647 w 2252"/>
              <a:gd name="T61" fmla="*/ 2147483647 h 803"/>
              <a:gd name="T62" fmla="*/ 2147483647 w 2252"/>
              <a:gd name="T63" fmla="*/ 2147483647 h 803"/>
              <a:gd name="T64" fmla="*/ 2147483647 w 2252"/>
              <a:gd name="T65" fmla="*/ 2147483647 h 803"/>
              <a:gd name="T66" fmla="*/ 2147483647 w 2252"/>
              <a:gd name="T67" fmla="*/ 2147483647 h 803"/>
              <a:gd name="T68" fmla="*/ 2147483647 w 2252"/>
              <a:gd name="T69" fmla="*/ 2147483647 h 803"/>
              <a:gd name="T70" fmla="*/ 2147483647 w 2252"/>
              <a:gd name="T71" fmla="*/ 2147483647 h 803"/>
              <a:gd name="T72" fmla="*/ 2147483647 w 2252"/>
              <a:gd name="T73" fmla="*/ 2147483647 h 803"/>
              <a:gd name="T74" fmla="*/ 2147483647 w 2252"/>
              <a:gd name="T75" fmla="*/ 2147483647 h 803"/>
              <a:gd name="T76" fmla="*/ 2147483647 w 2252"/>
              <a:gd name="T77" fmla="*/ 2147483647 h 803"/>
              <a:gd name="T78" fmla="*/ 2147483647 w 2252"/>
              <a:gd name="T79" fmla="*/ 2147483647 h 803"/>
              <a:gd name="T80" fmla="*/ 2147483647 w 2252"/>
              <a:gd name="T81" fmla="*/ 2147483647 h 803"/>
              <a:gd name="T82" fmla="*/ 2147483647 w 2252"/>
              <a:gd name="T83" fmla="*/ 2147483647 h 803"/>
              <a:gd name="T84" fmla="*/ 2147483647 w 2252"/>
              <a:gd name="T85" fmla="*/ 2147483647 h 803"/>
              <a:gd name="T86" fmla="*/ 2147483647 w 2252"/>
              <a:gd name="T87" fmla="*/ 2147483647 h 803"/>
              <a:gd name="T88" fmla="*/ 2147483647 w 2252"/>
              <a:gd name="T89" fmla="*/ 2147483647 h 803"/>
              <a:gd name="T90" fmla="*/ 2147483647 w 2252"/>
              <a:gd name="T91" fmla="*/ 2147483647 h 803"/>
              <a:gd name="T92" fmla="*/ 2147483647 w 2252"/>
              <a:gd name="T93" fmla="*/ 2147483647 h 803"/>
              <a:gd name="T94" fmla="*/ 2147483647 w 2252"/>
              <a:gd name="T95" fmla="*/ 2147483647 h 803"/>
              <a:gd name="T96" fmla="*/ 2147483647 w 2252"/>
              <a:gd name="T97" fmla="*/ 2147483647 h 803"/>
              <a:gd name="T98" fmla="*/ 2147483647 w 2252"/>
              <a:gd name="T99" fmla="*/ 2147483647 h 803"/>
              <a:gd name="T100" fmla="*/ 2147483647 w 2252"/>
              <a:gd name="T101" fmla="*/ 2147483647 h 803"/>
              <a:gd name="T102" fmla="*/ 2147483647 w 2252"/>
              <a:gd name="T103" fmla="*/ 2147483647 h 803"/>
              <a:gd name="T104" fmla="*/ 2147483647 w 2252"/>
              <a:gd name="T105" fmla="*/ 2147483647 h 803"/>
              <a:gd name="T106" fmla="*/ 2147483647 w 2252"/>
              <a:gd name="T107" fmla="*/ 2147483647 h 803"/>
              <a:gd name="T108" fmla="*/ 2147483647 w 2252"/>
              <a:gd name="T109" fmla="*/ 2147483647 h 803"/>
              <a:gd name="T110" fmla="*/ 2147483647 w 2252"/>
              <a:gd name="T111" fmla="*/ 2147483647 h 803"/>
              <a:gd name="T112" fmla="*/ 0 w 2252"/>
              <a:gd name="T113" fmla="*/ 2147483647 h 803"/>
              <a:gd name="T114" fmla="*/ 2147483647 w 2252"/>
              <a:gd name="T115" fmla="*/ 2147483647 h 803"/>
              <a:gd name="T116" fmla="*/ 2147483647 w 2252"/>
              <a:gd name="T117" fmla="*/ 2147483647 h 803"/>
              <a:gd name="T118" fmla="*/ 2147483647 w 2252"/>
              <a:gd name="T119" fmla="*/ 2147483647 h 803"/>
              <a:gd name="T120" fmla="*/ 2147483647 w 2252"/>
              <a:gd name="T121" fmla="*/ 2147483647 h 80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52"/>
              <a:gd name="T184" fmla="*/ 0 h 803"/>
              <a:gd name="T185" fmla="*/ 2252 w 2252"/>
              <a:gd name="T186" fmla="*/ 803 h 80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52" h="803">
                <a:moveTo>
                  <a:pt x="323" y="58"/>
                </a:moveTo>
                <a:lnTo>
                  <a:pt x="1145" y="9"/>
                </a:lnTo>
                <a:lnTo>
                  <a:pt x="1165" y="0"/>
                </a:lnTo>
                <a:lnTo>
                  <a:pt x="1586" y="19"/>
                </a:lnTo>
                <a:lnTo>
                  <a:pt x="2017" y="97"/>
                </a:lnTo>
                <a:lnTo>
                  <a:pt x="2144" y="166"/>
                </a:lnTo>
                <a:lnTo>
                  <a:pt x="2174" y="176"/>
                </a:lnTo>
                <a:lnTo>
                  <a:pt x="2193" y="205"/>
                </a:lnTo>
                <a:lnTo>
                  <a:pt x="2193" y="235"/>
                </a:lnTo>
                <a:lnTo>
                  <a:pt x="2164" y="254"/>
                </a:lnTo>
                <a:lnTo>
                  <a:pt x="2144" y="283"/>
                </a:lnTo>
                <a:lnTo>
                  <a:pt x="2115" y="283"/>
                </a:lnTo>
                <a:lnTo>
                  <a:pt x="2086" y="293"/>
                </a:lnTo>
                <a:lnTo>
                  <a:pt x="2066" y="322"/>
                </a:lnTo>
                <a:lnTo>
                  <a:pt x="2046" y="332"/>
                </a:lnTo>
                <a:lnTo>
                  <a:pt x="2046" y="362"/>
                </a:lnTo>
                <a:lnTo>
                  <a:pt x="2066" y="372"/>
                </a:lnTo>
                <a:lnTo>
                  <a:pt x="2096" y="381"/>
                </a:lnTo>
                <a:lnTo>
                  <a:pt x="2125" y="391"/>
                </a:lnTo>
                <a:lnTo>
                  <a:pt x="2154" y="401"/>
                </a:lnTo>
                <a:lnTo>
                  <a:pt x="2184" y="420"/>
                </a:lnTo>
                <a:lnTo>
                  <a:pt x="2213" y="440"/>
                </a:lnTo>
                <a:lnTo>
                  <a:pt x="2233" y="460"/>
                </a:lnTo>
                <a:lnTo>
                  <a:pt x="2243" y="489"/>
                </a:lnTo>
                <a:lnTo>
                  <a:pt x="2252" y="519"/>
                </a:lnTo>
                <a:lnTo>
                  <a:pt x="2252" y="548"/>
                </a:lnTo>
                <a:lnTo>
                  <a:pt x="2233" y="577"/>
                </a:lnTo>
                <a:lnTo>
                  <a:pt x="2203" y="597"/>
                </a:lnTo>
                <a:lnTo>
                  <a:pt x="2164" y="607"/>
                </a:lnTo>
                <a:lnTo>
                  <a:pt x="2134" y="626"/>
                </a:lnTo>
                <a:lnTo>
                  <a:pt x="2105" y="626"/>
                </a:lnTo>
                <a:lnTo>
                  <a:pt x="2076" y="626"/>
                </a:lnTo>
                <a:lnTo>
                  <a:pt x="2046" y="626"/>
                </a:lnTo>
                <a:lnTo>
                  <a:pt x="2008" y="626"/>
                </a:lnTo>
                <a:lnTo>
                  <a:pt x="1978" y="626"/>
                </a:lnTo>
                <a:lnTo>
                  <a:pt x="1958" y="626"/>
                </a:lnTo>
                <a:lnTo>
                  <a:pt x="1929" y="626"/>
                </a:lnTo>
                <a:lnTo>
                  <a:pt x="1880" y="626"/>
                </a:lnTo>
                <a:lnTo>
                  <a:pt x="1851" y="626"/>
                </a:lnTo>
                <a:lnTo>
                  <a:pt x="1821" y="636"/>
                </a:lnTo>
                <a:lnTo>
                  <a:pt x="1792" y="656"/>
                </a:lnTo>
                <a:lnTo>
                  <a:pt x="1762" y="675"/>
                </a:lnTo>
                <a:lnTo>
                  <a:pt x="1772" y="704"/>
                </a:lnTo>
                <a:lnTo>
                  <a:pt x="1752" y="714"/>
                </a:lnTo>
                <a:lnTo>
                  <a:pt x="1723" y="724"/>
                </a:lnTo>
                <a:lnTo>
                  <a:pt x="1694" y="734"/>
                </a:lnTo>
                <a:lnTo>
                  <a:pt x="1645" y="744"/>
                </a:lnTo>
                <a:lnTo>
                  <a:pt x="1596" y="763"/>
                </a:lnTo>
                <a:lnTo>
                  <a:pt x="1567" y="763"/>
                </a:lnTo>
                <a:lnTo>
                  <a:pt x="1547" y="773"/>
                </a:lnTo>
                <a:lnTo>
                  <a:pt x="1508" y="773"/>
                </a:lnTo>
                <a:lnTo>
                  <a:pt x="1469" y="783"/>
                </a:lnTo>
                <a:lnTo>
                  <a:pt x="1439" y="793"/>
                </a:lnTo>
                <a:lnTo>
                  <a:pt x="1400" y="793"/>
                </a:lnTo>
                <a:lnTo>
                  <a:pt x="1380" y="803"/>
                </a:lnTo>
                <a:lnTo>
                  <a:pt x="1351" y="803"/>
                </a:lnTo>
                <a:lnTo>
                  <a:pt x="1312" y="803"/>
                </a:lnTo>
                <a:lnTo>
                  <a:pt x="1283" y="803"/>
                </a:lnTo>
                <a:lnTo>
                  <a:pt x="1254" y="803"/>
                </a:lnTo>
                <a:lnTo>
                  <a:pt x="1224" y="803"/>
                </a:lnTo>
                <a:lnTo>
                  <a:pt x="1195" y="803"/>
                </a:lnTo>
                <a:lnTo>
                  <a:pt x="1175" y="803"/>
                </a:lnTo>
                <a:lnTo>
                  <a:pt x="1145" y="803"/>
                </a:lnTo>
                <a:lnTo>
                  <a:pt x="1107" y="803"/>
                </a:lnTo>
                <a:lnTo>
                  <a:pt x="1077" y="803"/>
                </a:lnTo>
                <a:lnTo>
                  <a:pt x="1038" y="803"/>
                </a:lnTo>
                <a:lnTo>
                  <a:pt x="998" y="793"/>
                </a:lnTo>
                <a:lnTo>
                  <a:pt x="969" y="793"/>
                </a:lnTo>
                <a:lnTo>
                  <a:pt x="930" y="793"/>
                </a:lnTo>
                <a:lnTo>
                  <a:pt x="901" y="793"/>
                </a:lnTo>
                <a:lnTo>
                  <a:pt x="872" y="793"/>
                </a:lnTo>
                <a:lnTo>
                  <a:pt x="832" y="783"/>
                </a:lnTo>
                <a:lnTo>
                  <a:pt x="793" y="783"/>
                </a:lnTo>
                <a:lnTo>
                  <a:pt x="754" y="773"/>
                </a:lnTo>
                <a:lnTo>
                  <a:pt x="734" y="773"/>
                </a:lnTo>
                <a:lnTo>
                  <a:pt x="695" y="763"/>
                </a:lnTo>
                <a:lnTo>
                  <a:pt x="656" y="763"/>
                </a:lnTo>
                <a:lnTo>
                  <a:pt x="616" y="753"/>
                </a:lnTo>
                <a:lnTo>
                  <a:pt x="578" y="753"/>
                </a:lnTo>
                <a:lnTo>
                  <a:pt x="558" y="753"/>
                </a:lnTo>
                <a:lnTo>
                  <a:pt x="529" y="753"/>
                </a:lnTo>
                <a:lnTo>
                  <a:pt x="509" y="763"/>
                </a:lnTo>
                <a:lnTo>
                  <a:pt x="470" y="763"/>
                </a:lnTo>
                <a:lnTo>
                  <a:pt x="450" y="773"/>
                </a:lnTo>
                <a:lnTo>
                  <a:pt x="401" y="773"/>
                </a:lnTo>
                <a:lnTo>
                  <a:pt x="372" y="763"/>
                </a:lnTo>
                <a:lnTo>
                  <a:pt x="333" y="753"/>
                </a:lnTo>
                <a:lnTo>
                  <a:pt x="284" y="744"/>
                </a:lnTo>
                <a:lnTo>
                  <a:pt x="254" y="734"/>
                </a:lnTo>
                <a:lnTo>
                  <a:pt x="225" y="714"/>
                </a:lnTo>
                <a:lnTo>
                  <a:pt x="196" y="694"/>
                </a:lnTo>
                <a:lnTo>
                  <a:pt x="166" y="675"/>
                </a:lnTo>
                <a:lnTo>
                  <a:pt x="147" y="646"/>
                </a:lnTo>
                <a:lnTo>
                  <a:pt x="147" y="616"/>
                </a:lnTo>
                <a:lnTo>
                  <a:pt x="176" y="597"/>
                </a:lnTo>
                <a:lnTo>
                  <a:pt x="206" y="567"/>
                </a:lnTo>
                <a:lnTo>
                  <a:pt x="235" y="557"/>
                </a:lnTo>
                <a:lnTo>
                  <a:pt x="264" y="538"/>
                </a:lnTo>
                <a:lnTo>
                  <a:pt x="303" y="509"/>
                </a:lnTo>
                <a:lnTo>
                  <a:pt x="313" y="479"/>
                </a:lnTo>
                <a:lnTo>
                  <a:pt x="313" y="450"/>
                </a:lnTo>
                <a:lnTo>
                  <a:pt x="294" y="420"/>
                </a:lnTo>
                <a:lnTo>
                  <a:pt x="264" y="401"/>
                </a:lnTo>
                <a:lnTo>
                  <a:pt x="244" y="391"/>
                </a:lnTo>
                <a:lnTo>
                  <a:pt x="215" y="372"/>
                </a:lnTo>
                <a:lnTo>
                  <a:pt x="186" y="352"/>
                </a:lnTo>
                <a:lnTo>
                  <a:pt x="156" y="342"/>
                </a:lnTo>
                <a:lnTo>
                  <a:pt x="118" y="332"/>
                </a:lnTo>
                <a:lnTo>
                  <a:pt x="98" y="322"/>
                </a:lnTo>
                <a:lnTo>
                  <a:pt x="59" y="313"/>
                </a:lnTo>
                <a:lnTo>
                  <a:pt x="29" y="283"/>
                </a:lnTo>
                <a:lnTo>
                  <a:pt x="9" y="273"/>
                </a:lnTo>
                <a:lnTo>
                  <a:pt x="0" y="244"/>
                </a:lnTo>
                <a:lnTo>
                  <a:pt x="0" y="215"/>
                </a:lnTo>
                <a:lnTo>
                  <a:pt x="19" y="185"/>
                </a:lnTo>
                <a:lnTo>
                  <a:pt x="49" y="166"/>
                </a:lnTo>
                <a:lnTo>
                  <a:pt x="78" y="156"/>
                </a:lnTo>
                <a:lnTo>
                  <a:pt x="108" y="156"/>
                </a:lnTo>
                <a:lnTo>
                  <a:pt x="137" y="156"/>
                </a:lnTo>
                <a:lnTo>
                  <a:pt x="166" y="156"/>
                </a:lnTo>
                <a:lnTo>
                  <a:pt x="186" y="126"/>
                </a:lnTo>
                <a:lnTo>
                  <a:pt x="206" y="117"/>
                </a:lnTo>
                <a:lnTo>
                  <a:pt x="323" y="58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3200" b="1" smtClean="0"/>
              <a:t>TERTİP DÜZEN VE TEMİZLİĞE KARŞI BAZI İTİRAZLAR</a:t>
            </a:r>
            <a:endParaRPr lang="en-US" altLang="tr-TR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6100" y="2371725"/>
            <a:ext cx="6850063" cy="4114800"/>
          </a:xfrm>
        </p:spPr>
        <p:txBody>
          <a:bodyPr/>
          <a:lstStyle/>
          <a:p>
            <a:pPr eaLnBrk="1" hangingPunct="1"/>
            <a:r>
              <a:rPr lang="en-US" altLang="tr-TR" sz="4000" b="1" dirty="0" err="1" smtClean="0">
                <a:solidFill>
                  <a:srgbClr val="FF0000"/>
                </a:solidFill>
              </a:rPr>
              <a:t>Tertip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ve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düzen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yeni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bir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şey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değil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!</a:t>
            </a:r>
          </a:p>
          <a:p>
            <a:pPr eaLnBrk="1" hangingPunct="1"/>
            <a:r>
              <a:rPr lang="en-US" altLang="tr-TR" sz="4000" b="1" dirty="0" err="1" smtClean="0">
                <a:solidFill>
                  <a:srgbClr val="FF0000"/>
                </a:solidFill>
              </a:rPr>
              <a:t>Temizlersin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gene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kirlenir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!</a:t>
            </a:r>
          </a:p>
          <a:p>
            <a:pPr eaLnBrk="1" hangingPunct="1"/>
            <a:r>
              <a:rPr lang="en-US" altLang="tr-TR" sz="4000" b="1" dirty="0" err="1" smtClean="0">
                <a:solidFill>
                  <a:srgbClr val="FF0000"/>
                </a:solidFill>
              </a:rPr>
              <a:t>Tertip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ve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düzenle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üretimi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4000" b="1" dirty="0" err="1" smtClean="0">
                <a:solidFill>
                  <a:srgbClr val="FF0000"/>
                </a:solidFill>
              </a:rPr>
              <a:t>artıramazsın</a:t>
            </a:r>
            <a:r>
              <a:rPr lang="en-US" altLang="tr-TR" sz="4000" b="1" dirty="0" smtClean="0">
                <a:solidFill>
                  <a:srgbClr val="FF0000"/>
                </a:solidFill>
              </a:rPr>
              <a:t> !</a:t>
            </a:r>
          </a:p>
        </p:txBody>
      </p:sp>
      <p:grpSp>
        <p:nvGrpSpPr>
          <p:cNvPr id="12294" name="Group 21"/>
          <p:cNvGrpSpPr>
            <a:grpSpLocks/>
          </p:cNvGrpSpPr>
          <p:nvPr/>
        </p:nvGrpSpPr>
        <p:grpSpPr bwMode="auto">
          <a:xfrm>
            <a:off x="7323138" y="3508375"/>
            <a:ext cx="1150937" cy="2917825"/>
            <a:chOff x="4692" y="2624"/>
            <a:chExt cx="646" cy="1424"/>
          </a:xfrm>
        </p:grpSpPr>
        <p:sp>
          <p:nvSpPr>
            <p:cNvPr id="12296" name="Freeform 15"/>
            <p:cNvSpPr>
              <a:spLocks/>
            </p:cNvSpPr>
            <p:nvPr/>
          </p:nvSpPr>
          <p:spPr bwMode="auto">
            <a:xfrm>
              <a:off x="4926" y="2624"/>
              <a:ext cx="412" cy="254"/>
            </a:xfrm>
            <a:custGeom>
              <a:avLst/>
              <a:gdLst>
                <a:gd name="T0" fmla="*/ 23 w 412"/>
                <a:gd name="T1" fmla="*/ 45 h 254"/>
                <a:gd name="T2" fmla="*/ 58 w 412"/>
                <a:gd name="T3" fmla="*/ 23 h 254"/>
                <a:gd name="T4" fmla="*/ 118 w 412"/>
                <a:gd name="T5" fmla="*/ 1 h 254"/>
                <a:gd name="T6" fmla="*/ 161 w 412"/>
                <a:gd name="T7" fmla="*/ 4 h 254"/>
                <a:gd name="T8" fmla="*/ 189 w 412"/>
                <a:gd name="T9" fmla="*/ 13 h 254"/>
                <a:gd name="T10" fmla="*/ 251 w 412"/>
                <a:gd name="T11" fmla="*/ 50 h 254"/>
                <a:gd name="T12" fmla="*/ 274 w 412"/>
                <a:gd name="T13" fmla="*/ 65 h 254"/>
                <a:gd name="T14" fmla="*/ 285 w 412"/>
                <a:gd name="T15" fmla="*/ 65 h 254"/>
                <a:gd name="T16" fmla="*/ 308 w 412"/>
                <a:gd name="T17" fmla="*/ 61 h 254"/>
                <a:gd name="T18" fmla="*/ 311 w 412"/>
                <a:gd name="T19" fmla="*/ 60 h 254"/>
                <a:gd name="T20" fmla="*/ 332 w 412"/>
                <a:gd name="T21" fmla="*/ 55 h 254"/>
                <a:gd name="T22" fmla="*/ 342 w 412"/>
                <a:gd name="T23" fmla="*/ 52 h 254"/>
                <a:gd name="T24" fmla="*/ 363 w 412"/>
                <a:gd name="T25" fmla="*/ 42 h 254"/>
                <a:gd name="T26" fmla="*/ 384 w 412"/>
                <a:gd name="T27" fmla="*/ 39 h 254"/>
                <a:gd name="T28" fmla="*/ 402 w 412"/>
                <a:gd name="T29" fmla="*/ 46 h 254"/>
                <a:gd name="T30" fmla="*/ 409 w 412"/>
                <a:gd name="T31" fmla="*/ 55 h 254"/>
                <a:gd name="T32" fmla="*/ 412 w 412"/>
                <a:gd name="T33" fmla="*/ 73 h 254"/>
                <a:gd name="T34" fmla="*/ 407 w 412"/>
                <a:gd name="T35" fmla="*/ 81 h 254"/>
                <a:gd name="T36" fmla="*/ 383 w 412"/>
                <a:gd name="T37" fmla="*/ 95 h 254"/>
                <a:gd name="T38" fmla="*/ 381 w 412"/>
                <a:gd name="T39" fmla="*/ 96 h 254"/>
                <a:gd name="T40" fmla="*/ 352 w 412"/>
                <a:gd name="T41" fmla="*/ 107 h 254"/>
                <a:gd name="T42" fmla="*/ 326 w 412"/>
                <a:gd name="T43" fmla="*/ 109 h 254"/>
                <a:gd name="T44" fmla="*/ 303 w 412"/>
                <a:gd name="T45" fmla="*/ 109 h 254"/>
                <a:gd name="T46" fmla="*/ 299 w 412"/>
                <a:gd name="T47" fmla="*/ 124 h 254"/>
                <a:gd name="T48" fmla="*/ 308 w 412"/>
                <a:gd name="T49" fmla="*/ 159 h 254"/>
                <a:gd name="T50" fmla="*/ 310 w 412"/>
                <a:gd name="T51" fmla="*/ 173 h 254"/>
                <a:gd name="T52" fmla="*/ 306 w 412"/>
                <a:gd name="T53" fmla="*/ 197 h 254"/>
                <a:gd name="T54" fmla="*/ 295 w 412"/>
                <a:gd name="T55" fmla="*/ 213 h 254"/>
                <a:gd name="T56" fmla="*/ 279 w 412"/>
                <a:gd name="T57" fmla="*/ 227 h 254"/>
                <a:gd name="T58" fmla="*/ 244 w 412"/>
                <a:gd name="T59" fmla="*/ 246 h 254"/>
                <a:gd name="T60" fmla="*/ 215 w 412"/>
                <a:gd name="T61" fmla="*/ 252 h 254"/>
                <a:gd name="T62" fmla="*/ 184 w 412"/>
                <a:gd name="T63" fmla="*/ 253 h 254"/>
                <a:gd name="T64" fmla="*/ 163 w 412"/>
                <a:gd name="T65" fmla="*/ 250 h 254"/>
                <a:gd name="T66" fmla="*/ 133 w 412"/>
                <a:gd name="T67" fmla="*/ 241 h 254"/>
                <a:gd name="T68" fmla="*/ 121 w 412"/>
                <a:gd name="T69" fmla="*/ 236 h 254"/>
                <a:gd name="T70" fmla="*/ 109 w 412"/>
                <a:gd name="T71" fmla="*/ 230 h 254"/>
                <a:gd name="T72" fmla="*/ 77 w 412"/>
                <a:gd name="T73" fmla="*/ 210 h 254"/>
                <a:gd name="T74" fmla="*/ 45 w 412"/>
                <a:gd name="T75" fmla="*/ 187 h 254"/>
                <a:gd name="T76" fmla="*/ 35 w 412"/>
                <a:gd name="T77" fmla="*/ 179 h 254"/>
                <a:gd name="T78" fmla="*/ 17 w 412"/>
                <a:gd name="T79" fmla="*/ 157 h 254"/>
                <a:gd name="T80" fmla="*/ 8 w 412"/>
                <a:gd name="T81" fmla="*/ 140 h 254"/>
                <a:gd name="T82" fmla="*/ 6 w 412"/>
                <a:gd name="T83" fmla="*/ 132 h 254"/>
                <a:gd name="T84" fmla="*/ 0 w 412"/>
                <a:gd name="T85" fmla="*/ 100 h 254"/>
                <a:gd name="T86" fmla="*/ 7 w 412"/>
                <a:gd name="T87" fmla="*/ 70 h 25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12"/>
                <a:gd name="T133" fmla="*/ 0 h 254"/>
                <a:gd name="T134" fmla="*/ 412 w 412"/>
                <a:gd name="T135" fmla="*/ 254 h 25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12" h="254">
                  <a:moveTo>
                    <a:pt x="16" y="52"/>
                  </a:moveTo>
                  <a:lnTo>
                    <a:pt x="20" y="47"/>
                  </a:lnTo>
                  <a:lnTo>
                    <a:pt x="23" y="45"/>
                  </a:lnTo>
                  <a:lnTo>
                    <a:pt x="26" y="42"/>
                  </a:lnTo>
                  <a:lnTo>
                    <a:pt x="29" y="39"/>
                  </a:lnTo>
                  <a:lnTo>
                    <a:pt x="58" y="23"/>
                  </a:lnTo>
                  <a:lnTo>
                    <a:pt x="88" y="7"/>
                  </a:lnTo>
                  <a:lnTo>
                    <a:pt x="103" y="4"/>
                  </a:lnTo>
                  <a:lnTo>
                    <a:pt x="118" y="1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1" y="4"/>
                  </a:lnTo>
                  <a:lnTo>
                    <a:pt x="175" y="8"/>
                  </a:lnTo>
                  <a:lnTo>
                    <a:pt x="182" y="10"/>
                  </a:lnTo>
                  <a:lnTo>
                    <a:pt x="189" y="13"/>
                  </a:lnTo>
                  <a:lnTo>
                    <a:pt x="203" y="20"/>
                  </a:lnTo>
                  <a:lnTo>
                    <a:pt x="227" y="34"/>
                  </a:lnTo>
                  <a:lnTo>
                    <a:pt x="251" y="50"/>
                  </a:lnTo>
                  <a:lnTo>
                    <a:pt x="261" y="57"/>
                  </a:lnTo>
                  <a:lnTo>
                    <a:pt x="269" y="65"/>
                  </a:lnTo>
                  <a:lnTo>
                    <a:pt x="274" y="65"/>
                  </a:lnTo>
                  <a:lnTo>
                    <a:pt x="279" y="65"/>
                  </a:lnTo>
                  <a:lnTo>
                    <a:pt x="283" y="65"/>
                  </a:lnTo>
                  <a:lnTo>
                    <a:pt x="285" y="65"/>
                  </a:lnTo>
                  <a:lnTo>
                    <a:pt x="294" y="64"/>
                  </a:lnTo>
                  <a:lnTo>
                    <a:pt x="304" y="62"/>
                  </a:lnTo>
                  <a:lnTo>
                    <a:pt x="308" y="61"/>
                  </a:lnTo>
                  <a:lnTo>
                    <a:pt x="310" y="61"/>
                  </a:lnTo>
                  <a:lnTo>
                    <a:pt x="311" y="60"/>
                  </a:lnTo>
                  <a:lnTo>
                    <a:pt x="314" y="60"/>
                  </a:lnTo>
                  <a:lnTo>
                    <a:pt x="323" y="58"/>
                  </a:lnTo>
                  <a:lnTo>
                    <a:pt x="332" y="55"/>
                  </a:lnTo>
                  <a:lnTo>
                    <a:pt x="335" y="54"/>
                  </a:lnTo>
                  <a:lnTo>
                    <a:pt x="337" y="53"/>
                  </a:lnTo>
                  <a:lnTo>
                    <a:pt x="342" y="52"/>
                  </a:lnTo>
                  <a:lnTo>
                    <a:pt x="351" y="47"/>
                  </a:lnTo>
                  <a:lnTo>
                    <a:pt x="357" y="44"/>
                  </a:lnTo>
                  <a:lnTo>
                    <a:pt x="363" y="42"/>
                  </a:lnTo>
                  <a:lnTo>
                    <a:pt x="370" y="40"/>
                  </a:lnTo>
                  <a:lnTo>
                    <a:pt x="376" y="40"/>
                  </a:lnTo>
                  <a:lnTo>
                    <a:pt x="384" y="39"/>
                  </a:lnTo>
                  <a:lnTo>
                    <a:pt x="391" y="40"/>
                  </a:lnTo>
                  <a:lnTo>
                    <a:pt x="398" y="42"/>
                  </a:lnTo>
                  <a:lnTo>
                    <a:pt x="402" y="46"/>
                  </a:lnTo>
                  <a:lnTo>
                    <a:pt x="406" y="49"/>
                  </a:lnTo>
                  <a:lnTo>
                    <a:pt x="408" y="52"/>
                  </a:lnTo>
                  <a:lnTo>
                    <a:pt x="409" y="55"/>
                  </a:lnTo>
                  <a:lnTo>
                    <a:pt x="411" y="60"/>
                  </a:lnTo>
                  <a:lnTo>
                    <a:pt x="412" y="70"/>
                  </a:lnTo>
                  <a:lnTo>
                    <a:pt x="412" y="73"/>
                  </a:lnTo>
                  <a:lnTo>
                    <a:pt x="412" y="75"/>
                  </a:lnTo>
                  <a:lnTo>
                    <a:pt x="410" y="78"/>
                  </a:lnTo>
                  <a:lnTo>
                    <a:pt x="407" y="81"/>
                  </a:lnTo>
                  <a:lnTo>
                    <a:pt x="398" y="88"/>
                  </a:lnTo>
                  <a:lnTo>
                    <a:pt x="386" y="94"/>
                  </a:lnTo>
                  <a:lnTo>
                    <a:pt x="383" y="95"/>
                  </a:lnTo>
                  <a:lnTo>
                    <a:pt x="382" y="95"/>
                  </a:lnTo>
                  <a:lnTo>
                    <a:pt x="381" y="96"/>
                  </a:lnTo>
                  <a:lnTo>
                    <a:pt x="375" y="99"/>
                  </a:lnTo>
                  <a:lnTo>
                    <a:pt x="363" y="103"/>
                  </a:lnTo>
                  <a:lnTo>
                    <a:pt x="352" y="107"/>
                  </a:lnTo>
                  <a:lnTo>
                    <a:pt x="339" y="109"/>
                  </a:lnTo>
                  <a:lnTo>
                    <a:pt x="333" y="108"/>
                  </a:lnTo>
                  <a:lnTo>
                    <a:pt x="326" y="109"/>
                  </a:lnTo>
                  <a:lnTo>
                    <a:pt x="313" y="109"/>
                  </a:lnTo>
                  <a:lnTo>
                    <a:pt x="307" y="108"/>
                  </a:lnTo>
                  <a:lnTo>
                    <a:pt x="303" y="109"/>
                  </a:lnTo>
                  <a:lnTo>
                    <a:pt x="294" y="114"/>
                  </a:lnTo>
                  <a:lnTo>
                    <a:pt x="297" y="118"/>
                  </a:lnTo>
                  <a:lnTo>
                    <a:pt x="299" y="124"/>
                  </a:lnTo>
                  <a:lnTo>
                    <a:pt x="302" y="135"/>
                  </a:lnTo>
                  <a:lnTo>
                    <a:pt x="306" y="146"/>
                  </a:lnTo>
                  <a:lnTo>
                    <a:pt x="308" y="159"/>
                  </a:lnTo>
                  <a:lnTo>
                    <a:pt x="310" y="163"/>
                  </a:lnTo>
                  <a:lnTo>
                    <a:pt x="310" y="168"/>
                  </a:lnTo>
                  <a:lnTo>
                    <a:pt x="310" y="173"/>
                  </a:lnTo>
                  <a:lnTo>
                    <a:pt x="310" y="179"/>
                  </a:lnTo>
                  <a:lnTo>
                    <a:pt x="308" y="187"/>
                  </a:lnTo>
                  <a:lnTo>
                    <a:pt x="306" y="197"/>
                  </a:lnTo>
                  <a:lnTo>
                    <a:pt x="301" y="205"/>
                  </a:lnTo>
                  <a:lnTo>
                    <a:pt x="299" y="208"/>
                  </a:lnTo>
                  <a:lnTo>
                    <a:pt x="295" y="213"/>
                  </a:lnTo>
                  <a:lnTo>
                    <a:pt x="292" y="215"/>
                  </a:lnTo>
                  <a:lnTo>
                    <a:pt x="289" y="220"/>
                  </a:lnTo>
                  <a:lnTo>
                    <a:pt x="279" y="227"/>
                  </a:lnTo>
                  <a:lnTo>
                    <a:pt x="268" y="234"/>
                  </a:lnTo>
                  <a:lnTo>
                    <a:pt x="255" y="241"/>
                  </a:lnTo>
                  <a:lnTo>
                    <a:pt x="244" y="246"/>
                  </a:lnTo>
                  <a:lnTo>
                    <a:pt x="230" y="250"/>
                  </a:lnTo>
                  <a:lnTo>
                    <a:pt x="222" y="251"/>
                  </a:lnTo>
                  <a:lnTo>
                    <a:pt x="215" y="252"/>
                  </a:lnTo>
                  <a:lnTo>
                    <a:pt x="208" y="253"/>
                  </a:lnTo>
                  <a:lnTo>
                    <a:pt x="200" y="254"/>
                  </a:lnTo>
                  <a:lnTo>
                    <a:pt x="184" y="253"/>
                  </a:lnTo>
                  <a:lnTo>
                    <a:pt x="169" y="252"/>
                  </a:lnTo>
                  <a:lnTo>
                    <a:pt x="167" y="251"/>
                  </a:lnTo>
                  <a:lnTo>
                    <a:pt x="163" y="250"/>
                  </a:lnTo>
                  <a:lnTo>
                    <a:pt x="157" y="250"/>
                  </a:lnTo>
                  <a:lnTo>
                    <a:pt x="145" y="245"/>
                  </a:lnTo>
                  <a:lnTo>
                    <a:pt x="133" y="241"/>
                  </a:lnTo>
                  <a:lnTo>
                    <a:pt x="129" y="240"/>
                  </a:lnTo>
                  <a:lnTo>
                    <a:pt x="127" y="239"/>
                  </a:lnTo>
                  <a:lnTo>
                    <a:pt x="121" y="236"/>
                  </a:lnTo>
                  <a:lnTo>
                    <a:pt x="115" y="233"/>
                  </a:lnTo>
                  <a:lnTo>
                    <a:pt x="112" y="232"/>
                  </a:lnTo>
                  <a:lnTo>
                    <a:pt x="109" y="230"/>
                  </a:lnTo>
                  <a:lnTo>
                    <a:pt x="98" y="224"/>
                  </a:lnTo>
                  <a:lnTo>
                    <a:pt x="88" y="216"/>
                  </a:lnTo>
                  <a:lnTo>
                    <a:pt x="77" y="210"/>
                  </a:lnTo>
                  <a:lnTo>
                    <a:pt x="63" y="199"/>
                  </a:lnTo>
                  <a:lnTo>
                    <a:pt x="49" y="190"/>
                  </a:lnTo>
                  <a:lnTo>
                    <a:pt x="45" y="187"/>
                  </a:lnTo>
                  <a:lnTo>
                    <a:pt x="43" y="186"/>
                  </a:lnTo>
                  <a:lnTo>
                    <a:pt x="42" y="184"/>
                  </a:lnTo>
                  <a:lnTo>
                    <a:pt x="35" y="179"/>
                  </a:lnTo>
                  <a:lnTo>
                    <a:pt x="28" y="172"/>
                  </a:lnTo>
                  <a:lnTo>
                    <a:pt x="22" y="165"/>
                  </a:lnTo>
                  <a:lnTo>
                    <a:pt x="17" y="157"/>
                  </a:lnTo>
                  <a:lnTo>
                    <a:pt x="13" y="149"/>
                  </a:lnTo>
                  <a:lnTo>
                    <a:pt x="11" y="145"/>
                  </a:lnTo>
                  <a:lnTo>
                    <a:pt x="8" y="140"/>
                  </a:lnTo>
                  <a:lnTo>
                    <a:pt x="7" y="136"/>
                  </a:lnTo>
                  <a:lnTo>
                    <a:pt x="7" y="134"/>
                  </a:lnTo>
                  <a:lnTo>
                    <a:pt x="6" y="132"/>
                  </a:lnTo>
                  <a:lnTo>
                    <a:pt x="2" y="12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1" y="89"/>
                  </a:lnTo>
                  <a:lnTo>
                    <a:pt x="3" y="80"/>
                  </a:lnTo>
                  <a:lnTo>
                    <a:pt x="7" y="70"/>
                  </a:lnTo>
                  <a:lnTo>
                    <a:pt x="11" y="61"/>
                  </a:lnTo>
                  <a:lnTo>
                    <a:pt x="16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7" name="Freeform 16"/>
            <p:cNvSpPr>
              <a:spLocks/>
            </p:cNvSpPr>
            <p:nvPr/>
          </p:nvSpPr>
          <p:spPr bwMode="auto">
            <a:xfrm>
              <a:off x="4863" y="2913"/>
              <a:ext cx="369" cy="512"/>
            </a:xfrm>
            <a:custGeom>
              <a:avLst/>
              <a:gdLst>
                <a:gd name="T0" fmla="*/ 188 w 369"/>
                <a:gd name="T1" fmla="*/ 19 h 512"/>
                <a:gd name="T2" fmla="*/ 161 w 369"/>
                <a:gd name="T3" fmla="*/ 38 h 512"/>
                <a:gd name="T4" fmla="*/ 95 w 369"/>
                <a:gd name="T5" fmla="*/ 104 h 512"/>
                <a:gd name="T6" fmla="*/ 63 w 369"/>
                <a:gd name="T7" fmla="*/ 150 h 512"/>
                <a:gd name="T8" fmla="*/ 43 w 369"/>
                <a:gd name="T9" fmla="*/ 189 h 512"/>
                <a:gd name="T10" fmla="*/ 39 w 369"/>
                <a:gd name="T11" fmla="*/ 203 h 512"/>
                <a:gd name="T12" fmla="*/ 16 w 369"/>
                <a:gd name="T13" fmla="*/ 271 h 512"/>
                <a:gd name="T14" fmla="*/ 13 w 369"/>
                <a:gd name="T15" fmla="*/ 282 h 512"/>
                <a:gd name="T16" fmla="*/ 2 w 369"/>
                <a:gd name="T17" fmla="*/ 337 h 512"/>
                <a:gd name="T18" fmla="*/ 0 w 369"/>
                <a:gd name="T19" fmla="*/ 398 h 512"/>
                <a:gd name="T20" fmla="*/ 3 w 369"/>
                <a:gd name="T21" fmla="*/ 418 h 512"/>
                <a:gd name="T22" fmla="*/ 16 w 369"/>
                <a:gd name="T23" fmla="*/ 456 h 512"/>
                <a:gd name="T24" fmla="*/ 31 w 369"/>
                <a:gd name="T25" fmla="*/ 477 h 512"/>
                <a:gd name="T26" fmla="*/ 51 w 369"/>
                <a:gd name="T27" fmla="*/ 497 h 512"/>
                <a:gd name="T28" fmla="*/ 82 w 369"/>
                <a:gd name="T29" fmla="*/ 509 h 512"/>
                <a:gd name="T30" fmla="*/ 117 w 369"/>
                <a:gd name="T31" fmla="*/ 512 h 512"/>
                <a:gd name="T32" fmla="*/ 145 w 369"/>
                <a:gd name="T33" fmla="*/ 507 h 512"/>
                <a:gd name="T34" fmla="*/ 154 w 369"/>
                <a:gd name="T35" fmla="*/ 504 h 512"/>
                <a:gd name="T36" fmla="*/ 167 w 369"/>
                <a:gd name="T37" fmla="*/ 498 h 512"/>
                <a:gd name="T38" fmla="*/ 178 w 369"/>
                <a:gd name="T39" fmla="*/ 491 h 512"/>
                <a:gd name="T40" fmla="*/ 183 w 369"/>
                <a:gd name="T41" fmla="*/ 488 h 512"/>
                <a:gd name="T42" fmla="*/ 197 w 369"/>
                <a:gd name="T43" fmla="*/ 475 h 512"/>
                <a:gd name="T44" fmla="*/ 206 w 369"/>
                <a:gd name="T45" fmla="*/ 464 h 512"/>
                <a:gd name="T46" fmla="*/ 209 w 369"/>
                <a:gd name="T47" fmla="*/ 461 h 512"/>
                <a:gd name="T48" fmla="*/ 211 w 369"/>
                <a:gd name="T49" fmla="*/ 456 h 512"/>
                <a:gd name="T50" fmla="*/ 218 w 369"/>
                <a:gd name="T51" fmla="*/ 445 h 512"/>
                <a:gd name="T52" fmla="*/ 227 w 369"/>
                <a:gd name="T53" fmla="*/ 423 h 512"/>
                <a:gd name="T54" fmla="*/ 231 w 369"/>
                <a:gd name="T55" fmla="*/ 406 h 512"/>
                <a:gd name="T56" fmla="*/ 230 w 369"/>
                <a:gd name="T57" fmla="*/ 379 h 512"/>
                <a:gd name="T58" fmla="*/ 227 w 369"/>
                <a:gd name="T59" fmla="*/ 359 h 512"/>
                <a:gd name="T60" fmla="*/ 220 w 369"/>
                <a:gd name="T61" fmla="*/ 342 h 512"/>
                <a:gd name="T62" fmla="*/ 216 w 369"/>
                <a:gd name="T63" fmla="*/ 319 h 512"/>
                <a:gd name="T64" fmla="*/ 218 w 369"/>
                <a:gd name="T65" fmla="*/ 297 h 512"/>
                <a:gd name="T66" fmla="*/ 230 w 369"/>
                <a:gd name="T67" fmla="*/ 270 h 512"/>
                <a:gd name="T68" fmla="*/ 251 w 369"/>
                <a:gd name="T69" fmla="*/ 248 h 512"/>
                <a:gd name="T70" fmla="*/ 279 w 369"/>
                <a:gd name="T71" fmla="*/ 233 h 512"/>
                <a:gd name="T72" fmla="*/ 301 w 369"/>
                <a:gd name="T73" fmla="*/ 216 h 512"/>
                <a:gd name="T74" fmla="*/ 315 w 369"/>
                <a:gd name="T75" fmla="*/ 203 h 512"/>
                <a:gd name="T76" fmla="*/ 325 w 369"/>
                <a:gd name="T77" fmla="*/ 192 h 512"/>
                <a:gd name="T78" fmla="*/ 335 w 369"/>
                <a:gd name="T79" fmla="*/ 182 h 512"/>
                <a:gd name="T80" fmla="*/ 345 w 369"/>
                <a:gd name="T81" fmla="*/ 166 h 512"/>
                <a:gd name="T82" fmla="*/ 354 w 369"/>
                <a:gd name="T83" fmla="*/ 148 h 512"/>
                <a:gd name="T84" fmla="*/ 366 w 369"/>
                <a:gd name="T85" fmla="*/ 119 h 512"/>
                <a:gd name="T86" fmla="*/ 368 w 369"/>
                <a:gd name="T87" fmla="*/ 88 h 512"/>
                <a:gd name="T88" fmla="*/ 363 w 369"/>
                <a:gd name="T89" fmla="*/ 60 h 512"/>
                <a:gd name="T90" fmla="*/ 351 w 369"/>
                <a:gd name="T91" fmla="*/ 35 h 512"/>
                <a:gd name="T92" fmla="*/ 337 w 369"/>
                <a:gd name="T93" fmla="*/ 21 h 512"/>
                <a:gd name="T94" fmla="*/ 322 w 369"/>
                <a:gd name="T95" fmla="*/ 11 h 512"/>
                <a:gd name="T96" fmla="*/ 301 w 369"/>
                <a:gd name="T97" fmla="*/ 5 h 512"/>
                <a:gd name="T98" fmla="*/ 273 w 369"/>
                <a:gd name="T99" fmla="*/ 1 h 512"/>
                <a:gd name="T100" fmla="*/ 236 w 369"/>
                <a:gd name="T101" fmla="*/ 2 h 51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369"/>
                <a:gd name="T154" fmla="*/ 0 h 512"/>
                <a:gd name="T155" fmla="*/ 369 w 369"/>
                <a:gd name="T156" fmla="*/ 512 h 51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369" h="512">
                  <a:moveTo>
                    <a:pt x="208" y="11"/>
                  </a:moveTo>
                  <a:lnTo>
                    <a:pt x="195" y="16"/>
                  </a:lnTo>
                  <a:lnTo>
                    <a:pt x="188" y="19"/>
                  </a:lnTo>
                  <a:lnTo>
                    <a:pt x="183" y="22"/>
                  </a:lnTo>
                  <a:lnTo>
                    <a:pt x="171" y="30"/>
                  </a:lnTo>
                  <a:lnTo>
                    <a:pt x="161" y="38"/>
                  </a:lnTo>
                  <a:lnTo>
                    <a:pt x="133" y="64"/>
                  </a:lnTo>
                  <a:lnTo>
                    <a:pt x="108" y="91"/>
                  </a:lnTo>
                  <a:lnTo>
                    <a:pt x="95" y="104"/>
                  </a:lnTo>
                  <a:lnTo>
                    <a:pt x="85" y="119"/>
                  </a:lnTo>
                  <a:lnTo>
                    <a:pt x="74" y="134"/>
                  </a:lnTo>
                  <a:lnTo>
                    <a:pt x="63" y="150"/>
                  </a:lnTo>
                  <a:lnTo>
                    <a:pt x="54" y="168"/>
                  </a:lnTo>
                  <a:lnTo>
                    <a:pt x="46" y="184"/>
                  </a:lnTo>
                  <a:lnTo>
                    <a:pt x="43" y="189"/>
                  </a:lnTo>
                  <a:lnTo>
                    <a:pt x="39" y="194"/>
                  </a:lnTo>
                  <a:lnTo>
                    <a:pt x="39" y="200"/>
                  </a:lnTo>
                  <a:lnTo>
                    <a:pt x="39" y="203"/>
                  </a:lnTo>
                  <a:lnTo>
                    <a:pt x="36" y="209"/>
                  </a:lnTo>
                  <a:lnTo>
                    <a:pt x="25" y="239"/>
                  </a:lnTo>
                  <a:lnTo>
                    <a:pt x="16" y="271"/>
                  </a:lnTo>
                  <a:lnTo>
                    <a:pt x="15" y="274"/>
                  </a:lnTo>
                  <a:lnTo>
                    <a:pt x="15" y="279"/>
                  </a:lnTo>
                  <a:lnTo>
                    <a:pt x="13" y="282"/>
                  </a:lnTo>
                  <a:lnTo>
                    <a:pt x="11" y="287"/>
                  </a:lnTo>
                  <a:lnTo>
                    <a:pt x="6" y="312"/>
                  </a:lnTo>
                  <a:lnTo>
                    <a:pt x="2" y="337"/>
                  </a:lnTo>
                  <a:lnTo>
                    <a:pt x="0" y="364"/>
                  </a:lnTo>
                  <a:lnTo>
                    <a:pt x="0" y="391"/>
                  </a:lnTo>
                  <a:lnTo>
                    <a:pt x="0" y="398"/>
                  </a:lnTo>
                  <a:lnTo>
                    <a:pt x="1" y="404"/>
                  </a:lnTo>
                  <a:lnTo>
                    <a:pt x="1" y="411"/>
                  </a:lnTo>
                  <a:lnTo>
                    <a:pt x="3" y="418"/>
                  </a:lnTo>
                  <a:lnTo>
                    <a:pt x="6" y="431"/>
                  </a:lnTo>
                  <a:lnTo>
                    <a:pt x="10" y="443"/>
                  </a:lnTo>
                  <a:lnTo>
                    <a:pt x="16" y="456"/>
                  </a:lnTo>
                  <a:lnTo>
                    <a:pt x="19" y="461"/>
                  </a:lnTo>
                  <a:lnTo>
                    <a:pt x="23" y="467"/>
                  </a:lnTo>
                  <a:lnTo>
                    <a:pt x="31" y="477"/>
                  </a:lnTo>
                  <a:lnTo>
                    <a:pt x="40" y="489"/>
                  </a:lnTo>
                  <a:lnTo>
                    <a:pt x="46" y="492"/>
                  </a:lnTo>
                  <a:lnTo>
                    <a:pt x="51" y="497"/>
                  </a:lnTo>
                  <a:lnTo>
                    <a:pt x="61" y="501"/>
                  </a:lnTo>
                  <a:lnTo>
                    <a:pt x="72" y="505"/>
                  </a:lnTo>
                  <a:lnTo>
                    <a:pt x="82" y="509"/>
                  </a:lnTo>
                  <a:lnTo>
                    <a:pt x="94" y="511"/>
                  </a:lnTo>
                  <a:lnTo>
                    <a:pt x="105" y="512"/>
                  </a:lnTo>
                  <a:lnTo>
                    <a:pt x="117" y="512"/>
                  </a:lnTo>
                  <a:lnTo>
                    <a:pt x="128" y="511"/>
                  </a:lnTo>
                  <a:lnTo>
                    <a:pt x="140" y="509"/>
                  </a:lnTo>
                  <a:lnTo>
                    <a:pt x="145" y="507"/>
                  </a:lnTo>
                  <a:lnTo>
                    <a:pt x="149" y="505"/>
                  </a:lnTo>
                  <a:lnTo>
                    <a:pt x="152" y="505"/>
                  </a:lnTo>
                  <a:lnTo>
                    <a:pt x="154" y="504"/>
                  </a:lnTo>
                  <a:lnTo>
                    <a:pt x="157" y="503"/>
                  </a:lnTo>
                  <a:lnTo>
                    <a:pt x="162" y="500"/>
                  </a:lnTo>
                  <a:lnTo>
                    <a:pt x="167" y="498"/>
                  </a:lnTo>
                  <a:lnTo>
                    <a:pt x="173" y="495"/>
                  </a:lnTo>
                  <a:lnTo>
                    <a:pt x="178" y="491"/>
                  </a:lnTo>
                  <a:lnTo>
                    <a:pt x="179" y="490"/>
                  </a:lnTo>
                  <a:lnTo>
                    <a:pt x="180" y="490"/>
                  </a:lnTo>
                  <a:lnTo>
                    <a:pt x="183" y="488"/>
                  </a:lnTo>
                  <a:lnTo>
                    <a:pt x="188" y="484"/>
                  </a:lnTo>
                  <a:lnTo>
                    <a:pt x="193" y="479"/>
                  </a:lnTo>
                  <a:lnTo>
                    <a:pt x="197" y="475"/>
                  </a:lnTo>
                  <a:lnTo>
                    <a:pt x="202" y="470"/>
                  </a:lnTo>
                  <a:lnTo>
                    <a:pt x="205" y="466"/>
                  </a:lnTo>
                  <a:lnTo>
                    <a:pt x="206" y="464"/>
                  </a:lnTo>
                  <a:lnTo>
                    <a:pt x="206" y="463"/>
                  </a:lnTo>
                  <a:lnTo>
                    <a:pt x="207" y="463"/>
                  </a:lnTo>
                  <a:lnTo>
                    <a:pt x="209" y="461"/>
                  </a:lnTo>
                  <a:lnTo>
                    <a:pt x="210" y="458"/>
                  </a:lnTo>
                  <a:lnTo>
                    <a:pt x="211" y="457"/>
                  </a:lnTo>
                  <a:lnTo>
                    <a:pt x="211" y="456"/>
                  </a:lnTo>
                  <a:lnTo>
                    <a:pt x="212" y="456"/>
                  </a:lnTo>
                  <a:lnTo>
                    <a:pt x="216" y="451"/>
                  </a:lnTo>
                  <a:lnTo>
                    <a:pt x="218" y="445"/>
                  </a:lnTo>
                  <a:lnTo>
                    <a:pt x="221" y="441"/>
                  </a:lnTo>
                  <a:lnTo>
                    <a:pt x="225" y="429"/>
                  </a:lnTo>
                  <a:lnTo>
                    <a:pt x="227" y="423"/>
                  </a:lnTo>
                  <a:lnTo>
                    <a:pt x="229" y="418"/>
                  </a:lnTo>
                  <a:lnTo>
                    <a:pt x="230" y="411"/>
                  </a:lnTo>
                  <a:lnTo>
                    <a:pt x="231" y="406"/>
                  </a:lnTo>
                  <a:lnTo>
                    <a:pt x="231" y="399"/>
                  </a:lnTo>
                  <a:lnTo>
                    <a:pt x="231" y="392"/>
                  </a:lnTo>
                  <a:lnTo>
                    <a:pt x="230" y="379"/>
                  </a:lnTo>
                  <a:lnTo>
                    <a:pt x="230" y="372"/>
                  </a:lnTo>
                  <a:lnTo>
                    <a:pt x="229" y="365"/>
                  </a:lnTo>
                  <a:lnTo>
                    <a:pt x="227" y="359"/>
                  </a:lnTo>
                  <a:lnTo>
                    <a:pt x="224" y="353"/>
                  </a:lnTo>
                  <a:lnTo>
                    <a:pt x="222" y="348"/>
                  </a:lnTo>
                  <a:lnTo>
                    <a:pt x="220" y="342"/>
                  </a:lnTo>
                  <a:lnTo>
                    <a:pt x="218" y="330"/>
                  </a:lnTo>
                  <a:lnTo>
                    <a:pt x="217" y="325"/>
                  </a:lnTo>
                  <a:lnTo>
                    <a:pt x="216" y="319"/>
                  </a:lnTo>
                  <a:lnTo>
                    <a:pt x="216" y="313"/>
                  </a:lnTo>
                  <a:lnTo>
                    <a:pt x="217" y="308"/>
                  </a:lnTo>
                  <a:lnTo>
                    <a:pt x="218" y="297"/>
                  </a:lnTo>
                  <a:lnTo>
                    <a:pt x="221" y="287"/>
                  </a:lnTo>
                  <a:lnTo>
                    <a:pt x="224" y="278"/>
                  </a:lnTo>
                  <a:lnTo>
                    <a:pt x="230" y="270"/>
                  </a:lnTo>
                  <a:lnTo>
                    <a:pt x="236" y="262"/>
                  </a:lnTo>
                  <a:lnTo>
                    <a:pt x="243" y="255"/>
                  </a:lnTo>
                  <a:lnTo>
                    <a:pt x="251" y="248"/>
                  </a:lnTo>
                  <a:lnTo>
                    <a:pt x="262" y="243"/>
                  </a:lnTo>
                  <a:lnTo>
                    <a:pt x="270" y="238"/>
                  </a:lnTo>
                  <a:lnTo>
                    <a:pt x="279" y="233"/>
                  </a:lnTo>
                  <a:lnTo>
                    <a:pt x="287" y="227"/>
                  </a:lnTo>
                  <a:lnTo>
                    <a:pt x="294" y="222"/>
                  </a:lnTo>
                  <a:lnTo>
                    <a:pt x="301" y="216"/>
                  </a:lnTo>
                  <a:lnTo>
                    <a:pt x="309" y="210"/>
                  </a:lnTo>
                  <a:lnTo>
                    <a:pt x="312" y="206"/>
                  </a:lnTo>
                  <a:lnTo>
                    <a:pt x="315" y="203"/>
                  </a:lnTo>
                  <a:lnTo>
                    <a:pt x="319" y="199"/>
                  </a:lnTo>
                  <a:lnTo>
                    <a:pt x="322" y="196"/>
                  </a:lnTo>
                  <a:lnTo>
                    <a:pt x="325" y="192"/>
                  </a:lnTo>
                  <a:lnTo>
                    <a:pt x="329" y="189"/>
                  </a:lnTo>
                  <a:lnTo>
                    <a:pt x="331" y="185"/>
                  </a:lnTo>
                  <a:lnTo>
                    <a:pt x="335" y="182"/>
                  </a:lnTo>
                  <a:lnTo>
                    <a:pt x="337" y="177"/>
                  </a:lnTo>
                  <a:lnTo>
                    <a:pt x="340" y="174"/>
                  </a:lnTo>
                  <a:lnTo>
                    <a:pt x="345" y="166"/>
                  </a:lnTo>
                  <a:lnTo>
                    <a:pt x="347" y="161"/>
                  </a:lnTo>
                  <a:lnTo>
                    <a:pt x="350" y="157"/>
                  </a:lnTo>
                  <a:lnTo>
                    <a:pt x="354" y="148"/>
                  </a:lnTo>
                  <a:lnTo>
                    <a:pt x="358" y="140"/>
                  </a:lnTo>
                  <a:lnTo>
                    <a:pt x="363" y="131"/>
                  </a:lnTo>
                  <a:lnTo>
                    <a:pt x="366" y="119"/>
                  </a:lnTo>
                  <a:lnTo>
                    <a:pt x="368" y="107"/>
                  </a:lnTo>
                  <a:lnTo>
                    <a:pt x="369" y="97"/>
                  </a:lnTo>
                  <a:lnTo>
                    <a:pt x="368" y="88"/>
                  </a:lnTo>
                  <a:lnTo>
                    <a:pt x="367" y="78"/>
                  </a:lnTo>
                  <a:lnTo>
                    <a:pt x="365" y="70"/>
                  </a:lnTo>
                  <a:lnTo>
                    <a:pt x="363" y="60"/>
                  </a:lnTo>
                  <a:lnTo>
                    <a:pt x="359" y="51"/>
                  </a:lnTo>
                  <a:lnTo>
                    <a:pt x="355" y="43"/>
                  </a:lnTo>
                  <a:lnTo>
                    <a:pt x="351" y="35"/>
                  </a:lnTo>
                  <a:lnTo>
                    <a:pt x="346" y="29"/>
                  </a:lnTo>
                  <a:lnTo>
                    <a:pt x="342" y="25"/>
                  </a:lnTo>
                  <a:lnTo>
                    <a:pt x="337" y="21"/>
                  </a:lnTo>
                  <a:lnTo>
                    <a:pt x="333" y="17"/>
                  </a:lnTo>
                  <a:lnTo>
                    <a:pt x="328" y="14"/>
                  </a:lnTo>
                  <a:lnTo>
                    <a:pt x="322" y="11"/>
                  </a:lnTo>
                  <a:lnTo>
                    <a:pt x="316" y="9"/>
                  </a:lnTo>
                  <a:lnTo>
                    <a:pt x="310" y="7"/>
                  </a:lnTo>
                  <a:lnTo>
                    <a:pt x="301" y="5"/>
                  </a:lnTo>
                  <a:lnTo>
                    <a:pt x="292" y="3"/>
                  </a:lnTo>
                  <a:lnTo>
                    <a:pt x="282" y="2"/>
                  </a:lnTo>
                  <a:lnTo>
                    <a:pt x="273" y="1"/>
                  </a:lnTo>
                  <a:lnTo>
                    <a:pt x="254" y="0"/>
                  </a:lnTo>
                  <a:lnTo>
                    <a:pt x="244" y="1"/>
                  </a:lnTo>
                  <a:lnTo>
                    <a:pt x="236" y="2"/>
                  </a:lnTo>
                  <a:lnTo>
                    <a:pt x="222" y="6"/>
                  </a:lnTo>
                  <a:lnTo>
                    <a:pt x="208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8" name="Freeform 17"/>
            <p:cNvSpPr>
              <a:spLocks/>
            </p:cNvSpPr>
            <p:nvPr/>
          </p:nvSpPr>
          <p:spPr bwMode="auto">
            <a:xfrm>
              <a:off x="4692" y="2941"/>
              <a:ext cx="347" cy="474"/>
            </a:xfrm>
            <a:custGeom>
              <a:avLst/>
              <a:gdLst>
                <a:gd name="T0" fmla="*/ 333 w 347"/>
                <a:gd name="T1" fmla="*/ 0 h 474"/>
                <a:gd name="T2" fmla="*/ 288 w 347"/>
                <a:gd name="T3" fmla="*/ 14 h 474"/>
                <a:gd name="T4" fmla="*/ 251 w 347"/>
                <a:gd name="T5" fmla="*/ 34 h 474"/>
                <a:gd name="T6" fmla="*/ 212 w 347"/>
                <a:gd name="T7" fmla="*/ 62 h 474"/>
                <a:gd name="T8" fmla="*/ 166 w 347"/>
                <a:gd name="T9" fmla="*/ 103 h 474"/>
                <a:gd name="T10" fmla="*/ 100 w 347"/>
                <a:gd name="T11" fmla="*/ 166 h 474"/>
                <a:gd name="T12" fmla="*/ 54 w 347"/>
                <a:gd name="T13" fmla="*/ 215 h 474"/>
                <a:gd name="T14" fmla="*/ 17 w 347"/>
                <a:gd name="T15" fmla="*/ 258 h 474"/>
                <a:gd name="T16" fmla="*/ 4 w 347"/>
                <a:gd name="T17" fmla="*/ 275 h 474"/>
                <a:gd name="T18" fmla="*/ 0 w 347"/>
                <a:gd name="T19" fmla="*/ 293 h 474"/>
                <a:gd name="T20" fmla="*/ 11 w 347"/>
                <a:gd name="T21" fmla="*/ 313 h 474"/>
                <a:gd name="T22" fmla="*/ 27 w 347"/>
                <a:gd name="T23" fmla="*/ 325 h 474"/>
                <a:gd name="T24" fmla="*/ 74 w 347"/>
                <a:gd name="T25" fmla="*/ 341 h 474"/>
                <a:gd name="T26" fmla="*/ 133 w 347"/>
                <a:gd name="T27" fmla="*/ 350 h 474"/>
                <a:gd name="T28" fmla="*/ 168 w 347"/>
                <a:gd name="T29" fmla="*/ 357 h 474"/>
                <a:gd name="T30" fmla="*/ 176 w 347"/>
                <a:gd name="T31" fmla="*/ 368 h 474"/>
                <a:gd name="T32" fmla="*/ 174 w 347"/>
                <a:gd name="T33" fmla="*/ 384 h 474"/>
                <a:gd name="T34" fmla="*/ 171 w 347"/>
                <a:gd name="T35" fmla="*/ 390 h 474"/>
                <a:gd name="T36" fmla="*/ 150 w 347"/>
                <a:gd name="T37" fmla="*/ 419 h 474"/>
                <a:gd name="T38" fmla="*/ 141 w 347"/>
                <a:gd name="T39" fmla="*/ 434 h 474"/>
                <a:gd name="T40" fmla="*/ 140 w 347"/>
                <a:gd name="T41" fmla="*/ 439 h 474"/>
                <a:gd name="T42" fmla="*/ 145 w 347"/>
                <a:gd name="T43" fmla="*/ 451 h 474"/>
                <a:gd name="T44" fmla="*/ 158 w 347"/>
                <a:gd name="T45" fmla="*/ 452 h 474"/>
                <a:gd name="T46" fmla="*/ 171 w 347"/>
                <a:gd name="T47" fmla="*/ 441 h 474"/>
                <a:gd name="T48" fmla="*/ 182 w 347"/>
                <a:gd name="T49" fmla="*/ 425 h 474"/>
                <a:gd name="T50" fmla="*/ 192 w 347"/>
                <a:gd name="T51" fmla="*/ 425 h 474"/>
                <a:gd name="T52" fmla="*/ 192 w 347"/>
                <a:gd name="T53" fmla="*/ 451 h 474"/>
                <a:gd name="T54" fmla="*/ 195 w 347"/>
                <a:gd name="T55" fmla="*/ 473 h 474"/>
                <a:gd name="T56" fmla="*/ 212 w 347"/>
                <a:gd name="T57" fmla="*/ 474 h 474"/>
                <a:gd name="T58" fmla="*/ 230 w 347"/>
                <a:gd name="T59" fmla="*/ 460 h 474"/>
                <a:gd name="T60" fmla="*/ 228 w 347"/>
                <a:gd name="T61" fmla="*/ 442 h 474"/>
                <a:gd name="T62" fmla="*/ 214 w 347"/>
                <a:gd name="T63" fmla="*/ 423 h 474"/>
                <a:gd name="T64" fmla="*/ 215 w 347"/>
                <a:gd name="T65" fmla="*/ 408 h 474"/>
                <a:gd name="T66" fmla="*/ 232 w 347"/>
                <a:gd name="T67" fmla="*/ 405 h 474"/>
                <a:gd name="T68" fmla="*/ 257 w 347"/>
                <a:gd name="T69" fmla="*/ 415 h 474"/>
                <a:gd name="T70" fmla="*/ 279 w 347"/>
                <a:gd name="T71" fmla="*/ 411 h 474"/>
                <a:gd name="T72" fmla="*/ 282 w 347"/>
                <a:gd name="T73" fmla="*/ 395 h 474"/>
                <a:gd name="T74" fmla="*/ 271 w 347"/>
                <a:gd name="T75" fmla="*/ 381 h 474"/>
                <a:gd name="T76" fmla="*/ 234 w 347"/>
                <a:gd name="T77" fmla="*/ 375 h 474"/>
                <a:gd name="T78" fmla="*/ 217 w 347"/>
                <a:gd name="T79" fmla="*/ 364 h 474"/>
                <a:gd name="T80" fmla="*/ 203 w 347"/>
                <a:gd name="T81" fmla="*/ 347 h 474"/>
                <a:gd name="T82" fmla="*/ 196 w 347"/>
                <a:gd name="T83" fmla="*/ 336 h 474"/>
                <a:gd name="T84" fmla="*/ 172 w 347"/>
                <a:gd name="T85" fmla="*/ 328 h 474"/>
                <a:gd name="T86" fmla="*/ 140 w 347"/>
                <a:gd name="T87" fmla="*/ 323 h 474"/>
                <a:gd name="T88" fmla="*/ 106 w 347"/>
                <a:gd name="T89" fmla="*/ 314 h 474"/>
                <a:gd name="T90" fmla="*/ 82 w 347"/>
                <a:gd name="T91" fmla="*/ 302 h 474"/>
                <a:gd name="T92" fmla="*/ 69 w 347"/>
                <a:gd name="T93" fmla="*/ 287 h 474"/>
                <a:gd name="T94" fmla="*/ 68 w 347"/>
                <a:gd name="T95" fmla="*/ 268 h 474"/>
                <a:gd name="T96" fmla="*/ 91 w 347"/>
                <a:gd name="T97" fmla="*/ 235 h 474"/>
                <a:gd name="T98" fmla="*/ 158 w 347"/>
                <a:gd name="T99" fmla="*/ 185 h 474"/>
                <a:gd name="T100" fmla="*/ 227 w 347"/>
                <a:gd name="T101" fmla="*/ 131 h 474"/>
                <a:gd name="T102" fmla="*/ 295 w 347"/>
                <a:gd name="T103" fmla="*/ 96 h 474"/>
                <a:gd name="T104" fmla="*/ 333 w 347"/>
                <a:gd name="T105" fmla="*/ 58 h 474"/>
                <a:gd name="T106" fmla="*/ 347 w 347"/>
                <a:gd name="T107" fmla="*/ 29 h 474"/>
                <a:gd name="T108" fmla="*/ 346 w 347"/>
                <a:gd name="T109" fmla="*/ 11 h 474"/>
                <a:gd name="T110" fmla="*/ 333 w 347"/>
                <a:gd name="T111" fmla="*/ 0 h 47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47"/>
                <a:gd name="T169" fmla="*/ 0 h 474"/>
                <a:gd name="T170" fmla="*/ 347 w 347"/>
                <a:gd name="T171" fmla="*/ 474 h 47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47" h="474">
                  <a:moveTo>
                    <a:pt x="333" y="0"/>
                  </a:moveTo>
                  <a:lnTo>
                    <a:pt x="288" y="14"/>
                  </a:lnTo>
                  <a:lnTo>
                    <a:pt x="251" y="34"/>
                  </a:lnTo>
                  <a:lnTo>
                    <a:pt x="212" y="62"/>
                  </a:lnTo>
                  <a:lnTo>
                    <a:pt x="166" y="103"/>
                  </a:lnTo>
                  <a:lnTo>
                    <a:pt x="100" y="166"/>
                  </a:lnTo>
                  <a:lnTo>
                    <a:pt x="54" y="215"/>
                  </a:lnTo>
                  <a:lnTo>
                    <a:pt x="17" y="258"/>
                  </a:lnTo>
                  <a:lnTo>
                    <a:pt x="4" y="275"/>
                  </a:lnTo>
                  <a:lnTo>
                    <a:pt x="0" y="293"/>
                  </a:lnTo>
                  <a:lnTo>
                    <a:pt x="11" y="313"/>
                  </a:lnTo>
                  <a:lnTo>
                    <a:pt x="27" y="325"/>
                  </a:lnTo>
                  <a:lnTo>
                    <a:pt x="74" y="341"/>
                  </a:lnTo>
                  <a:lnTo>
                    <a:pt x="133" y="350"/>
                  </a:lnTo>
                  <a:lnTo>
                    <a:pt x="168" y="357"/>
                  </a:lnTo>
                  <a:lnTo>
                    <a:pt x="176" y="368"/>
                  </a:lnTo>
                  <a:lnTo>
                    <a:pt x="174" y="384"/>
                  </a:lnTo>
                  <a:lnTo>
                    <a:pt x="171" y="390"/>
                  </a:lnTo>
                  <a:lnTo>
                    <a:pt x="150" y="419"/>
                  </a:lnTo>
                  <a:lnTo>
                    <a:pt x="141" y="434"/>
                  </a:lnTo>
                  <a:lnTo>
                    <a:pt x="140" y="439"/>
                  </a:lnTo>
                  <a:lnTo>
                    <a:pt x="145" y="451"/>
                  </a:lnTo>
                  <a:lnTo>
                    <a:pt x="158" y="452"/>
                  </a:lnTo>
                  <a:lnTo>
                    <a:pt x="171" y="441"/>
                  </a:lnTo>
                  <a:lnTo>
                    <a:pt x="182" y="425"/>
                  </a:lnTo>
                  <a:lnTo>
                    <a:pt x="192" y="425"/>
                  </a:lnTo>
                  <a:lnTo>
                    <a:pt x="192" y="451"/>
                  </a:lnTo>
                  <a:lnTo>
                    <a:pt x="195" y="473"/>
                  </a:lnTo>
                  <a:lnTo>
                    <a:pt x="212" y="474"/>
                  </a:lnTo>
                  <a:lnTo>
                    <a:pt x="230" y="460"/>
                  </a:lnTo>
                  <a:lnTo>
                    <a:pt x="228" y="442"/>
                  </a:lnTo>
                  <a:lnTo>
                    <a:pt x="214" y="423"/>
                  </a:lnTo>
                  <a:lnTo>
                    <a:pt x="215" y="408"/>
                  </a:lnTo>
                  <a:lnTo>
                    <a:pt x="232" y="405"/>
                  </a:lnTo>
                  <a:lnTo>
                    <a:pt x="257" y="415"/>
                  </a:lnTo>
                  <a:lnTo>
                    <a:pt x="279" y="411"/>
                  </a:lnTo>
                  <a:lnTo>
                    <a:pt x="282" y="395"/>
                  </a:lnTo>
                  <a:lnTo>
                    <a:pt x="271" y="381"/>
                  </a:lnTo>
                  <a:lnTo>
                    <a:pt x="234" y="375"/>
                  </a:lnTo>
                  <a:lnTo>
                    <a:pt x="217" y="364"/>
                  </a:lnTo>
                  <a:lnTo>
                    <a:pt x="203" y="347"/>
                  </a:lnTo>
                  <a:lnTo>
                    <a:pt x="196" y="336"/>
                  </a:lnTo>
                  <a:lnTo>
                    <a:pt x="172" y="328"/>
                  </a:lnTo>
                  <a:lnTo>
                    <a:pt x="140" y="323"/>
                  </a:lnTo>
                  <a:lnTo>
                    <a:pt x="106" y="314"/>
                  </a:lnTo>
                  <a:lnTo>
                    <a:pt x="82" y="302"/>
                  </a:lnTo>
                  <a:lnTo>
                    <a:pt x="69" y="287"/>
                  </a:lnTo>
                  <a:lnTo>
                    <a:pt x="68" y="268"/>
                  </a:lnTo>
                  <a:lnTo>
                    <a:pt x="91" y="235"/>
                  </a:lnTo>
                  <a:lnTo>
                    <a:pt x="158" y="185"/>
                  </a:lnTo>
                  <a:lnTo>
                    <a:pt x="227" y="131"/>
                  </a:lnTo>
                  <a:lnTo>
                    <a:pt x="295" y="96"/>
                  </a:lnTo>
                  <a:lnTo>
                    <a:pt x="333" y="58"/>
                  </a:lnTo>
                  <a:lnTo>
                    <a:pt x="347" y="29"/>
                  </a:lnTo>
                  <a:lnTo>
                    <a:pt x="346" y="11"/>
                  </a:lnTo>
                  <a:lnTo>
                    <a:pt x="33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9" name="Freeform 18"/>
            <p:cNvSpPr>
              <a:spLocks/>
            </p:cNvSpPr>
            <p:nvPr/>
          </p:nvSpPr>
          <p:spPr bwMode="auto">
            <a:xfrm>
              <a:off x="4977" y="3341"/>
              <a:ext cx="345" cy="686"/>
            </a:xfrm>
            <a:custGeom>
              <a:avLst/>
              <a:gdLst>
                <a:gd name="T0" fmla="*/ 57 w 345"/>
                <a:gd name="T1" fmla="*/ 2 h 686"/>
                <a:gd name="T2" fmla="*/ 89 w 345"/>
                <a:gd name="T3" fmla="*/ 0 h 686"/>
                <a:gd name="T4" fmla="*/ 113 w 345"/>
                <a:gd name="T5" fmla="*/ 15 h 686"/>
                <a:gd name="T6" fmla="*/ 169 w 345"/>
                <a:gd name="T7" fmla="*/ 64 h 686"/>
                <a:gd name="T8" fmla="*/ 227 w 345"/>
                <a:gd name="T9" fmla="*/ 121 h 686"/>
                <a:gd name="T10" fmla="*/ 278 w 345"/>
                <a:gd name="T11" fmla="*/ 176 h 686"/>
                <a:gd name="T12" fmla="*/ 315 w 345"/>
                <a:gd name="T13" fmla="*/ 225 h 686"/>
                <a:gd name="T14" fmla="*/ 337 w 345"/>
                <a:gd name="T15" fmla="*/ 263 h 686"/>
                <a:gd name="T16" fmla="*/ 345 w 345"/>
                <a:gd name="T17" fmla="*/ 293 h 686"/>
                <a:gd name="T18" fmla="*/ 341 w 345"/>
                <a:gd name="T19" fmla="*/ 321 h 686"/>
                <a:gd name="T20" fmla="*/ 329 w 345"/>
                <a:gd name="T21" fmla="*/ 349 h 686"/>
                <a:gd name="T22" fmla="*/ 302 w 345"/>
                <a:gd name="T23" fmla="*/ 382 h 686"/>
                <a:gd name="T24" fmla="*/ 262 w 345"/>
                <a:gd name="T25" fmla="*/ 416 h 686"/>
                <a:gd name="T26" fmla="*/ 201 w 345"/>
                <a:gd name="T27" fmla="*/ 467 h 686"/>
                <a:gd name="T28" fmla="*/ 154 w 345"/>
                <a:gd name="T29" fmla="*/ 496 h 686"/>
                <a:gd name="T30" fmla="*/ 127 w 345"/>
                <a:gd name="T31" fmla="*/ 521 h 686"/>
                <a:gd name="T32" fmla="*/ 115 w 345"/>
                <a:gd name="T33" fmla="*/ 544 h 686"/>
                <a:gd name="T34" fmla="*/ 117 w 345"/>
                <a:gd name="T35" fmla="*/ 559 h 686"/>
                <a:gd name="T36" fmla="*/ 133 w 345"/>
                <a:gd name="T37" fmla="*/ 575 h 686"/>
                <a:gd name="T38" fmla="*/ 171 w 345"/>
                <a:gd name="T39" fmla="*/ 600 h 686"/>
                <a:gd name="T40" fmla="*/ 203 w 345"/>
                <a:gd name="T41" fmla="*/ 619 h 686"/>
                <a:gd name="T42" fmla="*/ 241 w 345"/>
                <a:gd name="T43" fmla="*/ 631 h 686"/>
                <a:gd name="T44" fmla="*/ 264 w 345"/>
                <a:gd name="T45" fmla="*/ 638 h 686"/>
                <a:gd name="T46" fmla="*/ 269 w 345"/>
                <a:gd name="T47" fmla="*/ 654 h 686"/>
                <a:gd name="T48" fmla="*/ 262 w 345"/>
                <a:gd name="T49" fmla="*/ 664 h 686"/>
                <a:gd name="T50" fmla="*/ 229 w 345"/>
                <a:gd name="T51" fmla="*/ 678 h 686"/>
                <a:gd name="T52" fmla="*/ 224 w 345"/>
                <a:gd name="T53" fmla="*/ 680 h 686"/>
                <a:gd name="T54" fmla="*/ 180 w 345"/>
                <a:gd name="T55" fmla="*/ 686 h 686"/>
                <a:gd name="T56" fmla="*/ 157 w 345"/>
                <a:gd name="T57" fmla="*/ 686 h 686"/>
                <a:gd name="T58" fmla="*/ 134 w 345"/>
                <a:gd name="T59" fmla="*/ 668 h 686"/>
                <a:gd name="T60" fmla="*/ 112 w 345"/>
                <a:gd name="T61" fmla="*/ 635 h 686"/>
                <a:gd name="T62" fmla="*/ 89 w 345"/>
                <a:gd name="T63" fmla="*/ 614 h 686"/>
                <a:gd name="T64" fmla="*/ 56 w 345"/>
                <a:gd name="T65" fmla="*/ 596 h 686"/>
                <a:gd name="T66" fmla="*/ 33 w 345"/>
                <a:gd name="T67" fmla="*/ 575 h 686"/>
                <a:gd name="T68" fmla="*/ 31 w 345"/>
                <a:gd name="T69" fmla="*/ 547 h 686"/>
                <a:gd name="T70" fmla="*/ 36 w 345"/>
                <a:gd name="T71" fmla="*/ 526 h 686"/>
                <a:gd name="T72" fmla="*/ 57 w 345"/>
                <a:gd name="T73" fmla="*/ 505 h 686"/>
                <a:gd name="T74" fmla="*/ 91 w 345"/>
                <a:gd name="T75" fmla="*/ 486 h 686"/>
                <a:gd name="T76" fmla="*/ 119 w 345"/>
                <a:gd name="T77" fmla="*/ 463 h 686"/>
                <a:gd name="T78" fmla="*/ 145 w 345"/>
                <a:gd name="T79" fmla="*/ 424 h 686"/>
                <a:gd name="T80" fmla="*/ 169 w 345"/>
                <a:gd name="T81" fmla="*/ 381 h 686"/>
                <a:gd name="T82" fmla="*/ 201 w 345"/>
                <a:gd name="T83" fmla="*/ 339 h 686"/>
                <a:gd name="T84" fmla="*/ 234 w 345"/>
                <a:gd name="T85" fmla="*/ 314 h 686"/>
                <a:gd name="T86" fmla="*/ 252 w 345"/>
                <a:gd name="T87" fmla="*/ 302 h 686"/>
                <a:gd name="T88" fmla="*/ 255 w 345"/>
                <a:gd name="T89" fmla="*/ 291 h 686"/>
                <a:gd name="T90" fmla="*/ 238 w 345"/>
                <a:gd name="T91" fmla="*/ 279 h 686"/>
                <a:gd name="T92" fmla="*/ 185 w 345"/>
                <a:gd name="T93" fmla="*/ 237 h 686"/>
                <a:gd name="T94" fmla="*/ 115 w 345"/>
                <a:gd name="T95" fmla="*/ 193 h 686"/>
                <a:gd name="T96" fmla="*/ 63 w 345"/>
                <a:gd name="T97" fmla="*/ 153 h 686"/>
                <a:gd name="T98" fmla="*/ 19 w 345"/>
                <a:gd name="T99" fmla="*/ 102 h 686"/>
                <a:gd name="T100" fmla="*/ 0 w 345"/>
                <a:gd name="T101" fmla="*/ 53 h 686"/>
                <a:gd name="T102" fmla="*/ 7 w 345"/>
                <a:gd name="T103" fmla="*/ 27 h 686"/>
                <a:gd name="T104" fmla="*/ 33 w 345"/>
                <a:gd name="T105" fmla="*/ 9 h 686"/>
                <a:gd name="T106" fmla="*/ 57 w 345"/>
                <a:gd name="T107" fmla="*/ 2 h 68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45"/>
                <a:gd name="T163" fmla="*/ 0 h 686"/>
                <a:gd name="T164" fmla="*/ 345 w 345"/>
                <a:gd name="T165" fmla="*/ 686 h 68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45" h="686">
                  <a:moveTo>
                    <a:pt x="57" y="2"/>
                  </a:moveTo>
                  <a:lnTo>
                    <a:pt x="89" y="0"/>
                  </a:lnTo>
                  <a:lnTo>
                    <a:pt x="113" y="15"/>
                  </a:lnTo>
                  <a:lnTo>
                    <a:pt x="169" y="64"/>
                  </a:lnTo>
                  <a:lnTo>
                    <a:pt x="227" y="121"/>
                  </a:lnTo>
                  <a:lnTo>
                    <a:pt x="278" y="176"/>
                  </a:lnTo>
                  <a:lnTo>
                    <a:pt x="315" y="225"/>
                  </a:lnTo>
                  <a:lnTo>
                    <a:pt x="337" y="263"/>
                  </a:lnTo>
                  <a:lnTo>
                    <a:pt x="345" y="293"/>
                  </a:lnTo>
                  <a:lnTo>
                    <a:pt x="341" y="321"/>
                  </a:lnTo>
                  <a:lnTo>
                    <a:pt x="329" y="349"/>
                  </a:lnTo>
                  <a:lnTo>
                    <a:pt x="302" y="382"/>
                  </a:lnTo>
                  <a:lnTo>
                    <a:pt x="262" y="416"/>
                  </a:lnTo>
                  <a:lnTo>
                    <a:pt x="201" y="467"/>
                  </a:lnTo>
                  <a:lnTo>
                    <a:pt x="154" y="496"/>
                  </a:lnTo>
                  <a:lnTo>
                    <a:pt x="127" y="521"/>
                  </a:lnTo>
                  <a:lnTo>
                    <a:pt x="115" y="544"/>
                  </a:lnTo>
                  <a:lnTo>
                    <a:pt x="117" y="559"/>
                  </a:lnTo>
                  <a:lnTo>
                    <a:pt x="133" y="575"/>
                  </a:lnTo>
                  <a:lnTo>
                    <a:pt x="171" y="600"/>
                  </a:lnTo>
                  <a:lnTo>
                    <a:pt x="203" y="619"/>
                  </a:lnTo>
                  <a:lnTo>
                    <a:pt x="241" y="631"/>
                  </a:lnTo>
                  <a:lnTo>
                    <a:pt x="264" y="638"/>
                  </a:lnTo>
                  <a:lnTo>
                    <a:pt x="269" y="654"/>
                  </a:lnTo>
                  <a:lnTo>
                    <a:pt x="262" y="664"/>
                  </a:lnTo>
                  <a:lnTo>
                    <a:pt x="229" y="678"/>
                  </a:lnTo>
                  <a:lnTo>
                    <a:pt x="224" y="680"/>
                  </a:lnTo>
                  <a:lnTo>
                    <a:pt x="180" y="686"/>
                  </a:lnTo>
                  <a:lnTo>
                    <a:pt x="157" y="686"/>
                  </a:lnTo>
                  <a:lnTo>
                    <a:pt x="134" y="668"/>
                  </a:lnTo>
                  <a:lnTo>
                    <a:pt x="112" y="635"/>
                  </a:lnTo>
                  <a:lnTo>
                    <a:pt x="89" y="614"/>
                  </a:lnTo>
                  <a:lnTo>
                    <a:pt x="56" y="596"/>
                  </a:lnTo>
                  <a:lnTo>
                    <a:pt x="33" y="575"/>
                  </a:lnTo>
                  <a:lnTo>
                    <a:pt x="31" y="547"/>
                  </a:lnTo>
                  <a:lnTo>
                    <a:pt x="36" y="526"/>
                  </a:lnTo>
                  <a:lnTo>
                    <a:pt x="57" y="505"/>
                  </a:lnTo>
                  <a:lnTo>
                    <a:pt x="91" y="486"/>
                  </a:lnTo>
                  <a:lnTo>
                    <a:pt x="119" y="463"/>
                  </a:lnTo>
                  <a:lnTo>
                    <a:pt x="145" y="424"/>
                  </a:lnTo>
                  <a:lnTo>
                    <a:pt x="169" y="381"/>
                  </a:lnTo>
                  <a:lnTo>
                    <a:pt x="201" y="339"/>
                  </a:lnTo>
                  <a:lnTo>
                    <a:pt x="234" y="314"/>
                  </a:lnTo>
                  <a:lnTo>
                    <a:pt x="252" y="302"/>
                  </a:lnTo>
                  <a:lnTo>
                    <a:pt x="255" y="291"/>
                  </a:lnTo>
                  <a:lnTo>
                    <a:pt x="238" y="279"/>
                  </a:lnTo>
                  <a:lnTo>
                    <a:pt x="185" y="237"/>
                  </a:lnTo>
                  <a:lnTo>
                    <a:pt x="115" y="193"/>
                  </a:lnTo>
                  <a:lnTo>
                    <a:pt x="63" y="153"/>
                  </a:lnTo>
                  <a:lnTo>
                    <a:pt x="19" y="102"/>
                  </a:lnTo>
                  <a:lnTo>
                    <a:pt x="0" y="53"/>
                  </a:lnTo>
                  <a:lnTo>
                    <a:pt x="7" y="27"/>
                  </a:lnTo>
                  <a:lnTo>
                    <a:pt x="33" y="9"/>
                  </a:lnTo>
                  <a:lnTo>
                    <a:pt x="57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0" name="Freeform 19"/>
            <p:cNvSpPr>
              <a:spLocks/>
            </p:cNvSpPr>
            <p:nvPr/>
          </p:nvSpPr>
          <p:spPr bwMode="auto">
            <a:xfrm>
              <a:off x="4840" y="3318"/>
              <a:ext cx="144" cy="730"/>
            </a:xfrm>
            <a:custGeom>
              <a:avLst/>
              <a:gdLst>
                <a:gd name="T0" fmla="*/ 39 w 144"/>
                <a:gd name="T1" fmla="*/ 72 h 730"/>
                <a:gd name="T2" fmla="*/ 40 w 144"/>
                <a:gd name="T3" fmla="*/ 28 h 730"/>
                <a:gd name="T4" fmla="*/ 60 w 144"/>
                <a:gd name="T5" fmla="*/ 5 h 730"/>
                <a:gd name="T6" fmla="*/ 95 w 144"/>
                <a:gd name="T7" fmla="*/ 0 h 730"/>
                <a:gd name="T8" fmla="*/ 123 w 144"/>
                <a:gd name="T9" fmla="*/ 7 h 730"/>
                <a:gd name="T10" fmla="*/ 142 w 144"/>
                <a:gd name="T11" fmla="*/ 37 h 730"/>
                <a:gd name="T12" fmla="*/ 144 w 144"/>
                <a:gd name="T13" fmla="*/ 86 h 730"/>
                <a:gd name="T14" fmla="*/ 144 w 144"/>
                <a:gd name="T15" fmla="*/ 165 h 730"/>
                <a:gd name="T16" fmla="*/ 140 w 144"/>
                <a:gd name="T17" fmla="*/ 284 h 730"/>
                <a:gd name="T18" fmla="*/ 132 w 144"/>
                <a:gd name="T19" fmla="*/ 350 h 730"/>
                <a:gd name="T20" fmla="*/ 130 w 144"/>
                <a:gd name="T21" fmla="*/ 406 h 730"/>
                <a:gd name="T22" fmla="*/ 121 w 144"/>
                <a:gd name="T23" fmla="*/ 471 h 730"/>
                <a:gd name="T24" fmla="*/ 121 w 144"/>
                <a:gd name="T25" fmla="*/ 534 h 730"/>
                <a:gd name="T26" fmla="*/ 130 w 144"/>
                <a:gd name="T27" fmla="*/ 572 h 730"/>
                <a:gd name="T28" fmla="*/ 135 w 144"/>
                <a:gd name="T29" fmla="*/ 590 h 730"/>
                <a:gd name="T30" fmla="*/ 132 w 144"/>
                <a:gd name="T31" fmla="*/ 613 h 730"/>
                <a:gd name="T32" fmla="*/ 114 w 144"/>
                <a:gd name="T33" fmla="*/ 630 h 730"/>
                <a:gd name="T34" fmla="*/ 104 w 144"/>
                <a:gd name="T35" fmla="*/ 665 h 730"/>
                <a:gd name="T36" fmla="*/ 100 w 144"/>
                <a:gd name="T37" fmla="*/ 704 h 730"/>
                <a:gd name="T38" fmla="*/ 98 w 144"/>
                <a:gd name="T39" fmla="*/ 726 h 730"/>
                <a:gd name="T40" fmla="*/ 81 w 144"/>
                <a:gd name="T41" fmla="*/ 730 h 730"/>
                <a:gd name="T42" fmla="*/ 28 w 144"/>
                <a:gd name="T43" fmla="*/ 716 h 730"/>
                <a:gd name="T44" fmla="*/ 0 w 144"/>
                <a:gd name="T45" fmla="*/ 688 h 730"/>
                <a:gd name="T46" fmla="*/ 5 w 144"/>
                <a:gd name="T47" fmla="*/ 660 h 730"/>
                <a:gd name="T48" fmla="*/ 30 w 144"/>
                <a:gd name="T49" fmla="*/ 627 h 730"/>
                <a:gd name="T50" fmla="*/ 65 w 144"/>
                <a:gd name="T51" fmla="*/ 599 h 730"/>
                <a:gd name="T52" fmla="*/ 65 w 144"/>
                <a:gd name="T53" fmla="*/ 578 h 730"/>
                <a:gd name="T54" fmla="*/ 68 w 144"/>
                <a:gd name="T55" fmla="*/ 546 h 730"/>
                <a:gd name="T56" fmla="*/ 77 w 144"/>
                <a:gd name="T57" fmla="*/ 515 h 730"/>
                <a:gd name="T58" fmla="*/ 79 w 144"/>
                <a:gd name="T59" fmla="*/ 474 h 730"/>
                <a:gd name="T60" fmla="*/ 72 w 144"/>
                <a:gd name="T61" fmla="*/ 417 h 730"/>
                <a:gd name="T62" fmla="*/ 61 w 144"/>
                <a:gd name="T63" fmla="*/ 347 h 730"/>
                <a:gd name="T64" fmla="*/ 53 w 144"/>
                <a:gd name="T65" fmla="*/ 292 h 730"/>
                <a:gd name="T66" fmla="*/ 53 w 144"/>
                <a:gd name="T67" fmla="*/ 263 h 730"/>
                <a:gd name="T68" fmla="*/ 51 w 144"/>
                <a:gd name="T69" fmla="*/ 217 h 730"/>
                <a:gd name="T70" fmla="*/ 42 w 144"/>
                <a:gd name="T71" fmla="*/ 137 h 730"/>
                <a:gd name="T72" fmla="*/ 39 w 144"/>
                <a:gd name="T73" fmla="*/ 72 h 73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44"/>
                <a:gd name="T112" fmla="*/ 0 h 730"/>
                <a:gd name="T113" fmla="*/ 144 w 144"/>
                <a:gd name="T114" fmla="*/ 730 h 73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44" h="730">
                  <a:moveTo>
                    <a:pt x="39" y="72"/>
                  </a:moveTo>
                  <a:lnTo>
                    <a:pt x="40" y="28"/>
                  </a:lnTo>
                  <a:lnTo>
                    <a:pt x="60" y="5"/>
                  </a:lnTo>
                  <a:lnTo>
                    <a:pt x="95" y="0"/>
                  </a:lnTo>
                  <a:lnTo>
                    <a:pt x="123" y="7"/>
                  </a:lnTo>
                  <a:lnTo>
                    <a:pt x="142" y="37"/>
                  </a:lnTo>
                  <a:lnTo>
                    <a:pt x="144" y="86"/>
                  </a:lnTo>
                  <a:lnTo>
                    <a:pt x="144" y="165"/>
                  </a:lnTo>
                  <a:lnTo>
                    <a:pt x="140" y="284"/>
                  </a:lnTo>
                  <a:lnTo>
                    <a:pt x="132" y="350"/>
                  </a:lnTo>
                  <a:lnTo>
                    <a:pt x="130" y="406"/>
                  </a:lnTo>
                  <a:lnTo>
                    <a:pt x="121" y="471"/>
                  </a:lnTo>
                  <a:lnTo>
                    <a:pt x="121" y="534"/>
                  </a:lnTo>
                  <a:lnTo>
                    <a:pt x="130" y="572"/>
                  </a:lnTo>
                  <a:lnTo>
                    <a:pt x="135" y="590"/>
                  </a:lnTo>
                  <a:lnTo>
                    <a:pt x="132" y="613"/>
                  </a:lnTo>
                  <a:lnTo>
                    <a:pt x="114" y="630"/>
                  </a:lnTo>
                  <a:lnTo>
                    <a:pt x="104" y="665"/>
                  </a:lnTo>
                  <a:lnTo>
                    <a:pt x="100" y="704"/>
                  </a:lnTo>
                  <a:lnTo>
                    <a:pt x="98" y="726"/>
                  </a:lnTo>
                  <a:lnTo>
                    <a:pt x="81" y="730"/>
                  </a:lnTo>
                  <a:lnTo>
                    <a:pt x="28" y="716"/>
                  </a:lnTo>
                  <a:lnTo>
                    <a:pt x="0" y="688"/>
                  </a:lnTo>
                  <a:lnTo>
                    <a:pt x="5" y="660"/>
                  </a:lnTo>
                  <a:lnTo>
                    <a:pt x="30" y="627"/>
                  </a:lnTo>
                  <a:lnTo>
                    <a:pt x="65" y="599"/>
                  </a:lnTo>
                  <a:lnTo>
                    <a:pt x="65" y="578"/>
                  </a:lnTo>
                  <a:lnTo>
                    <a:pt x="68" y="546"/>
                  </a:lnTo>
                  <a:lnTo>
                    <a:pt x="77" y="515"/>
                  </a:lnTo>
                  <a:lnTo>
                    <a:pt x="79" y="474"/>
                  </a:lnTo>
                  <a:lnTo>
                    <a:pt x="72" y="417"/>
                  </a:lnTo>
                  <a:lnTo>
                    <a:pt x="61" y="347"/>
                  </a:lnTo>
                  <a:lnTo>
                    <a:pt x="53" y="292"/>
                  </a:lnTo>
                  <a:lnTo>
                    <a:pt x="53" y="263"/>
                  </a:lnTo>
                  <a:lnTo>
                    <a:pt x="51" y="217"/>
                  </a:lnTo>
                  <a:lnTo>
                    <a:pt x="42" y="137"/>
                  </a:lnTo>
                  <a:lnTo>
                    <a:pt x="39" y="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1" name="Freeform 20"/>
            <p:cNvSpPr>
              <a:spLocks/>
            </p:cNvSpPr>
            <p:nvPr/>
          </p:nvSpPr>
          <p:spPr bwMode="auto">
            <a:xfrm>
              <a:off x="4913" y="2924"/>
              <a:ext cx="422" cy="428"/>
            </a:xfrm>
            <a:custGeom>
              <a:avLst/>
              <a:gdLst>
                <a:gd name="T0" fmla="*/ 232 w 422"/>
                <a:gd name="T1" fmla="*/ 0 h 428"/>
                <a:gd name="T2" fmla="*/ 276 w 422"/>
                <a:gd name="T3" fmla="*/ 27 h 428"/>
                <a:gd name="T4" fmla="*/ 304 w 422"/>
                <a:gd name="T5" fmla="*/ 56 h 428"/>
                <a:gd name="T6" fmla="*/ 331 w 422"/>
                <a:gd name="T7" fmla="*/ 93 h 428"/>
                <a:gd name="T8" fmla="*/ 355 w 422"/>
                <a:gd name="T9" fmla="*/ 144 h 428"/>
                <a:gd name="T10" fmla="*/ 386 w 422"/>
                <a:gd name="T11" fmla="*/ 217 h 428"/>
                <a:gd name="T12" fmla="*/ 405 w 422"/>
                <a:gd name="T13" fmla="*/ 274 h 428"/>
                <a:gd name="T14" fmla="*/ 418 w 422"/>
                <a:gd name="T15" fmla="*/ 321 h 428"/>
                <a:gd name="T16" fmla="*/ 422 w 422"/>
                <a:gd name="T17" fmla="*/ 340 h 428"/>
                <a:gd name="T18" fmla="*/ 413 w 422"/>
                <a:gd name="T19" fmla="*/ 355 h 428"/>
                <a:gd name="T20" fmla="*/ 385 w 422"/>
                <a:gd name="T21" fmla="*/ 368 h 428"/>
                <a:gd name="T22" fmla="*/ 357 w 422"/>
                <a:gd name="T23" fmla="*/ 371 h 428"/>
                <a:gd name="T24" fmla="*/ 291 w 422"/>
                <a:gd name="T25" fmla="*/ 367 h 428"/>
                <a:gd name="T26" fmla="*/ 215 w 422"/>
                <a:gd name="T27" fmla="*/ 353 h 428"/>
                <a:gd name="T28" fmla="*/ 168 w 422"/>
                <a:gd name="T29" fmla="*/ 345 h 428"/>
                <a:gd name="T30" fmla="*/ 152 w 422"/>
                <a:gd name="T31" fmla="*/ 351 h 428"/>
                <a:gd name="T32" fmla="*/ 142 w 422"/>
                <a:gd name="T33" fmla="*/ 365 h 428"/>
                <a:gd name="T34" fmla="*/ 141 w 422"/>
                <a:gd name="T35" fmla="*/ 370 h 428"/>
                <a:gd name="T36" fmla="*/ 144 w 422"/>
                <a:gd name="T37" fmla="*/ 402 h 428"/>
                <a:gd name="T38" fmla="*/ 145 w 422"/>
                <a:gd name="T39" fmla="*/ 417 h 428"/>
                <a:gd name="T40" fmla="*/ 142 w 422"/>
                <a:gd name="T41" fmla="*/ 421 h 428"/>
                <a:gd name="T42" fmla="*/ 128 w 422"/>
                <a:gd name="T43" fmla="*/ 428 h 428"/>
                <a:gd name="T44" fmla="*/ 112 w 422"/>
                <a:gd name="T45" fmla="*/ 425 h 428"/>
                <a:gd name="T46" fmla="*/ 104 w 422"/>
                <a:gd name="T47" fmla="*/ 411 h 428"/>
                <a:gd name="T48" fmla="*/ 105 w 422"/>
                <a:gd name="T49" fmla="*/ 395 h 428"/>
                <a:gd name="T50" fmla="*/ 92 w 422"/>
                <a:gd name="T51" fmla="*/ 390 h 428"/>
                <a:gd name="T52" fmla="*/ 71 w 422"/>
                <a:gd name="T53" fmla="*/ 411 h 428"/>
                <a:gd name="T54" fmla="*/ 53 w 422"/>
                <a:gd name="T55" fmla="*/ 428 h 428"/>
                <a:gd name="T56" fmla="*/ 32 w 422"/>
                <a:gd name="T57" fmla="*/ 423 h 428"/>
                <a:gd name="T58" fmla="*/ 20 w 422"/>
                <a:gd name="T59" fmla="*/ 406 h 428"/>
                <a:gd name="T60" fmla="*/ 36 w 422"/>
                <a:gd name="T61" fmla="*/ 392 h 428"/>
                <a:gd name="T62" fmla="*/ 68 w 422"/>
                <a:gd name="T63" fmla="*/ 381 h 428"/>
                <a:gd name="T64" fmla="*/ 76 w 422"/>
                <a:gd name="T65" fmla="*/ 369 h 428"/>
                <a:gd name="T66" fmla="*/ 58 w 422"/>
                <a:gd name="T67" fmla="*/ 360 h 428"/>
                <a:gd name="T68" fmla="*/ 23 w 422"/>
                <a:gd name="T69" fmla="*/ 359 h 428"/>
                <a:gd name="T70" fmla="*/ 0 w 422"/>
                <a:gd name="T71" fmla="*/ 347 h 428"/>
                <a:gd name="T72" fmla="*/ 6 w 422"/>
                <a:gd name="T73" fmla="*/ 334 h 428"/>
                <a:gd name="T74" fmla="*/ 30 w 422"/>
                <a:gd name="T75" fmla="*/ 327 h 428"/>
                <a:gd name="T76" fmla="*/ 77 w 422"/>
                <a:gd name="T77" fmla="*/ 336 h 428"/>
                <a:gd name="T78" fmla="*/ 106 w 422"/>
                <a:gd name="T79" fmla="*/ 334 h 428"/>
                <a:gd name="T80" fmla="*/ 134 w 422"/>
                <a:gd name="T81" fmla="*/ 325 h 428"/>
                <a:gd name="T82" fmla="*/ 152 w 422"/>
                <a:gd name="T83" fmla="*/ 318 h 428"/>
                <a:gd name="T84" fmla="*/ 185 w 422"/>
                <a:gd name="T85" fmla="*/ 321 h 428"/>
                <a:gd name="T86" fmla="*/ 226 w 422"/>
                <a:gd name="T87" fmla="*/ 329 h 428"/>
                <a:gd name="T88" fmla="*/ 272 w 422"/>
                <a:gd name="T89" fmla="*/ 334 h 428"/>
                <a:gd name="T90" fmla="*/ 310 w 422"/>
                <a:gd name="T91" fmla="*/ 332 h 428"/>
                <a:gd name="T92" fmla="*/ 335 w 422"/>
                <a:gd name="T93" fmla="*/ 325 h 428"/>
                <a:gd name="T94" fmla="*/ 350 w 422"/>
                <a:gd name="T95" fmla="*/ 311 h 428"/>
                <a:gd name="T96" fmla="*/ 348 w 422"/>
                <a:gd name="T97" fmla="*/ 276 h 428"/>
                <a:gd name="T98" fmla="*/ 305 w 422"/>
                <a:gd name="T99" fmla="*/ 211 h 428"/>
                <a:gd name="T100" fmla="*/ 263 w 422"/>
                <a:gd name="T101" fmla="*/ 144 h 428"/>
                <a:gd name="T102" fmla="*/ 208 w 422"/>
                <a:gd name="T103" fmla="*/ 91 h 428"/>
                <a:gd name="T104" fmla="*/ 190 w 422"/>
                <a:gd name="T105" fmla="*/ 47 h 428"/>
                <a:gd name="T106" fmla="*/ 196 w 422"/>
                <a:gd name="T107" fmla="*/ 18 h 428"/>
                <a:gd name="T108" fmla="*/ 210 w 422"/>
                <a:gd name="T109" fmla="*/ 4 h 428"/>
                <a:gd name="T110" fmla="*/ 232 w 422"/>
                <a:gd name="T111" fmla="*/ 0 h 4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22"/>
                <a:gd name="T169" fmla="*/ 0 h 428"/>
                <a:gd name="T170" fmla="*/ 422 w 422"/>
                <a:gd name="T171" fmla="*/ 428 h 42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22" h="428">
                  <a:moveTo>
                    <a:pt x="232" y="0"/>
                  </a:moveTo>
                  <a:lnTo>
                    <a:pt x="276" y="27"/>
                  </a:lnTo>
                  <a:lnTo>
                    <a:pt x="304" y="56"/>
                  </a:lnTo>
                  <a:lnTo>
                    <a:pt x="331" y="93"/>
                  </a:lnTo>
                  <a:lnTo>
                    <a:pt x="355" y="144"/>
                  </a:lnTo>
                  <a:lnTo>
                    <a:pt x="386" y="217"/>
                  </a:lnTo>
                  <a:lnTo>
                    <a:pt x="405" y="274"/>
                  </a:lnTo>
                  <a:lnTo>
                    <a:pt x="418" y="321"/>
                  </a:lnTo>
                  <a:lnTo>
                    <a:pt x="422" y="340"/>
                  </a:lnTo>
                  <a:lnTo>
                    <a:pt x="413" y="355"/>
                  </a:lnTo>
                  <a:lnTo>
                    <a:pt x="385" y="368"/>
                  </a:lnTo>
                  <a:lnTo>
                    <a:pt x="357" y="371"/>
                  </a:lnTo>
                  <a:lnTo>
                    <a:pt x="291" y="367"/>
                  </a:lnTo>
                  <a:lnTo>
                    <a:pt x="215" y="353"/>
                  </a:lnTo>
                  <a:lnTo>
                    <a:pt x="168" y="345"/>
                  </a:lnTo>
                  <a:lnTo>
                    <a:pt x="152" y="351"/>
                  </a:lnTo>
                  <a:lnTo>
                    <a:pt x="142" y="365"/>
                  </a:lnTo>
                  <a:lnTo>
                    <a:pt x="141" y="370"/>
                  </a:lnTo>
                  <a:lnTo>
                    <a:pt x="144" y="402"/>
                  </a:lnTo>
                  <a:lnTo>
                    <a:pt x="145" y="417"/>
                  </a:lnTo>
                  <a:lnTo>
                    <a:pt x="142" y="421"/>
                  </a:lnTo>
                  <a:lnTo>
                    <a:pt x="128" y="428"/>
                  </a:lnTo>
                  <a:lnTo>
                    <a:pt x="112" y="425"/>
                  </a:lnTo>
                  <a:lnTo>
                    <a:pt x="104" y="411"/>
                  </a:lnTo>
                  <a:lnTo>
                    <a:pt x="105" y="395"/>
                  </a:lnTo>
                  <a:lnTo>
                    <a:pt x="92" y="390"/>
                  </a:lnTo>
                  <a:lnTo>
                    <a:pt x="71" y="411"/>
                  </a:lnTo>
                  <a:lnTo>
                    <a:pt x="53" y="428"/>
                  </a:lnTo>
                  <a:lnTo>
                    <a:pt x="32" y="423"/>
                  </a:lnTo>
                  <a:lnTo>
                    <a:pt x="20" y="406"/>
                  </a:lnTo>
                  <a:lnTo>
                    <a:pt x="36" y="392"/>
                  </a:lnTo>
                  <a:lnTo>
                    <a:pt x="68" y="381"/>
                  </a:lnTo>
                  <a:lnTo>
                    <a:pt x="76" y="369"/>
                  </a:lnTo>
                  <a:lnTo>
                    <a:pt x="58" y="360"/>
                  </a:lnTo>
                  <a:lnTo>
                    <a:pt x="23" y="359"/>
                  </a:lnTo>
                  <a:lnTo>
                    <a:pt x="0" y="347"/>
                  </a:lnTo>
                  <a:lnTo>
                    <a:pt x="6" y="334"/>
                  </a:lnTo>
                  <a:lnTo>
                    <a:pt x="30" y="327"/>
                  </a:lnTo>
                  <a:lnTo>
                    <a:pt x="77" y="336"/>
                  </a:lnTo>
                  <a:lnTo>
                    <a:pt x="106" y="334"/>
                  </a:lnTo>
                  <a:lnTo>
                    <a:pt x="134" y="325"/>
                  </a:lnTo>
                  <a:lnTo>
                    <a:pt x="152" y="318"/>
                  </a:lnTo>
                  <a:lnTo>
                    <a:pt x="185" y="321"/>
                  </a:lnTo>
                  <a:lnTo>
                    <a:pt x="226" y="329"/>
                  </a:lnTo>
                  <a:lnTo>
                    <a:pt x="272" y="334"/>
                  </a:lnTo>
                  <a:lnTo>
                    <a:pt x="310" y="332"/>
                  </a:lnTo>
                  <a:lnTo>
                    <a:pt x="335" y="325"/>
                  </a:lnTo>
                  <a:lnTo>
                    <a:pt x="350" y="311"/>
                  </a:lnTo>
                  <a:lnTo>
                    <a:pt x="348" y="276"/>
                  </a:lnTo>
                  <a:lnTo>
                    <a:pt x="305" y="211"/>
                  </a:lnTo>
                  <a:lnTo>
                    <a:pt x="263" y="144"/>
                  </a:lnTo>
                  <a:lnTo>
                    <a:pt x="208" y="91"/>
                  </a:lnTo>
                  <a:lnTo>
                    <a:pt x="190" y="47"/>
                  </a:lnTo>
                  <a:lnTo>
                    <a:pt x="196" y="18"/>
                  </a:lnTo>
                  <a:lnTo>
                    <a:pt x="210" y="4"/>
                  </a:lnTo>
                  <a:lnTo>
                    <a:pt x="2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295" name="Freeform 50"/>
          <p:cNvSpPr>
            <a:spLocks/>
          </p:cNvSpPr>
          <p:nvPr/>
        </p:nvSpPr>
        <p:spPr bwMode="auto">
          <a:xfrm>
            <a:off x="6272213" y="5819775"/>
            <a:ext cx="749300" cy="363538"/>
          </a:xfrm>
          <a:custGeom>
            <a:avLst/>
            <a:gdLst>
              <a:gd name="T0" fmla="*/ 2147483647 w 472"/>
              <a:gd name="T1" fmla="*/ 2147483647 h 229"/>
              <a:gd name="T2" fmla="*/ 2147483647 w 472"/>
              <a:gd name="T3" fmla="*/ 2147483647 h 229"/>
              <a:gd name="T4" fmla="*/ 2147483647 w 472"/>
              <a:gd name="T5" fmla="*/ 2147483647 h 229"/>
              <a:gd name="T6" fmla="*/ 2147483647 w 472"/>
              <a:gd name="T7" fmla="*/ 2147483647 h 229"/>
              <a:gd name="T8" fmla="*/ 2147483647 w 472"/>
              <a:gd name="T9" fmla="*/ 2147483647 h 229"/>
              <a:gd name="T10" fmla="*/ 2147483647 w 472"/>
              <a:gd name="T11" fmla="*/ 0 h 229"/>
              <a:gd name="T12" fmla="*/ 2147483647 w 472"/>
              <a:gd name="T13" fmla="*/ 2147483647 h 229"/>
              <a:gd name="T14" fmla="*/ 2147483647 w 472"/>
              <a:gd name="T15" fmla="*/ 2147483647 h 229"/>
              <a:gd name="T16" fmla="*/ 2147483647 w 472"/>
              <a:gd name="T17" fmla="*/ 2147483647 h 229"/>
              <a:gd name="T18" fmla="*/ 2147483647 w 472"/>
              <a:gd name="T19" fmla="*/ 2147483647 h 229"/>
              <a:gd name="T20" fmla="*/ 2147483647 w 472"/>
              <a:gd name="T21" fmla="*/ 2147483647 h 229"/>
              <a:gd name="T22" fmla="*/ 2147483647 w 472"/>
              <a:gd name="T23" fmla="*/ 2147483647 h 229"/>
              <a:gd name="T24" fmla="*/ 2147483647 w 472"/>
              <a:gd name="T25" fmla="*/ 2147483647 h 229"/>
              <a:gd name="T26" fmla="*/ 2147483647 w 472"/>
              <a:gd name="T27" fmla="*/ 2147483647 h 229"/>
              <a:gd name="T28" fmla="*/ 2147483647 w 472"/>
              <a:gd name="T29" fmla="*/ 2147483647 h 229"/>
              <a:gd name="T30" fmla="*/ 2147483647 w 472"/>
              <a:gd name="T31" fmla="*/ 2147483647 h 229"/>
              <a:gd name="T32" fmla="*/ 2147483647 w 472"/>
              <a:gd name="T33" fmla="*/ 2147483647 h 229"/>
              <a:gd name="T34" fmla="*/ 2147483647 w 472"/>
              <a:gd name="T35" fmla="*/ 2147483647 h 229"/>
              <a:gd name="T36" fmla="*/ 2147483647 w 472"/>
              <a:gd name="T37" fmla="*/ 2147483647 h 229"/>
              <a:gd name="T38" fmla="*/ 2147483647 w 472"/>
              <a:gd name="T39" fmla="*/ 2147483647 h 229"/>
              <a:gd name="T40" fmla="*/ 2147483647 w 472"/>
              <a:gd name="T41" fmla="*/ 2147483647 h 229"/>
              <a:gd name="T42" fmla="*/ 2147483647 w 472"/>
              <a:gd name="T43" fmla="*/ 2147483647 h 229"/>
              <a:gd name="T44" fmla="*/ 2147483647 w 472"/>
              <a:gd name="T45" fmla="*/ 2147483647 h 229"/>
              <a:gd name="T46" fmla="*/ 2147483647 w 472"/>
              <a:gd name="T47" fmla="*/ 2147483647 h 229"/>
              <a:gd name="T48" fmla="*/ 2147483647 w 472"/>
              <a:gd name="T49" fmla="*/ 2147483647 h 229"/>
              <a:gd name="T50" fmla="*/ 2147483647 w 472"/>
              <a:gd name="T51" fmla="*/ 2147483647 h 229"/>
              <a:gd name="T52" fmla="*/ 2147483647 w 472"/>
              <a:gd name="T53" fmla="*/ 2147483647 h 229"/>
              <a:gd name="T54" fmla="*/ 2147483647 w 472"/>
              <a:gd name="T55" fmla="*/ 2147483647 h 229"/>
              <a:gd name="T56" fmla="*/ 2147483647 w 472"/>
              <a:gd name="T57" fmla="*/ 2147483647 h 229"/>
              <a:gd name="T58" fmla="*/ 2147483647 w 472"/>
              <a:gd name="T59" fmla="*/ 2147483647 h 229"/>
              <a:gd name="T60" fmla="*/ 2147483647 w 472"/>
              <a:gd name="T61" fmla="*/ 2147483647 h 229"/>
              <a:gd name="T62" fmla="*/ 2147483647 w 472"/>
              <a:gd name="T63" fmla="*/ 2147483647 h 229"/>
              <a:gd name="T64" fmla="*/ 2147483647 w 472"/>
              <a:gd name="T65" fmla="*/ 2147483647 h 229"/>
              <a:gd name="T66" fmla="*/ 2147483647 w 472"/>
              <a:gd name="T67" fmla="*/ 2147483647 h 22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472"/>
              <a:gd name="T103" fmla="*/ 0 h 229"/>
              <a:gd name="T104" fmla="*/ 472 w 472"/>
              <a:gd name="T105" fmla="*/ 229 h 229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472" h="229">
                <a:moveTo>
                  <a:pt x="360" y="99"/>
                </a:moveTo>
                <a:cubicBezTo>
                  <a:pt x="393" y="96"/>
                  <a:pt x="472" y="96"/>
                  <a:pt x="465" y="90"/>
                </a:cubicBezTo>
                <a:cubicBezTo>
                  <a:pt x="458" y="75"/>
                  <a:pt x="327" y="45"/>
                  <a:pt x="321" y="63"/>
                </a:cubicBezTo>
                <a:cubicBezTo>
                  <a:pt x="315" y="66"/>
                  <a:pt x="253" y="74"/>
                  <a:pt x="246" y="66"/>
                </a:cubicBezTo>
                <a:cubicBezTo>
                  <a:pt x="245" y="59"/>
                  <a:pt x="316" y="32"/>
                  <a:pt x="315" y="21"/>
                </a:cubicBezTo>
                <a:cubicBezTo>
                  <a:pt x="315" y="13"/>
                  <a:pt x="254" y="0"/>
                  <a:pt x="240" y="0"/>
                </a:cubicBezTo>
                <a:cubicBezTo>
                  <a:pt x="223" y="0"/>
                  <a:pt x="212" y="7"/>
                  <a:pt x="210" y="18"/>
                </a:cubicBezTo>
                <a:cubicBezTo>
                  <a:pt x="204" y="21"/>
                  <a:pt x="228" y="69"/>
                  <a:pt x="228" y="69"/>
                </a:cubicBezTo>
                <a:cubicBezTo>
                  <a:pt x="198" y="81"/>
                  <a:pt x="208" y="53"/>
                  <a:pt x="195" y="57"/>
                </a:cubicBezTo>
                <a:cubicBezTo>
                  <a:pt x="187" y="32"/>
                  <a:pt x="185" y="39"/>
                  <a:pt x="153" y="42"/>
                </a:cubicBezTo>
                <a:cubicBezTo>
                  <a:pt x="156" y="59"/>
                  <a:pt x="171" y="70"/>
                  <a:pt x="171" y="78"/>
                </a:cubicBezTo>
                <a:cubicBezTo>
                  <a:pt x="145" y="75"/>
                  <a:pt x="118" y="76"/>
                  <a:pt x="93" y="69"/>
                </a:cubicBezTo>
                <a:cubicBezTo>
                  <a:pt x="77" y="65"/>
                  <a:pt x="48" y="48"/>
                  <a:pt x="48" y="48"/>
                </a:cubicBezTo>
                <a:cubicBezTo>
                  <a:pt x="34" y="49"/>
                  <a:pt x="18" y="44"/>
                  <a:pt x="6" y="51"/>
                </a:cubicBezTo>
                <a:cubicBezTo>
                  <a:pt x="0" y="55"/>
                  <a:pt x="3" y="68"/>
                  <a:pt x="9" y="72"/>
                </a:cubicBezTo>
                <a:cubicBezTo>
                  <a:pt x="20" y="78"/>
                  <a:pt x="35" y="74"/>
                  <a:pt x="48" y="75"/>
                </a:cubicBezTo>
                <a:cubicBezTo>
                  <a:pt x="75" y="93"/>
                  <a:pt x="91" y="93"/>
                  <a:pt x="126" y="96"/>
                </a:cubicBezTo>
                <a:cubicBezTo>
                  <a:pt x="142" y="121"/>
                  <a:pt x="116" y="115"/>
                  <a:pt x="93" y="117"/>
                </a:cubicBezTo>
                <a:cubicBezTo>
                  <a:pt x="77" y="122"/>
                  <a:pt x="24" y="117"/>
                  <a:pt x="27" y="132"/>
                </a:cubicBezTo>
                <a:cubicBezTo>
                  <a:pt x="62" y="129"/>
                  <a:pt x="114" y="140"/>
                  <a:pt x="138" y="132"/>
                </a:cubicBezTo>
                <a:cubicBezTo>
                  <a:pt x="143" y="133"/>
                  <a:pt x="151" y="130"/>
                  <a:pt x="153" y="135"/>
                </a:cubicBezTo>
                <a:cubicBezTo>
                  <a:pt x="154" y="139"/>
                  <a:pt x="130" y="144"/>
                  <a:pt x="129" y="144"/>
                </a:cubicBezTo>
                <a:cubicBezTo>
                  <a:pt x="107" y="150"/>
                  <a:pt x="127" y="166"/>
                  <a:pt x="87" y="171"/>
                </a:cubicBezTo>
                <a:cubicBezTo>
                  <a:pt x="74" y="180"/>
                  <a:pt x="74" y="170"/>
                  <a:pt x="60" y="177"/>
                </a:cubicBezTo>
                <a:cubicBezTo>
                  <a:pt x="56" y="188"/>
                  <a:pt x="55" y="197"/>
                  <a:pt x="48" y="207"/>
                </a:cubicBezTo>
                <a:cubicBezTo>
                  <a:pt x="81" y="229"/>
                  <a:pt x="98" y="207"/>
                  <a:pt x="114" y="183"/>
                </a:cubicBezTo>
                <a:cubicBezTo>
                  <a:pt x="116" y="180"/>
                  <a:pt x="120" y="179"/>
                  <a:pt x="123" y="177"/>
                </a:cubicBezTo>
                <a:cubicBezTo>
                  <a:pt x="128" y="161"/>
                  <a:pt x="151" y="166"/>
                  <a:pt x="165" y="156"/>
                </a:cubicBezTo>
                <a:cubicBezTo>
                  <a:pt x="186" y="158"/>
                  <a:pt x="213" y="150"/>
                  <a:pt x="228" y="165"/>
                </a:cubicBezTo>
                <a:cubicBezTo>
                  <a:pt x="244" y="181"/>
                  <a:pt x="213" y="169"/>
                  <a:pt x="243" y="177"/>
                </a:cubicBezTo>
                <a:cubicBezTo>
                  <a:pt x="258" y="187"/>
                  <a:pt x="328" y="190"/>
                  <a:pt x="333" y="171"/>
                </a:cubicBezTo>
                <a:cubicBezTo>
                  <a:pt x="327" y="148"/>
                  <a:pt x="266" y="149"/>
                  <a:pt x="255" y="138"/>
                </a:cubicBezTo>
                <a:cubicBezTo>
                  <a:pt x="244" y="127"/>
                  <a:pt x="250" y="111"/>
                  <a:pt x="267" y="105"/>
                </a:cubicBezTo>
                <a:cubicBezTo>
                  <a:pt x="252" y="108"/>
                  <a:pt x="342" y="106"/>
                  <a:pt x="360" y="99"/>
                </a:cubicBezTo>
                <a:close/>
              </a:path>
            </a:pathLst>
          </a:cu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5 Slayt Numarası Yer Tutucusu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fld id="{A6DFAE85-94A6-43E9-A58B-592EAA6E755A}" type="slidenum">
              <a:rPr lang="en-US" altLang="tr-TR" sz="1400" smtClean="0"/>
              <a:pPr>
                <a:spcBef>
                  <a:spcPct val="0"/>
                </a:spcBef>
                <a:buFontTx/>
                <a:buNone/>
                <a:defRPr/>
              </a:pPr>
              <a:t>9</a:t>
            </a:fld>
            <a:endParaRPr lang="en-US" altLang="tr-TR" sz="1400" smtClean="0"/>
          </a:p>
        </p:txBody>
      </p:sp>
      <p:sp>
        <p:nvSpPr>
          <p:cNvPr id="12291" name="Freeform 26"/>
          <p:cNvSpPr>
            <a:spLocks/>
          </p:cNvSpPr>
          <p:nvPr/>
        </p:nvSpPr>
        <p:spPr bwMode="auto">
          <a:xfrm>
            <a:off x="4365625" y="5583238"/>
            <a:ext cx="4778375" cy="1111250"/>
          </a:xfrm>
          <a:custGeom>
            <a:avLst/>
            <a:gdLst>
              <a:gd name="T0" fmla="*/ 2147483647 w 2252"/>
              <a:gd name="T1" fmla="*/ 2147483647 h 803"/>
              <a:gd name="T2" fmla="*/ 2147483647 w 2252"/>
              <a:gd name="T3" fmla="*/ 2147483647 h 803"/>
              <a:gd name="T4" fmla="*/ 2147483647 w 2252"/>
              <a:gd name="T5" fmla="*/ 2147483647 h 803"/>
              <a:gd name="T6" fmla="*/ 2147483647 w 2252"/>
              <a:gd name="T7" fmla="*/ 2147483647 h 803"/>
              <a:gd name="T8" fmla="*/ 2147483647 w 2252"/>
              <a:gd name="T9" fmla="*/ 2147483647 h 803"/>
              <a:gd name="T10" fmla="*/ 2147483647 w 2252"/>
              <a:gd name="T11" fmla="*/ 2147483647 h 803"/>
              <a:gd name="T12" fmla="*/ 2147483647 w 2252"/>
              <a:gd name="T13" fmla="*/ 2147483647 h 803"/>
              <a:gd name="T14" fmla="*/ 2147483647 w 2252"/>
              <a:gd name="T15" fmla="*/ 2147483647 h 803"/>
              <a:gd name="T16" fmla="*/ 2147483647 w 2252"/>
              <a:gd name="T17" fmla="*/ 2147483647 h 803"/>
              <a:gd name="T18" fmla="*/ 2147483647 w 2252"/>
              <a:gd name="T19" fmla="*/ 2147483647 h 803"/>
              <a:gd name="T20" fmla="*/ 2147483647 w 2252"/>
              <a:gd name="T21" fmla="*/ 2147483647 h 803"/>
              <a:gd name="T22" fmla="*/ 2147483647 w 2252"/>
              <a:gd name="T23" fmla="*/ 2147483647 h 803"/>
              <a:gd name="T24" fmla="*/ 2147483647 w 2252"/>
              <a:gd name="T25" fmla="*/ 2147483647 h 803"/>
              <a:gd name="T26" fmla="*/ 2147483647 w 2252"/>
              <a:gd name="T27" fmla="*/ 2147483647 h 803"/>
              <a:gd name="T28" fmla="*/ 2147483647 w 2252"/>
              <a:gd name="T29" fmla="*/ 2147483647 h 803"/>
              <a:gd name="T30" fmla="*/ 2147483647 w 2252"/>
              <a:gd name="T31" fmla="*/ 2147483647 h 803"/>
              <a:gd name="T32" fmla="*/ 2147483647 w 2252"/>
              <a:gd name="T33" fmla="*/ 2147483647 h 803"/>
              <a:gd name="T34" fmla="*/ 2147483647 w 2252"/>
              <a:gd name="T35" fmla="*/ 2147483647 h 803"/>
              <a:gd name="T36" fmla="*/ 2147483647 w 2252"/>
              <a:gd name="T37" fmla="*/ 2147483647 h 803"/>
              <a:gd name="T38" fmla="*/ 2147483647 w 2252"/>
              <a:gd name="T39" fmla="*/ 2147483647 h 803"/>
              <a:gd name="T40" fmla="*/ 2147483647 w 2252"/>
              <a:gd name="T41" fmla="*/ 2147483647 h 803"/>
              <a:gd name="T42" fmla="*/ 2147483647 w 2252"/>
              <a:gd name="T43" fmla="*/ 2147483647 h 803"/>
              <a:gd name="T44" fmla="*/ 2147483647 w 2252"/>
              <a:gd name="T45" fmla="*/ 2147483647 h 803"/>
              <a:gd name="T46" fmla="*/ 2147483647 w 2252"/>
              <a:gd name="T47" fmla="*/ 2147483647 h 803"/>
              <a:gd name="T48" fmla="*/ 2147483647 w 2252"/>
              <a:gd name="T49" fmla="*/ 2147483647 h 803"/>
              <a:gd name="T50" fmla="*/ 2147483647 w 2252"/>
              <a:gd name="T51" fmla="*/ 2147483647 h 803"/>
              <a:gd name="T52" fmla="*/ 2147483647 w 2252"/>
              <a:gd name="T53" fmla="*/ 2147483647 h 803"/>
              <a:gd name="T54" fmla="*/ 2147483647 w 2252"/>
              <a:gd name="T55" fmla="*/ 2147483647 h 803"/>
              <a:gd name="T56" fmla="*/ 2147483647 w 2252"/>
              <a:gd name="T57" fmla="*/ 2147483647 h 803"/>
              <a:gd name="T58" fmla="*/ 2147483647 w 2252"/>
              <a:gd name="T59" fmla="*/ 2147483647 h 803"/>
              <a:gd name="T60" fmla="*/ 2147483647 w 2252"/>
              <a:gd name="T61" fmla="*/ 2147483647 h 803"/>
              <a:gd name="T62" fmla="*/ 2147483647 w 2252"/>
              <a:gd name="T63" fmla="*/ 2147483647 h 803"/>
              <a:gd name="T64" fmla="*/ 2147483647 w 2252"/>
              <a:gd name="T65" fmla="*/ 2147483647 h 803"/>
              <a:gd name="T66" fmla="*/ 2147483647 w 2252"/>
              <a:gd name="T67" fmla="*/ 2147483647 h 803"/>
              <a:gd name="T68" fmla="*/ 2147483647 w 2252"/>
              <a:gd name="T69" fmla="*/ 2147483647 h 803"/>
              <a:gd name="T70" fmla="*/ 2147483647 w 2252"/>
              <a:gd name="T71" fmla="*/ 2147483647 h 803"/>
              <a:gd name="T72" fmla="*/ 2147483647 w 2252"/>
              <a:gd name="T73" fmla="*/ 2147483647 h 803"/>
              <a:gd name="T74" fmla="*/ 2147483647 w 2252"/>
              <a:gd name="T75" fmla="*/ 2147483647 h 803"/>
              <a:gd name="T76" fmla="*/ 2147483647 w 2252"/>
              <a:gd name="T77" fmla="*/ 2147483647 h 803"/>
              <a:gd name="T78" fmla="*/ 2147483647 w 2252"/>
              <a:gd name="T79" fmla="*/ 2147483647 h 803"/>
              <a:gd name="T80" fmla="*/ 2147483647 w 2252"/>
              <a:gd name="T81" fmla="*/ 2147483647 h 803"/>
              <a:gd name="T82" fmla="*/ 2147483647 w 2252"/>
              <a:gd name="T83" fmla="*/ 2147483647 h 803"/>
              <a:gd name="T84" fmla="*/ 2147483647 w 2252"/>
              <a:gd name="T85" fmla="*/ 2147483647 h 803"/>
              <a:gd name="T86" fmla="*/ 2147483647 w 2252"/>
              <a:gd name="T87" fmla="*/ 2147483647 h 803"/>
              <a:gd name="T88" fmla="*/ 2147483647 w 2252"/>
              <a:gd name="T89" fmla="*/ 2147483647 h 803"/>
              <a:gd name="T90" fmla="*/ 2147483647 w 2252"/>
              <a:gd name="T91" fmla="*/ 2147483647 h 803"/>
              <a:gd name="T92" fmla="*/ 2147483647 w 2252"/>
              <a:gd name="T93" fmla="*/ 2147483647 h 803"/>
              <a:gd name="T94" fmla="*/ 2147483647 w 2252"/>
              <a:gd name="T95" fmla="*/ 2147483647 h 803"/>
              <a:gd name="T96" fmla="*/ 2147483647 w 2252"/>
              <a:gd name="T97" fmla="*/ 2147483647 h 803"/>
              <a:gd name="T98" fmla="*/ 2147483647 w 2252"/>
              <a:gd name="T99" fmla="*/ 2147483647 h 803"/>
              <a:gd name="T100" fmla="*/ 2147483647 w 2252"/>
              <a:gd name="T101" fmla="*/ 2147483647 h 803"/>
              <a:gd name="T102" fmla="*/ 2147483647 w 2252"/>
              <a:gd name="T103" fmla="*/ 2147483647 h 803"/>
              <a:gd name="T104" fmla="*/ 2147483647 w 2252"/>
              <a:gd name="T105" fmla="*/ 2147483647 h 803"/>
              <a:gd name="T106" fmla="*/ 2147483647 w 2252"/>
              <a:gd name="T107" fmla="*/ 2147483647 h 803"/>
              <a:gd name="T108" fmla="*/ 2147483647 w 2252"/>
              <a:gd name="T109" fmla="*/ 2147483647 h 803"/>
              <a:gd name="T110" fmla="*/ 2147483647 w 2252"/>
              <a:gd name="T111" fmla="*/ 2147483647 h 803"/>
              <a:gd name="T112" fmla="*/ 0 w 2252"/>
              <a:gd name="T113" fmla="*/ 2147483647 h 803"/>
              <a:gd name="T114" fmla="*/ 2147483647 w 2252"/>
              <a:gd name="T115" fmla="*/ 2147483647 h 803"/>
              <a:gd name="T116" fmla="*/ 2147483647 w 2252"/>
              <a:gd name="T117" fmla="*/ 2147483647 h 803"/>
              <a:gd name="T118" fmla="*/ 2147483647 w 2252"/>
              <a:gd name="T119" fmla="*/ 2147483647 h 803"/>
              <a:gd name="T120" fmla="*/ 2147483647 w 2252"/>
              <a:gd name="T121" fmla="*/ 2147483647 h 80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252"/>
              <a:gd name="T184" fmla="*/ 0 h 803"/>
              <a:gd name="T185" fmla="*/ 2252 w 2252"/>
              <a:gd name="T186" fmla="*/ 803 h 803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252" h="803">
                <a:moveTo>
                  <a:pt x="323" y="58"/>
                </a:moveTo>
                <a:lnTo>
                  <a:pt x="1145" y="9"/>
                </a:lnTo>
                <a:lnTo>
                  <a:pt x="1165" y="0"/>
                </a:lnTo>
                <a:lnTo>
                  <a:pt x="1586" y="19"/>
                </a:lnTo>
                <a:lnTo>
                  <a:pt x="2017" y="97"/>
                </a:lnTo>
                <a:lnTo>
                  <a:pt x="2144" y="166"/>
                </a:lnTo>
                <a:lnTo>
                  <a:pt x="2174" y="176"/>
                </a:lnTo>
                <a:lnTo>
                  <a:pt x="2193" y="205"/>
                </a:lnTo>
                <a:lnTo>
                  <a:pt x="2193" y="235"/>
                </a:lnTo>
                <a:lnTo>
                  <a:pt x="2164" y="254"/>
                </a:lnTo>
                <a:lnTo>
                  <a:pt x="2144" y="283"/>
                </a:lnTo>
                <a:lnTo>
                  <a:pt x="2115" y="283"/>
                </a:lnTo>
                <a:lnTo>
                  <a:pt x="2086" y="293"/>
                </a:lnTo>
                <a:lnTo>
                  <a:pt x="2066" y="322"/>
                </a:lnTo>
                <a:lnTo>
                  <a:pt x="2046" y="332"/>
                </a:lnTo>
                <a:lnTo>
                  <a:pt x="2046" y="362"/>
                </a:lnTo>
                <a:lnTo>
                  <a:pt x="2066" y="372"/>
                </a:lnTo>
                <a:lnTo>
                  <a:pt x="2096" y="381"/>
                </a:lnTo>
                <a:lnTo>
                  <a:pt x="2125" y="391"/>
                </a:lnTo>
                <a:lnTo>
                  <a:pt x="2154" y="401"/>
                </a:lnTo>
                <a:lnTo>
                  <a:pt x="2184" y="420"/>
                </a:lnTo>
                <a:lnTo>
                  <a:pt x="2213" y="440"/>
                </a:lnTo>
                <a:lnTo>
                  <a:pt x="2233" y="460"/>
                </a:lnTo>
                <a:lnTo>
                  <a:pt x="2243" y="489"/>
                </a:lnTo>
                <a:lnTo>
                  <a:pt x="2252" y="519"/>
                </a:lnTo>
                <a:lnTo>
                  <a:pt x="2252" y="548"/>
                </a:lnTo>
                <a:lnTo>
                  <a:pt x="2233" y="577"/>
                </a:lnTo>
                <a:lnTo>
                  <a:pt x="2203" y="597"/>
                </a:lnTo>
                <a:lnTo>
                  <a:pt x="2164" y="607"/>
                </a:lnTo>
                <a:lnTo>
                  <a:pt x="2134" y="626"/>
                </a:lnTo>
                <a:lnTo>
                  <a:pt x="2105" y="626"/>
                </a:lnTo>
                <a:lnTo>
                  <a:pt x="2076" y="626"/>
                </a:lnTo>
                <a:lnTo>
                  <a:pt x="2046" y="626"/>
                </a:lnTo>
                <a:lnTo>
                  <a:pt x="2008" y="626"/>
                </a:lnTo>
                <a:lnTo>
                  <a:pt x="1978" y="626"/>
                </a:lnTo>
                <a:lnTo>
                  <a:pt x="1958" y="626"/>
                </a:lnTo>
                <a:lnTo>
                  <a:pt x="1929" y="626"/>
                </a:lnTo>
                <a:lnTo>
                  <a:pt x="1880" y="626"/>
                </a:lnTo>
                <a:lnTo>
                  <a:pt x="1851" y="626"/>
                </a:lnTo>
                <a:lnTo>
                  <a:pt x="1821" y="636"/>
                </a:lnTo>
                <a:lnTo>
                  <a:pt x="1792" y="656"/>
                </a:lnTo>
                <a:lnTo>
                  <a:pt x="1762" y="675"/>
                </a:lnTo>
                <a:lnTo>
                  <a:pt x="1772" y="704"/>
                </a:lnTo>
                <a:lnTo>
                  <a:pt x="1752" y="714"/>
                </a:lnTo>
                <a:lnTo>
                  <a:pt x="1723" y="724"/>
                </a:lnTo>
                <a:lnTo>
                  <a:pt x="1694" y="734"/>
                </a:lnTo>
                <a:lnTo>
                  <a:pt x="1645" y="744"/>
                </a:lnTo>
                <a:lnTo>
                  <a:pt x="1596" y="763"/>
                </a:lnTo>
                <a:lnTo>
                  <a:pt x="1567" y="763"/>
                </a:lnTo>
                <a:lnTo>
                  <a:pt x="1547" y="773"/>
                </a:lnTo>
                <a:lnTo>
                  <a:pt x="1508" y="773"/>
                </a:lnTo>
                <a:lnTo>
                  <a:pt x="1469" y="783"/>
                </a:lnTo>
                <a:lnTo>
                  <a:pt x="1439" y="793"/>
                </a:lnTo>
                <a:lnTo>
                  <a:pt x="1400" y="793"/>
                </a:lnTo>
                <a:lnTo>
                  <a:pt x="1380" y="803"/>
                </a:lnTo>
                <a:lnTo>
                  <a:pt x="1351" y="803"/>
                </a:lnTo>
                <a:lnTo>
                  <a:pt x="1312" y="803"/>
                </a:lnTo>
                <a:lnTo>
                  <a:pt x="1283" y="803"/>
                </a:lnTo>
                <a:lnTo>
                  <a:pt x="1254" y="803"/>
                </a:lnTo>
                <a:lnTo>
                  <a:pt x="1224" y="803"/>
                </a:lnTo>
                <a:lnTo>
                  <a:pt x="1195" y="803"/>
                </a:lnTo>
                <a:lnTo>
                  <a:pt x="1175" y="803"/>
                </a:lnTo>
                <a:lnTo>
                  <a:pt x="1145" y="803"/>
                </a:lnTo>
                <a:lnTo>
                  <a:pt x="1107" y="803"/>
                </a:lnTo>
                <a:lnTo>
                  <a:pt x="1077" y="803"/>
                </a:lnTo>
                <a:lnTo>
                  <a:pt x="1038" y="803"/>
                </a:lnTo>
                <a:lnTo>
                  <a:pt x="998" y="793"/>
                </a:lnTo>
                <a:lnTo>
                  <a:pt x="969" y="793"/>
                </a:lnTo>
                <a:lnTo>
                  <a:pt x="930" y="793"/>
                </a:lnTo>
                <a:lnTo>
                  <a:pt x="901" y="793"/>
                </a:lnTo>
                <a:lnTo>
                  <a:pt x="872" y="793"/>
                </a:lnTo>
                <a:lnTo>
                  <a:pt x="832" y="783"/>
                </a:lnTo>
                <a:lnTo>
                  <a:pt x="793" y="783"/>
                </a:lnTo>
                <a:lnTo>
                  <a:pt x="754" y="773"/>
                </a:lnTo>
                <a:lnTo>
                  <a:pt x="734" y="773"/>
                </a:lnTo>
                <a:lnTo>
                  <a:pt x="695" y="763"/>
                </a:lnTo>
                <a:lnTo>
                  <a:pt x="656" y="763"/>
                </a:lnTo>
                <a:lnTo>
                  <a:pt x="616" y="753"/>
                </a:lnTo>
                <a:lnTo>
                  <a:pt x="578" y="753"/>
                </a:lnTo>
                <a:lnTo>
                  <a:pt x="558" y="753"/>
                </a:lnTo>
                <a:lnTo>
                  <a:pt x="529" y="753"/>
                </a:lnTo>
                <a:lnTo>
                  <a:pt x="509" y="763"/>
                </a:lnTo>
                <a:lnTo>
                  <a:pt x="470" y="763"/>
                </a:lnTo>
                <a:lnTo>
                  <a:pt x="450" y="773"/>
                </a:lnTo>
                <a:lnTo>
                  <a:pt x="401" y="773"/>
                </a:lnTo>
                <a:lnTo>
                  <a:pt x="372" y="763"/>
                </a:lnTo>
                <a:lnTo>
                  <a:pt x="333" y="753"/>
                </a:lnTo>
                <a:lnTo>
                  <a:pt x="284" y="744"/>
                </a:lnTo>
                <a:lnTo>
                  <a:pt x="254" y="734"/>
                </a:lnTo>
                <a:lnTo>
                  <a:pt x="225" y="714"/>
                </a:lnTo>
                <a:lnTo>
                  <a:pt x="196" y="694"/>
                </a:lnTo>
                <a:lnTo>
                  <a:pt x="166" y="675"/>
                </a:lnTo>
                <a:lnTo>
                  <a:pt x="147" y="646"/>
                </a:lnTo>
                <a:lnTo>
                  <a:pt x="147" y="616"/>
                </a:lnTo>
                <a:lnTo>
                  <a:pt x="176" y="597"/>
                </a:lnTo>
                <a:lnTo>
                  <a:pt x="206" y="567"/>
                </a:lnTo>
                <a:lnTo>
                  <a:pt x="235" y="557"/>
                </a:lnTo>
                <a:lnTo>
                  <a:pt x="264" y="538"/>
                </a:lnTo>
                <a:lnTo>
                  <a:pt x="303" y="509"/>
                </a:lnTo>
                <a:lnTo>
                  <a:pt x="313" y="479"/>
                </a:lnTo>
                <a:lnTo>
                  <a:pt x="313" y="450"/>
                </a:lnTo>
                <a:lnTo>
                  <a:pt x="294" y="420"/>
                </a:lnTo>
                <a:lnTo>
                  <a:pt x="264" y="401"/>
                </a:lnTo>
                <a:lnTo>
                  <a:pt x="244" y="391"/>
                </a:lnTo>
                <a:lnTo>
                  <a:pt x="215" y="372"/>
                </a:lnTo>
                <a:lnTo>
                  <a:pt x="186" y="352"/>
                </a:lnTo>
                <a:lnTo>
                  <a:pt x="156" y="342"/>
                </a:lnTo>
                <a:lnTo>
                  <a:pt x="118" y="332"/>
                </a:lnTo>
                <a:lnTo>
                  <a:pt x="98" y="322"/>
                </a:lnTo>
                <a:lnTo>
                  <a:pt x="59" y="313"/>
                </a:lnTo>
                <a:lnTo>
                  <a:pt x="29" y="283"/>
                </a:lnTo>
                <a:lnTo>
                  <a:pt x="9" y="273"/>
                </a:lnTo>
                <a:lnTo>
                  <a:pt x="0" y="244"/>
                </a:lnTo>
                <a:lnTo>
                  <a:pt x="0" y="215"/>
                </a:lnTo>
                <a:lnTo>
                  <a:pt x="19" y="185"/>
                </a:lnTo>
                <a:lnTo>
                  <a:pt x="49" y="166"/>
                </a:lnTo>
                <a:lnTo>
                  <a:pt x="78" y="156"/>
                </a:lnTo>
                <a:lnTo>
                  <a:pt x="108" y="156"/>
                </a:lnTo>
                <a:lnTo>
                  <a:pt x="137" y="156"/>
                </a:lnTo>
                <a:lnTo>
                  <a:pt x="166" y="156"/>
                </a:lnTo>
                <a:lnTo>
                  <a:pt x="186" y="126"/>
                </a:lnTo>
                <a:lnTo>
                  <a:pt x="206" y="117"/>
                </a:lnTo>
                <a:lnTo>
                  <a:pt x="323" y="58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3200" b="1" smtClean="0"/>
              <a:t>TERTİP DÜZEN VE TEMİZLİĞE KARŞI BAZI İTİRAZLAR</a:t>
            </a:r>
            <a:endParaRPr lang="en-US" altLang="tr-TR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6503" y="2068512"/>
            <a:ext cx="6850063" cy="4357687"/>
          </a:xfrm>
        </p:spPr>
        <p:txBody>
          <a:bodyPr/>
          <a:lstStyle/>
          <a:p>
            <a:pPr eaLnBrk="1" hangingPunct="1"/>
            <a:r>
              <a:rPr lang="en-US" altLang="tr-TR" sz="3600" b="1" dirty="0" err="1" smtClean="0">
                <a:solidFill>
                  <a:srgbClr val="FF0000"/>
                </a:solidFill>
              </a:rPr>
              <a:t>Daha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önce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de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böyle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bir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şey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uygulamıştık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.</a:t>
            </a:r>
          </a:p>
          <a:p>
            <a:pPr eaLnBrk="1" hangingPunct="1"/>
            <a:r>
              <a:rPr lang="en-US" altLang="tr-TR" sz="3600" b="1" dirty="0" err="1" smtClean="0">
                <a:solidFill>
                  <a:srgbClr val="FF0000"/>
                </a:solidFill>
              </a:rPr>
              <a:t>Yıllar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önce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uygun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bir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düzen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kuruldu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!</a:t>
            </a:r>
          </a:p>
          <a:p>
            <a:pPr eaLnBrk="1" hangingPunct="1"/>
            <a:r>
              <a:rPr lang="en-US" altLang="tr-TR" sz="3600" b="1" dirty="0" smtClean="0">
                <a:solidFill>
                  <a:srgbClr val="FF0000"/>
                </a:solidFill>
              </a:rPr>
              <a:t>Bu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işlere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ayıracak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vaktimiz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yok !</a:t>
            </a:r>
          </a:p>
          <a:p>
            <a:pPr eaLnBrk="1" hangingPunct="1"/>
            <a:r>
              <a:rPr lang="en-US" altLang="tr-TR" sz="3600" b="1" dirty="0" err="1" smtClean="0">
                <a:solidFill>
                  <a:srgbClr val="FF0000"/>
                </a:solidFill>
              </a:rPr>
              <a:t>Bize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neden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gereksin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3600" b="1" dirty="0" err="1" smtClean="0">
                <a:solidFill>
                  <a:srgbClr val="FF0000"/>
                </a:solidFill>
              </a:rPr>
              <a:t>ki</a:t>
            </a:r>
            <a:r>
              <a:rPr lang="en-US" altLang="tr-TR" sz="3600" b="1" dirty="0" smtClean="0">
                <a:solidFill>
                  <a:srgbClr val="FF0000"/>
                </a:solidFill>
              </a:rPr>
              <a:t>?</a:t>
            </a:r>
            <a:endParaRPr lang="en-US" altLang="tr-TR" sz="3600" dirty="0" smtClean="0">
              <a:solidFill>
                <a:srgbClr val="FF0000"/>
              </a:solidFill>
            </a:endParaRPr>
          </a:p>
        </p:txBody>
      </p:sp>
      <p:grpSp>
        <p:nvGrpSpPr>
          <p:cNvPr id="12294" name="Group 21"/>
          <p:cNvGrpSpPr>
            <a:grpSpLocks/>
          </p:cNvGrpSpPr>
          <p:nvPr/>
        </p:nvGrpSpPr>
        <p:grpSpPr bwMode="auto">
          <a:xfrm>
            <a:off x="7323138" y="3508375"/>
            <a:ext cx="1150937" cy="2917825"/>
            <a:chOff x="4692" y="2624"/>
            <a:chExt cx="646" cy="1424"/>
          </a:xfrm>
        </p:grpSpPr>
        <p:sp>
          <p:nvSpPr>
            <p:cNvPr id="12296" name="Freeform 15"/>
            <p:cNvSpPr>
              <a:spLocks/>
            </p:cNvSpPr>
            <p:nvPr/>
          </p:nvSpPr>
          <p:spPr bwMode="auto">
            <a:xfrm>
              <a:off x="4926" y="2624"/>
              <a:ext cx="412" cy="254"/>
            </a:xfrm>
            <a:custGeom>
              <a:avLst/>
              <a:gdLst>
                <a:gd name="T0" fmla="*/ 23 w 412"/>
                <a:gd name="T1" fmla="*/ 45 h 254"/>
                <a:gd name="T2" fmla="*/ 58 w 412"/>
                <a:gd name="T3" fmla="*/ 23 h 254"/>
                <a:gd name="T4" fmla="*/ 118 w 412"/>
                <a:gd name="T5" fmla="*/ 1 h 254"/>
                <a:gd name="T6" fmla="*/ 161 w 412"/>
                <a:gd name="T7" fmla="*/ 4 h 254"/>
                <a:gd name="T8" fmla="*/ 189 w 412"/>
                <a:gd name="T9" fmla="*/ 13 h 254"/>
                <a:gd name="T10" fmla="*/ 251 w 412"/>
                <a:gd name="T11" fmla="*/ 50 h 254"/>
                <a:gd name="T12" fmla="*/ 274 w 412"/>
                <a:gd name="T13" fmla="*/ 65 h 254"/>
                <a:gd name="T14" fmla="*/ 285 w 412"/>
                <a:gd name="T15" fmla="*/ 65 h 254"/>
                <a:gd name="T16" fmla="*/ 308 w 412"/>
                <a:gd name="T17" fmla="*/ 61 h 254"/>
                <a:gd name="T18" fmla="*/ 311 w 412"/>
                <a:gd name="T19" fmla="*/ 60 h 254"/>
                <a:gd name="T20" fmla="*/ 332 w 412"/>
                <a:gd name="T21" fmla="*/ 55 h 254"/>
                <a:gd name="T22" fmla="*/ 342 w 412"/>
                <a:gd name="T23" fmla="*/ 52 h 254"/>
                <a:gd name="T24" fmla="*/ 363 w 412"/>
                <a:gd name="T25" fmla="*/ 42 h 254"/>
                <a:gd name="T26" fmla="*/ 384 w 412"/>
                <a:gd name="T27" fmla="*/ 39 h 254"/>
                <a:gd name="T28" fmla="*/ 402 w 412"/>
                <a:gd name="T29" fmla="*/ 46 h 254"/>
                <a:gd name="T30" fmla="*/ 409 w 412"/>
                <a:gd name="T31" fmla="*/ 55 h 254"/>
                <a:gd name="T32" fmla="*/ 412 w 412"/>
                <a:gd name="T33" fmla="*/ 73 h 254"/>
                <a:gd name="T34" fmla="*/ 407 w 412"/>
                <a:gd name="T35" fmla="*/ 81 h 254"/>
                <a:gd name="T36" fmla="*/ 383 w 412"/>
                <a:gd name="T37" fmla="*/ 95 h 254"/>
                <a:gd name="T38" fmla="*/ 381 w 412"/>
                <a:gd name="T39" fmla="*/ 96 h 254"/>
                <a:gd name="T40" fmla="*/ 352 w 412"/>
                <a:gd name="T41" fmla="*/ 107 h 254"/>
                <a:gd name="T42" fmla="*/ 326 w 412"/>
                <a:gd name="T43" fmla="*/ 109 h 254"/>
                <a:gd name="T44" fmla="*/ 303 w 412"/>
                <a:gd name="T45" fmla="*/ 109 h 254"/>
                <a:gd name="T46" fmla="*/ 299 w 412"/>
                <a:gd name="T47" fmla="*/ 124 h 254"/>
                <a:gd name="T48" fmla="*/ 308 w 412"/>
                <a:gd name="T49" fmla="*/ 159 h 254"/>
                <a:gd name="T50" fmla="*/ 310 w 412"/>
                <a:gd name="T51" fmla="*/ 173 h 254"/>
                <a:gd name="T52" fmla="*/ 306 w 412"/>
                <a:gd name="T53" fmla="*/ 197 h 254"/>
                <a:gd name="T54" fmla="*/ 295 w 412"/>
                <a:gd name="T55" fmla="*/ 213 h 254"/>
                <a:gd name="T56" fmla="*/ 279 w 412"/>
                <a:gd name="T57" fmla="*/ 227 h 254"/>
                <a:gd name="T58" fmla="*/ 244 w 412"/>
                <a:gd name="T59" fmla="*/ 246 h 254"/>
                <a:gd name="T60" fmla="*/ 215 w 412"/>
                <a:gd name="T61" fmla="*/ 252 h 254"/>
                <a:gd name="T62" fmla="*/ 184 w 412"/>
                <a:gd name="T63" fmla="*/ 253 h 254"/>
                <a:gd name="T64" fmla="*/ 163 w 412"/>
                <a:gd name="T65" fmla="*/ 250 h 254"/>
                <a:gd name="T66" fmla="*/ 133 w 412"/>
                <a:gd name="T67" fmla="*/ 241 h 254"/>
                <a:gd name="T68" fmla="*/ 121 w 412"/>
                <a:gd name="T69" fmla="*/ 236 h 254"/>
                <a:gd name="T70" fmla="*/ 109 w 412"/>
                <a:gd name="T71" fmla="*/ 230 h 254"/>
                <a:gd name="T72" fmla="*/ 77 w 412"/>
                <a:gd name="T73" fmla="*/ 210 h 254"/>
                <a:gd name="T74" fmla="*/ 45 w 412"/>
                <a:gd name="T75" fmla="*/ 187 h 254"/>
                <a:gd name="T76" fmla="*/ 35 w 412"/>
                <a:gd name="T77" fmla="*/ 179 h 254"/>
                <a:gd name="T78" fmla="*/ 17 w 412"/>
                <a:gd name="T79" fmla="*/ 157 h 254"/>
                <a:gd name="T80" fmla="*/ 8 w 412"/>
                <a:gd name="T81" fmla="*/ 140 h 254"/>
                <a:gd name="T82" fmla="*/ 6 w 412"/>
                <a:gd name="T83" fmla="*/ 132 h 254"/>
                <a:gd name="T84" fmla="*/ 0 w 412"/>
                <a:gd name="T85" fmla="*/ 100 h 254"/>
                <a:gd name="T86" fmla="*/ 7 w 412"/>
                <a:gd name="T87" fmla="*/ 70 h 25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12"/>
                <a:gd name="T133" fmla="*/ 0 h 254"/>
                <a:gd name="T134" fmla="*/ 412 w 412"/>
                <a:gd name="T135" fmla="*/ 254 h 25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12" h="254">
                  <a:moveTo>
                    <a:pt x="16" y="52"/>
                  </a:moveTo>
                  <a:lnTo>
                    <a:pt x="20" y="47"/>
                  </a:lnTo>
                  <a:lnTo>
                    <a:pt x="23" y="45"/>
                  </a:lnTo>
                  <a:lnTo>
                    <a:pt x="26" y="42"/>
                  </a:lnTo>
                  <a:lnTo>
                    <a:pt x="29" y="39"/>
                  </a:lnTo>
                  <a:lnTo>
                    <a:pt x="58" y="23"/>
                  </a:lnTo>
                  <a:lnTo>
                    <a:pt x="88" y="7"/>
                  </a:lnTo>
                  <a:lnTo>
                    <a:pt x="103" y="4"/>
                  </a:lnTo>
                  <a:lnTo>
                    <a:pt x="118" y="1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1" y="4"/>
                  </a:lnTo>
                  <a:lnTo>
                    <a:pt x="175" y="8"/>
                  </a:lnTo>
                  <a:lnTo>
                    <a:pt x="182" y="10"/>
                  </a:lnTo>
                  <a:lnTo>
                    <a:pt x="189" y="13"/>
                  </a:lnTo>
                  <a:lnTo>
                    <a:pt x="203" y="20"/>
                  </a:lnTo>
                  <a:lnTo>
                    <a:pt x="227" y="34"/>
                  </a:lnTo>
                  <a:lnTo>
                    <a:pt x="251" y="50"/>
                  </a:lnTo>
                  <a:lnTo>
                    <a:pt x="261" y="57"/>
                  </a:lnTo>
                  <a:lnTo>
                    <a:pt x="269" y="65"/>
                  </a:lnTo>
                  <a:lnTo>
                    <a:pt x="274" y="65"/>
                  </a:lnTo>
                  <a:lnTo>
                    <a:pt x="279" y="65"/>
                  </a:lnTo>
                  <a:lnTo>
                    <a:pt x="283" y="65"/>
                  </a:lnTo>
                  <a:lnTo>
                    <a:pt x="285" y="65"/>
                  </a:lnTo>
                  <a:lnTo>
                    <a:pt x="294" y="64"/>
                  </a:lnTo>
                  <a:lnTo>
                    <a:pt x="304" y="62"/>
                  </a:lnTo>
                  <a:lnTo>
                    <a:pt x="308" y="61"/>
                  </a:lnTo>
                  <a:lnTo>
                    <a:pt x="310" y="61"/>
                  </a:lnTo>
                  <a:lnTo>
                    <a:pt x="311" y="60"/>
                  </a:lnTo>
                  <a:lnTo>
                    <a:pt x="314" y="60"/>
                  </a:lnTo>
                  <a:lnTo>
                    <a:pt x="323" y="58"/>
                  </a:lnTo>
                  <a:lnTo>
                    <a:pt x="332" y="55"/>
                  </a:lnTo>
                  <a:lnTo>
                    <a:pt x="335" y="54"/>
                  </a:lnTo>
                  <a:lnTo>
                    <a:pt x="337" y="53"/>
                  </a:lnTo>
                  <a:lnTo>
                    <a:pt x="342" y="52"/>
                  </a:lnTo>
                  <a:lnTo>
                    <a:pt x="351" y="47"/>
                  </a:lnTo>
                  <a:lnTo>
                    <a:pt x="357" y="44"/>
                  </a:lnTo>
                  <a:lnTo>
                    <a:pt x="363" y="42"/>
                  </a:lnTo>
                  <a:lnTo>
                    <a:pt x="370" y="40"/>
                  </a:lnTo>
                  <a:lnTo>
                    <a:pt x="376" y="40"/>
                  </a:lnTo>
                  <a:lnTo>
                    <a:pt x="384" y="39"/>
                  </a:lnTo>
                  <a:lnTo>
                    <a:pt x="391" y="40"/>
                  </a:lnTo>
                  <a:lnTo>
                    <a:pt x="398" y="42"/>
                  </a:lnTo>
                  <a:lnTo>
                    <a:pt x="402" y="46"/>
                  </a:lnTo>
                  <a:lnTo>
                    <a:pt x="406" y="49"/>
                  </a:lnTo>
                  <a:lnTo>
                    <a:pt x="408" y="52"/>
                  </a:lnTo>
                  <a:lnTo>
                    <a:pt x="409" y="55"/>
                  </a:lnTo>
                  <a:lnTo>
                    <a:pt x="411" y="60"/>
                  </a:lnTo>
                  <a:lnTo>
                    <a:pt x="412" y="70"/>
                  </a:lnTo>
                  <a:lnTo>
                    <a:pt x="412" y="73"/>
                  </a:lnTo>
                  <a:lnTo>
                    <a:pt x="412" y="75"/>
                  </a:lnTo>
                  <a:lnTo>
                    <a:pt x="410" y="78"/>
                  </a:lnTo>
                  <a:lnTo>
                    <a:pt x="407" y="81"/>
                  </a:lnTo>
                  <a:lnTo>
                    <a:pt x="398" y="88"/>
                  </a:lnTo>
                  <a:lnTo>
                    <a:pt x="386" y="94"/>
                  </a:lnTo>
                  <a:lnTo>
                    <a:pt x="383" y="95"/>
                  </a:lnTo>
                  <a:lnTo>
                    <a:pt x="382" y="95"/>
                  </a:lnTo>
                  <a:lnTo>
                    <a:pt x="381" y="96"/>
                  </a:lnTo>
                  <a:lnTo>
                    <a:pt x="375" y="99"/>
                  </a:lnTo>
                  <a:lnTo>
                    <a:pt x="363" y="103"/>
                  </a:lnTo>
                  <a:lnTo>
                    <a:pt x="352" y="107"/>
                  </a:lnTo>
                  <a:lnTo>
                    <a:pt x="339" y="109"/>
                  </a:lnTo>
                  <a:lnTo>
                    <a:pt x="333" y="108"/>
                  </a:lnTo>
                  <a:lnTo>
                    <a:pt x="326" y="109"/>
                  </a:lnTo>
                  <a:lnTo>
                    <a:pt x="313" y="109"/>
                  </a:lnTo>
                  <a:lnTo>
                    <a:pt x="307" y="108"/>
                  </a:lnTo>
                  <a:lnTo>
                    <a:pt x="303" y="109"/>
                  </a:lnTo>
                  <a:lnTo>
                    <a:pt x="294" y="114"/>
                  </a:lnTo>
                  <a:lnTo>
                    <a:pt x="297" y="118"/>
                  </a:lnTo>
                  <a:lnTo>
                    <a:pt x="299" y="124"/>
                  </a:lnTo>
                  <a:lnTo>
                    <a:pt x="302" y="135"/>
                  </a:lnTo>
                  <a:lnTo>
                    <a:pt x="306" y="146"/>
                  </a:lnTo>
                  <a:lnTo>
                    <a:pt x="308" y="159"/>
                  </a:lnTo>
                  <a:lnTo>
                    <a:pt x="310" y="163"/>
                  </a:lnTo>
                  <a:lnTo>
                    <a:pt x="310" y="168"/>
                  </a:lnTo>
                  <a:lnTo>
                    <a:pt x="310" y="173"/>
                  </a:lnTo>
                  <a:lnTo>
                    <a:pt x="310" y="179"/>
                  </a:lnTo>
                  <a:lnTo>
                    <a:pt x="308" y="187"/>
                  </a:lnTo>
                  <a:lnTo>
                    <a:pt x="306" y="197"/>
                  </a:lnTo>
                  <a:lnTo>
                    <a:pt x="301" y="205"/>
                  </a:lnTo>
                  <a:lnTo>
                    <a:pt x="299" y="208"/>
                  </a:lnTo>
                  <a:lnTo>
                    <a:pt x="295" y="213"/>
                  </a:lnTo>
                  <a:lnTo>
                    <a:pt x="292" y="215"/>
                  </a:lnTo>
                  <a:lnTo>
                    <a:pt x="289" y="220"/>
                  </a:lnTo>
                  <a:lnTo>
                    <a:pt x="279" y="227"/>
                  </a:lnTo>
                  <a:lnTo>
                    <a:pt x="268" y="234"/>
                  </a:lnTo>
                  <a:lnTo>
                    <a:pt x="255" y="241"/>
                  </a:lnTo>
                  <a:lnTo>
                    <a:pt x="244" y="246"/>
                  </a:lnTo>
                  <a:lnTo>
                    <a:pt x="230" y="250"/>
                  </a:lnTo>
                  <a:lnTo>
                    <a:pt x="222" y="251"/>
                  </a:lnTo>
                  <a:lnTo>
                    <a:pt x="215" y="252"/>
                  </a:lnTo>
                  <a:lnTo>
                    <a:pt x="208" y="253"/>
                  </a:lnTo>
                  <a:lnTo>
                    <a:pt x="200" y="254"/>
                  </a:lnTo>
                  <a:lnTo>
                    <a:pt x="184" y="253"/>
                  </a:lnTo>
                  <a:lnTo>
                    <a:pt x="169" y="252"/>
                  </a:lnTo>
                  <a:lnTo>
                    <a:pt x="167" y="251"/>
                  </a:lnTo>
                  <a:lnTo>
                    <a:pt x="163" y="250"/>
                  </a:lnTo>
                  <a:lnTo>
                    <a:pt x="157" y="250"/>
                  </a:lnTo>
                  <a:lnTo>
                    <a:pt x="145" y="245"/>
                  </a:lnTo>
                  <a:lnTo>
                    <a:pt x="133" y="241"/>
                  </a:lnTo>
                  <a:lnTo>
                    <a:pt x="129" y="240"/>
                  </a:lnTo>
                  <a:lnTo>
                    <a:pt x="127" y="239"/>
                  </a:lnTo>
                  <a:lnTo>
                    <a:pt x="121" y="236"/>
                  </a:lnTo>
                  <a:lnTo>
                    <a:pt x="115" y="233"/>
                  </a:lnTo>
                  <a:lnTo>
                    <a:pt x="112" y="232"/>
                  </a:lnTo>
                  <a:lnTo>
                    <a:pt x="109" y="230"/>
                  </a:lnTo>
                  <a:lnTo>
                    <a:pt x="98" y="224"/>
                  </a:lnTo>
                  <a:lnTo>
                    <a:pt x="88" y="216"/>
                  </a:lnTo>
                  <a:lnTo>
                    <a:pt x="77" y="210"/>
                  </a:lnTo>
                  <a:lnTo>
                    <a:pt x="63" y="199"/>
                  </a:lnTo>
                  <a:lnTo>
                    <a:pt x="49" y="190"/>
                  </a:lnTo>
                  <a:lnTo>
                    <a:pt x="45" y="187"/>
                  </a:lnTo>
                  <a:lnTo>
                    <a:pt x="43" y="186"/>
                  </a:lnTo>
                  <a:lnTo>
                    <a:pt x="42" y="184"/>
                  </a:lnTo>
                  <a:lnTo>
                    <a:pt x="35" y="179"/>
                  </a:lnTo>
                  <a:lnTo>
                    <a:pt x="28" y="172"/>
                  </a:lnTo>
                  <a:lnTo>
                    <a:pt x="22" y="165"/>
                  </a:lnTo>
                  <a:lnTo>
                    <a:pt x="17" y="157"/>
                  </a:lnTo>
                  <a:lnTo>
                    <a:pt x="13" y="149"/>
                  </a:lnTo>
                  <a:lnTo>
                    <a:pt x="11" y="145"/>
                  </a:lnTo>
                  <a:lnTo>
                    <a:pt x="8" y="140"/>
                  </a:lnTo>
                  <a:lnTo>
                    <a:pt x="7" y="136"/>
                  </a:lnTo>
                  <a:lnTo>
                    <a:pt x="7" y="134"/>
                  </a:lnTo>
                  <a:lnTo>
                    <a:pt x="6" y="132"/>
                  </a:lnTo>
                  <a:lnTo>
                    <a:pt x="2" y="120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1" y="89"/>
                  </a:lnTo>
                  <a:lnTo>
                    <a:pt x="3" y="80"/>
                  </a:lnTo>
                  <a:lnTo>
                    <a:pt x="7" y="70"/>
                  </a:lnTo>
                  <a:lnTo>
                    <a:pt x="11" y="61"/>
                  </a:lnTo>
                  <a:lnTo>
                    <a:pt x="16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7" name="Freeform 16"/>
            <p:cNvSpPr>
              <a:spLocks/>
            </p:cNvSpPr>
            <p:nvPr/>
          </p:nvSpPr>
          <p:spPr bwMode="auto">
            <a:xfrm>
              <a:off x="4863" y="2913"/>
              <a:ext cx="369" cy="512"/>
            </a:xfrm>
            <a:custGeom>
              <a:avLst/>
              <a:gdLst>
                <a:gd name="T0" fmla="*/ 188 w 369"/>
                <a:gd name="T1" fmla="*/ 19 h 512"/>
                <a:gd name="T2" fmla="*/ 161 w 369"/>
                <a:gd name="T3" fmla="*/ 38 h 512"/>
                <a:gd name="T4" fmla="*/ 95 w 369"/>
                <a:gd name="T5" fmla="*/ 104 h 512"/>
                <a:gd name="T6" fmla="*/ 63 w 369"/>
                <a:gd name="T7" fmla="*/ 150 h 512"/>
                <a:gd name="T8" fmla="*/ 43 w 369"/>
                <a:gd name="T9" fmla="*/ 189 h 512"/>
                <a:gd name="T10" fmla="*/ 39 w 369"/>
                <a:gd name="T11" fmla="*/ 203 h 512"/>
                <a:gd name="T12" fmla="*/ 16 w 369"/>
                <a:gd name="T13" fmla="*/ 271 h 512"/>
                <a:gd name="T14" fmla="*/ 13 w 369"/>
                <a:gd name="T15" fmla="*/ 282 h 512"/>
                <a:gd name="T16" fmla="*/ 2 w 369"/>
                <a:gd name="T17" fmla="*/ 337 h 512"/>
                <a:gd name="T18" fmla="*/ 0 w 369"/>
                <a:gd name="T19" fmla="*/ 398 h 512"/>
                <a:gd name="T20" fmla="*/ 3 w 369"/>
                <a:gd name="T21" fmla="*/ 418 h 512"/>
                <a:gd name="T22" fmla="*/ 16 w 369"/>
                <a:gd name="T23" fmla="*/ 456 h 512"/>
                <a:gd name="T24" fmla="*/ 31 w 369"/>
                <a:gd name="T25" fmla="*/ 477 h 512"/>
                <a:gd name="T26" fmla="*/ 51 w 369"/>
                <a:gd name="T27" fmla="*/ 497 h 512"/>
                <a:gd name="T28" fmla="*/ 82 w 369"/>
                <a:gd name="T29" fmla="*/ 509 h 512"/>
                <a:gd name="T30" fmla="*/ 117 w 369"/>
                <a:gd name="T31" fmla="*/ 512 h 512"/>
                <a:gd name="T32" fmla="*/ 145 w 369"/>
                <a:gd name="T33" fmla="*/ 507 h 512"/>
                <a:gd name="T34" fmla="*/ 154 w 369"/>
                <a:gd name="T35" fmla="*/ 504 h 512"/>
                <a:gd name="T36" fmla="*/ 167 w 369"/>
                <a:gd name="T37" fmla="*/ 498 h 512"/>
                <a:gd name="T38" fmla="*/ 178 w 369"/>
                <a:gd name="T39" fmla="*/ 491 h 512"/>
                <a:gd name="T40" fmla="*/ 183 w 369"/>
                <a:gd name="T41" fmla="*/ 488 h 512"/>
                <a:gd name="T42" fmla="*/ 197 w 369"/>
                <a:gd name="T43" fmla="*/ 475 h 512"/>
                <a:gd name="T44" fmla="*/ 206 w 369"/>
                <a:gd name="T45" fmla="*/ 464 h 512"/>
                <a:gd name="T46" fmla="*/ 209 w 369"/>
                <a:gd name="T47" fmla="*/ 461 h 512"/>
                <a:gd name="T48" fmla="*/ 211 w 369"/>
                <a:gd name="T49" fmla="*/ 456 h 512"/>
                <a:gd name="T50" fmla="*/ 218 w 369"/>
                <a:gd name="T51" fmla="*/ 445 h 512"/>
                <a:gd name="T52" fmla="*/ 227 w 369"/>
                <a:gd name="T53" fmla="*/ 423 h 512"/>
                <a:gd name="T54" fmla="*/ 231 w 369"/>
                <a:gd name="T55" fmla="*/ 406 h 512"/>
                <a:gd name="T56" fmla="*/ 230 w 369"/>
                <a:gd name="T57" fmla="*/ 379 h 512"/>
                <a:gd name="T58" fmla="*/ 227 w 369"/>
                <a:gd name="T59" fmla="*/ 359 h 512"/>
                <a:gd name="T60" fmla="*/ 220 w 369"/>
                <a:gd name="T61" fmla="*/ 342 h 512"/>
                <a:gd name="T62" fmla="*/ 216 w 369"/>
                <a:gd name="T63" fmla="*/ 319 h 512"/>
                <a:gd name="T64" fmla="*/ 218 w 369"/>
                <a:gd name="T65" fmla="*/ 297 h 512"/>
                <a:gd name="T66" fmla="*/ 230 w 369"/>
                <a:gd name="T67" fmla="*/ 270 h 512"/>
                <a:gd name="T68" fmla="*/ 251 w 369"/>
                <a:gd name="T69" fmla="*/ 248 h 512"/>
                <a:gd name="T70" fmla="*/ 279 w 369"/>
                <a:gd name="T71" fmla="*/ 233 h 512"/>
                <a:gd name="T72" fmla="*/ 301 w 369"/>
                <a:gd name="T73" fmla="*/ 216 h 512"/>
                <a:gd name="T74" fmla="*/ 315 w 369"/>
                <a:gd name="T75" fmla="*/ 203 h 512"/>
                <a:gd name="T76" fmla="*/ 325 w 369"/>
                <a:gd name="T77" fmla="*/ 192 h 512"/>
                <a:gd name="T78" fmla="*/ 335 w 369"/>
                <a:gd name="T79" fmla="*/ 182 h 512"/>
                <a:gd name="T80" fmla="*/ 345 w 369"/>
                <a:gd name="T81" fmla="*/ 166 h 512"/>
                <a:gd name="T82" fmla="*/ 354 w 369"/>
                <a:gd name="T83" fmla="*/ 148 h 512"/>
                <a:gd name="T84" fmla="*/ 366 w 369"/>
                <a:gd name="T85" fmla="*/ 119 h 512"/>
                <a:gd name="T86" fmla="*/ 368 w 369"/>
                <a:gd name="T87" fmla="*/ 88 h 512"/>
                <a:gd name="T88" fmla="*/ 363 w 369"/>
                <a:gd name="T89" fmla="*/ 60 h 512"/>
                <a:gd name="T90" fmla="*/ 351 w 369"/>
                <a:gd name="T91" fmla="*/ 35 h 512"/>
                <a:gd name="T92" fmla="*/ 337 w 369"/>
                <a:gd name="T93" fmla="*/ 21 h 512"/>
                <a:gd name="T94" fmla="*/ 322 w 369"/>
                <a:gd name="T95" fmla="*/ 11 h 512"/>
                <a:gd name="T96" fmla="*/ 301 w 369"/>
                <a:gd name="T97" fmla="*/ 5 h 512"/>
                <a:gd name="T98" fmla="*/ 273 w 369"/>
                <a:gd name="T99" fmla="*/ 1 h 512"/>
                <a:gd name="T100" fmla="*/ 236 w 369"/>
                <a:gd name="T101" fmla="*/ 2 h 51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369"/>
                <a:gd name="T154" fmla="*/ 0 h 512"/>
                <a:gd name="T155" fmla="*/ 369 w 369"/>
                <a:gd name="T156" fmla="*/ 512 h 51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369" h="512">
                  <a:moveTo>
                    <a:pt x="208" y="11"/>
                  </a:moveTo>
                  <a:lnTo>
                    <a:pt x="195" y="16"/>
                  </a:lnTo>
                  <a:lnTo>
                    <a:pt x="188" y="19"/>
                  </a:lnTo>
                  <a:lnTo>
                    <a:pt x="183" y="22"/>
                  </a:lnTo>
                  <a:lnTo>
                    <a:pt x="171" y="30"/>
                  </a:lnTo>
                  <a:lnTo>
                    <a:pt x="161" y="38"/>
                  </a:lnTo>
                  <a:lnTo>
                    <a:pt x="133" y="64"/>
                  </a:lnTo>
                  <a:lnTo>
                    <a:pt x="108" y="91"/>
                  </a:lnTo>
                  <a:lnTo>
                    <a:pt x="95" y="104"/>
                  </a:lnTo>
                  <a:lnTo>
                    <a:pt x="85" y="119"/>
                  </a:lnTo>
                  <a:lnTo>
                    <a:pt x="74" y="134"/>
                  </a:lnTo>
                  <a:lnTo>
                    <a:pt x="63" y="150"/>
                  </a:lnTo>
                  <a:lnTo>
                    <a:pt x="54" y="168"/>
                  </a:lnTo>
                  <a:lnTo>
                    <a:pt x="46" y="184"/>
                  </a:lnTo>
                  <a:lnTo>
                    <a:pt x="43" y="189"/>
                  </a:lnTo>
                  <a:lnTo>
                    <a:pt x="39" y="194"/>
                  </a:lnTo>
                  <a:lnTo>
                    <a:pt x="39" y="200"/>
                  </a:lnTo>
                  <a:lnTo>
                    <a:pt x="39" y="203"/>
                  </a:lnTo>
                  <a:lnTo>
                    <a:pt x="36" y="209"/>
                  </a:lnTo>
                  <a:lnTo>
                    <a:pt x="25" y="239"/>
                  </a:lnTo>
                  <a:lnTo>
                    <a:pt x="16" y="271"/>
                  </a:lnTo>
                  <a:lnTo>
                    <a:pt x="15" y="274"/>
                  </a:lnTo>
                  <a:lnTo>
                    <a:pt x="15" y="279"/>
                  </a:lnTo>
                  <a:lnTo>
                    <a:pt x="13" y="282"/>
                  </a:lnTo>
                  <a:lnTo>
                    <a:pt x="11" y="287"/>
                  </a:lnTo>
                  <a:lnTo>
                    <a:pt x="6" y="312"/>
                  </a:lnTo>
                  <a:lnTo>
                    <a:pt x="2" y="337"/>
                  </a:lnTo>
                  <a:lnTo>
                    <a:pt x="0" y="364"/>
                  </a:lnTo>
                  <a:lnTo>
                    <a:pt x="0" y="391"/>
                  </a:lnTo>
                  <a:lnTo>
                    <a:pt x="0" y="398"/>
                  </a:lnTo>
                  <a:lnTo>
                    <a:pt x="1" y="404"/>
                  </a:lnTo>
                  <a:lnTo>
                    <a:pt x="1" y="411"/>
                  </a:lnTo>
                  <a:lnTo>
                    <a:pt x="3" y="418"/>
                  </a:lnTo>
                  <a:lnTo>
                    <a:pt x="6" y="431"/>
                  </a:lnTo>
                  <a:lnTo>
                    <a:pt x="10" y="443"/>
                  </a:lnTo>
                  <a:lnTo>
                    <a:pt x="16" y="456"/>
                  </a:lnTo>
                  <a:lnTo>
                    <a:pt x="19" y="461"/>
                  </a:lnTo>
                  <a:lnTo>
                    <a:pt x="23" y="467"/>
                  </a:lnTo>
                  <a:lnTo>
                    <a:pt x="31" y="477"/>
                  </a:lnTo>
                  <a:lnTo>
                    <a:pt x="40" y="489"/>
                  </a:lnTo>
                  <a:lnTo>
                    <a:pt x="46" y="492"/>
                  </a:lnTo>
                  <a:lnTo>
                    <a:pt x="51" y="497"/>
                  </a:lnTo>
                  <a:lnTo>
                    <a:pt x="61" y="501"/>
                  </a:lnTo>
                  <a:lnTo>
                    <a:pt x="72" y="505"/>
                  </a:lnTo>
                  <a:lnTo>
                    <a:pt x="82" y="509"/>
                  </a:lnTo>
                  <a:lnTo>
                    <a:pt x="94" y="511"/>
                  </a:lnTo>
                  <a:lnTo>
                    <a:pt x="105" y="512"/>
                  </a:lnTo>
                  <a:lnTo>
                    <a:pt x="117" y="512"/>
                  </a:lnTo>
                  <a:lnTo>
                    <a:pt x="128" y="511"/>
                  </a:lnTo>
                  <a:lnTo>
                    <a:pt x="140" y="509"/>
                  </a:lnTo>
                  <a:lnTo>
                    <a:pt x="145" y="507"/>
                  </a:lnTo>
                  <a:lnTo>
                    <a:pt x="149" y="505"/>
                  </a:lnTo>
                  <a:lnTo>
                    <a:pt x="152" y="505"/>
                  </a:lnTo>
                  <a:lnTo>
                    <a:pt x="154" y="504"/>
                  </a:lnTo>
                  <a:lnTo>
                    <a:pt x="157" y="503"/>
                  </a:lnTo>
                  <a:lnTo>
                    <a:pt x="162" y="500"/>
                  </a:lnTo>
                  <a:lnTo>
                    <a:pt x="167" y="498"/>
                  </a:lnTo>
                  <a:lnTo>
                    <a:pt x="173" y="495"/>
                  </a:lnTo>
                  <a:lnTo>
                    <a:pt x="178" y="491"/>
                  </a:lnTo>
                  <a:lnTo>
                    <a:pt x="179" y="490"/>
                  </a:lnTo>
                  <a:lnTo>
                    <a:pt x="180" y="490"/>
                  </a:lnTo>
                  <a:lnTo>
                    <a:pt x="183" y="488"/>
                  </a:lnTo>
                  <a:lnTo>
                    <a:pt x="188" y="484"/>
                  </a:lnTo>
                  <a:lnTo>
                    <a:pt x="193" y="479"/>
                  </a:lnTo>
                  <a:lnTo>
                    <a:pt x="197" y="475"/>
                  </a:lnTo>
                  <a:lnTo>
                    <a:pt x="202" y="470"/>
                  </a:lnTo>
                  <a:lnTo>
                    <a:pt x="205" y="466"/>
                  </a:lnTo>
                  <a:lnTo>
                    <a:pt x="206" y="464"/>
                  </a:lnTo>
                  <a:lnTo>
                    <a:pt x="206" y="463"/>
                  </a:lnTo>
                  <a:lnTo>
                    <a:pt x="207" y="463"/>
                  </a:lnTo>
                  <a:lnTo>
                    <a:pt x="209" y="461"/>
                  </a:lnTo>
                  <a:lnTo>
                    <a:pt x="210" y="458"/>
                  </a:lnTo>
                  <a:lnTo>
                    <a:pt x="211" y="457"/>
                  </a:lnTo>
                  <a:lnTo>
                    <a:pt x="211" y="456"/>
                  </a:lnTo>
                  <a:lnTo>
                    <a:pt x="212" y="456"/>
                  </a:lnTo>
                  <a:lnTo>
                    <a:pt x="216" y="451"/>
                  </a:lnTo>
                  <a:lnTo>
                    <a:pt x="218" y="445"/>
                  </a:lnTo>
                  <a:lnTo>
                    <a:pt x="221" y="441"/>
                  </a:lnTo>
                  <a:lnTo>
                    <a:pt x="225" y="429"/>
                  </a:lnTo>
                  <a:lnTo>
                    <a:pt x="227" y="423"/>
                  </a:lnTo>
                  <a:lnTo>
                    <a:pt x="229" y="418"/>
                  </a:lnTo>
                  <a:lnTo>
                    <a:pt x="230" y="411"/>
                  </a:lnTo>
                  <a:lnTo>
                    <a:pt x="231" y="406"/>
                  </a:lnTo>
                  <a:lnTo>
                    <a:pt x="231" y="399"/>
                  </a:lnTo>
                  <a:lnTo>
                    <a:pt x="231" y="392"/>
                  </a:lnTo>
                  <a:lnTo>
                    <a:pt x="230" y="379"/>
                  </a:lnTo>
                  <a:lnTo>
                    <a:pt x="230" y="372"/>
                  </a:lnTo>
                  <a:lnTo>
                    <a:pt x="229" y="365"/>
                  </a:lnTo>
                  <a:lnTo>
                    <a:pt x="227" y="359"/>
                  </a:lnTo>
                  <a:lnTo>
                    <a:pt x="224" y="353"/>
                  </a:lnTo>
                  <a:lnTo>
                    <a:pt x="222" y="348"/>
                  </a:lnTo>
                  <a:lnTo>
                    <a:pt x="220" y="342"/>
                  </a:lnTo>
                  <a:lnTo>
                    <a:pt x="218" y="330"/>
                  </a:lnTo>
                  <a:lnTo>
                    <a:pt x="217" y="325"/>
                  </a:lnTo>
                  <a:lnTo>
                    <a:pt x="216" y="319"/>
                  </a:lnTo>
                  <a:lnTo>
                    <a:pt x="216" y="313"/>
                  </a:lnTo>
                  <a:lnTo>
                    <a:pt x="217" y="308"/>
                  </a:lnTo>
                  <a:lnTo>
                    <a:pt x="218" y="297"/>
                  </a:lnTo>
                  <a:lnTo>
                    <a:pt x="221" y="287"/>
                  </a:lnTo>
                  <a:lnTo>
                    <a:pt x="224" y="278"/>
                  </a:lnTo>
                  <a:lnTo>
                    <a:pt x="230" y="270"/>
                  </a:lnTo>
                  <a:lnTo>
                    <a:pt x="236" y="262"/>
                  </a:lnTo>
                  <a:lnTo>
                    <a:pt x="243" y="255"/>
                  </a:lnTo>
                  <a:lnTo>
                    <a:pt x="251" y="248"/>
                  </a:lnTo>
                  <a:lnTo>
                    <a:pt x="262" y="243"/>
                  </a:lnTo>
                  <a:lnTo>
                    <a:pt x="270" y="238"/>
                  </a:lnTo>
                  <a:lnTo>
                    <a:pt x="279" y="233"/>
                  </a:lnTo>
                  <a:lnTo>
                    <a:pt x="287" y="227"/>
                  </a:lnTo>
                  <a:lnTo>
                    <a:pt x="294" y="222"/>
                  </a:lnTo>
                  <a:lnTo>
                    <a:pt x="301" y="216"/>
                  </a:lnTo>
                  <a:lnTo>
                    <a:pt x="309" y="210"/>
                  </a:lnTo>
                  <a:lnTo>
                    <a:pt x="312" y="206"/>
                  </a:lnTo>
                  <a:lnTo>
                    <a:pt x="315" y="203"/>
                  </a:lnTo>
                  <a:lnTo>
                    <a:pt x="319" y="199"/>
                  </a:lnTo>
                  <a:lnTo>
                    <a:pt x="322" y="196"/>
                  </a:lnTo>
                  <a:lnTo>
                    <a:pt x="325" y="192"/>
                  </a:lnTo>
                  <a:lnTo>
                    <a:pt x="329" y="189"/>
                  </a:lnTo>
                  <a:lnTo>
                    <a:pt x="331" y="185"/>
                  </a:lnTo>
                  <a:lnTo>
                    <a:pt x="335" y="182"/>
                  </a:lnTo>
                  <a:lnTo>
                    <a:pt x="337" y="177"/>
                  </a:lnTo>
                  <a:lnTo>
                    <a:pt x="340" y="174"/>
                  </a:lnTo>
                  <a:lnTo>
                    <a:pt x="345" y="166"/>
                  </a:lnTo>
                  <a:lnTo>
                    <a:pt x="347" y="161"/>
                  </a:lnTo>
                  <a:lnTo>
                    <a:pt x="350" y="157"/>
                  </a:lnTo>
                  <a:lnTo>
                    <a:pt x="354" y="148"/>
                  </a:lnTo>
                  <a:lnTo>
                    <a:pt x="358" y="140"/>
                  </a:lnTo>
                  <a:lnTo>
                    <a:pt x="363" y="131"/>
                  </a:lnTo>
                  <a:lnTo>
                    <a:pt x="366" y="119"/>
                  </a:lnTo>
                  <a:lnTo>
                    <a:pt x="368" y="107"/>
                  </a:lnTo>
                  <a:lnTo>
                    <a:pt x="369" y="97"/>
                  </a:lnTo>
                  <a:lnTo>
                    <a:pt x="368" y="88"/>
                  </a:lnTo>
                  <a:lnTo>
                    <a:pt x="367" y="78"/>
                  </a:lnTo>
                  <a:lnTo>
                    <a:pt x="365" y="70"/>
                  </a:lnTo>
                  <a:lnTo>
                    <a:pt x="363" y="60"/>
                  </a:lnTo>
                  <a:lnTo>
                    <a:pt x="359" y="51"/>
                  </a:lnTo>
                  <a:lnTo>
                    <a:pt x="355" y="43"/>
                  </a:lnTo>
                  <a:lnTo>
                    <a:pt x="351" y="35"/>
                  </a:lnTo>
                  <a:lnTo>
                    <a:pt x="346" y="29"/>
                  </a:lnTo>
                  <a:lnTo>
                    <a:pt x="342" y="25"/>
                  </a:lnTo>
                  <a:lnTo>
                    <a:pt x="337" y="21"/>
                  </a:lnTo>
                  <a:lnTo>
                    <a:pt x="333" y="17"/>
                  </a:lnTo>
                  <a:lnTo>
                    <a:pt x="328" y="14"/>
                  </a:lnTo>
                  <a:lnTo>
                    <a:pt x="322" y="11"/>
                  </a:lnTo>
                  <a:lnTo>
                    <a:pt x="316" y="9"/>
                  </a:lnTo>
                  <a:lnTo>
                    <a:pt x="310" y="7"/>
                  </a:lnTo>
                  <a:lnTo>
                    <a:pt x="301" y="5"/>
                  </a:lnTo>
                  <a:lnTo>
                    <a:pt x="292" y="3"/>
                  </a:lnTo>
                  <a:lnTo>
                    <a:pt x="282" y="2"/>
                  </a:lnTo>
                  <a:lnTo>
                    <a:pt x="273" y="1"/>
                  </a:lnTo>
                  <a:lnTo>
                    <a:pt x="254" y="0"/>
                  </a:lnTo>
                  <a:lnTo>
                    <a:pt x="244" y="1"/>
                  </a:lnTo>
                  <a:lnTo>
                    <a:pt x="236" y="2"/>
                  </a:lnTo>
                  <a:lnTo>
                    <a:pt x="222" y="6"/>
                  </a:lnTo>
                  <a:lnTo>
                    <a:pt x="208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8" name="Freeform 17"/>
            <p:cNvSpPr>
              <a:spLocks/>
            </p:cNvSpPr>
            <p:nvPr/>
          </p:nvSpPr>
          <p:spPr bwMode="auto">
            <a:xfrm>
              <a:off x="4692" y="2941"/>
              <a:ext cx="347" cy="474"/>
            </a:xfrm>
            <a:custGeom>
              <a:avLst/>
              <a:gdLst>
                <a:gd name="T0" fmla="*/ 333 w 347"/>
                <a:gd name="T1" fmla="*/ 0 h 474"/>
                <a:gd name="T2" fmla="*/ 288 w 347"/>
                <a:gd name="T3" fmla="*/ 14 h 474"/>
                <a:gd name="T4" fmla="*/ 251 w 347"/>
                <a:gd name="T5" fmla="*/ 34 h 474"/>
                <a:gd name="T6" fmla="*/ 212 w 347"/>
                <a:gd name="T7" fmla="*/ 62 h 474"/>
                <a:gd name="T8" fmla="*/ 166 w 347"/>
                <a:gd name="T9" fmla="*/ 103 h 474"/>
                <a:gd name="T10" fmla="*/ 100 w 347"/>
                <a:gd name="T11" fmla="*/ 166 h 474"/>
                <a:gd name="T12" fmla="*/ 54 w 347"/>
                <a:gd name="T13" fmla="*/ 215 h 474"/>
                <a:gd name="T14" fmla="*/ 17 w 347"/>
                <a:gd name="T15" fmla="*/ 258 h 474"/>
                <a:gd name="T16" fmla="*/ 4 w 347"/>
                <a:gd name="T17" fmla="*/ 275 h 474"/>
                <a:gd name="T18" fmla="*/ 0 w 347"/>
                <a:gd name="T19" fmla="*/ 293 h 474"/>
                <a:gd name="T20" fmla="*/ 11 w 347"/>
                <a:gd name="T21" fmla="*/ 313 h 474"/>
                <a:gd name="T22" fmla="*/ 27 w 347"/>
                <a:gd name="T23" fmla="*/ 325 h 474"/>
                <a:gd name="T24" fmla="*/ 74 w 347"/>
                <a:gd name="T25" fmla="*/ 341 h 474"/>
                <a:gd name="T26" fmla="*/ 133 w 347"/>
                <a:gd name="T27" fmla="*/ 350 h 474"/>
                <a:gd name="T28" fmla="*/ 168 w 347"/>
                <a:gd name="T29" fmla="*/ 357 h 474"/>
                <a:gd name="T30" fmla="*/ 176 w 347"/>
                <a:gd name="T31" fmla="*/ 368 h 474"/>
                <a:gd name="T32" fmla="*/ 174 w 347"/>
                <a:gd name="T33" fmla="*/ 384 h 474"/>
                <a:gd name="T34" fmla="*/ 171 w 347"/>
                <a:gd name="T35" fmla="*/ 390 h 474"/>
                <a:gd name="T36" fmla="*/ 150 w 347"/>
                <a:gd name="T37" fmla="*/ 419 h 474"/>
                <a:gd name="T38" fmla="*/ 141 w 347"/>
                <a:gd name="T39" fmla="*/ 434 h 474"/>
                <a:gd name="T40" fmla="*/ 140 w 347"/>
                <a:gd name="T41" fmla="*/ 439 h 474"/>
                <a:gd name="T42" fmla="*/ 145 w 347"/>
                <a:gd name="T43" fmla="*/ 451 h 474"/>
                <a:gd name="T44" fmla="*/ 158 w 347"/>
                <a:gd name="T45" fmla="*/ 452 h 474"/>
                <a:gd name="T46" fmla="*/ 171 w 347"/>
                <a:gd name="T47" fmla="*/ 441 h 474"/>
                <a:gd name="T48" fmla="*/ 182 w 347"/>
                <a:gd name="T49" fmla="*/ 425 h 474"/>
                <a:gd name="T50" fmla="*/ 192 w 347"/>
                <a:gd name="T51" fmla="*/ 425 h 474"/>
                <a:gd name="T52" fmla="*/ 192 w 347"/>
                <a:gd name="T53" fmla="*/ 451 h 474"/>
                <a:gd name="T54" fmla="*/ 195 w 347"/>
                <a:gd name="T55" fmla="*/ 473 h 474"/>
                <a:gd name="T56" fmla="*/ 212 w 347"/>
                <a:gd name="T57" fmla="*/ 474 h 474"/>
                <a:gd name="T58" fmla="*/ 230 w 347"/>
                <a:gd name="T59" fmla="*/ 460 h 474"/>
                <a:gd name="T60" fmla="*/ 228 w 347"/>
                <a:gd name="T61" fmla="*/ 442 h 474"/>
                <a:gd name="T62" fmla="*/ 214 w 347"/>
                <a:gd name="T63" fmla="*/ 423 h 474"/>
                <a:gd name="T64" fmla="*/ 215 w 347"/>
                <a:gd name="T65" fmla="*/ 408 h 474"/>
                <a:gd name="T66" fmla="*/ 232 w 347"/>
                <a:gd name="T67" fmla="*/ 405 h 474"/>
                <a:gd name="T68" fmla="*/ 257 w 347"/>
                <a:gd name="T69" fmla="*/ 415 h 474"/>
                <a:gd name="T70" fmla="*/ 279 w 347"/>
                <a:gd name="T71" fmla="*/ 411 h 474"/>
                <a:gd name="T72" fmla="*/ 282 w 347"/>
                <a:gd name="T73" fmla="*/ 395 h 474"/>
                <a:gd name="T74" fmla="*/ 271 w 347"/>
                <a:gd name="T75" fmla="*/ 381 h 474"/>
                <a:gd name="T76" fmla="*/ 234 w 347"/>
                <a:gd name="T77" fmla="*/ 375 h 474"/>
                <a:gd name="T78" fmla="*/ 217 w 347"/>
                <a:gd name="T79" fmla="*/ 364 h 474"/>
                <a:gd name="T80" fmla="*/ 203 w 347"/>
                <a:gd name="T81" fmla="*/ 347 h 474"/>
                <a:gd name="T82" fmla="*/ 196 w 347"/>
                <a:gd name="T83" fmla="*/ 336 h 474"/>
                <a:gd name="T84" fmla="*/ 172 w 347"/>
                <a:gd name="T85" fmla="*/ 328 h 474"/>
                <a:gd name="T86" fmla="*/ 140 w 347"/>
                <a:gd name="T87" fmla="*/ 323 h 474"/>
                <a:gd name="T88" fmla="*/ 106 w 347"/>
                <a:gd name="T89" fmla="*/ 314 h 474"/>
                <a:gd name="T90" fmla="*/ 82 w 347"/>
                <a:gd name="T91" fmla="*/ 302 h 474"/>
                <a:gd name="T92" fmla="*/ 69 w 347"/>
                <a:gd name="T93" fmla="*/ 287 h 474"/>
                <a:gd name="T94" fmla="*/ 68 w 347"/>
                <a:gd name="T95" fmla="*/ 268 h 474"/>
                <a:gd name="T96" fmla="*/ 91 w 347"/>
                <a:gd name="T97" fmla="*/ 235 h 474"/>
                <a:gd name="T98" fmla="*/ 158 w 347"/>
                <a:gd name="T99" fmla="*/ 185 h 474"/>
                <a:gd name="T100" fmla="*/ 227 w 347"/>
                <a:gd name="T101" fmla="*/ 131 h 474"/>
                <a:gd name="T102" fmla="*/ 295 w 347"/>
                <a:gd name="T103" fmla="*/ 96 h 474"/>
                <a:gd name="T104" fmla="*/ 333 w 347"/>
                <a:gd name="T105" fmla="*/ 58 h 474"/>
                <a:gd name="T106" fmla="*/ 347 w 347"/>
                <a:gd name="T107" fmla="*/ 29 h 474"/>
                <a:gd name="T108" fmla="*/ 346 w 347"/>
                <a:gd name="T109" fmla="*/ 11 h 474"/>
                <a:gd name="T110" fmla="*/ 333 w 347"/>
                <a:gd name="T111" fmla="*/ 0 h 47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47"/>
                <a:gd name="T169" fmla="*/ 0 h 474"/>
                <a:gd name="T170" fmla="*/ 347 w 347"/>
                <a:gd name="T171" fmla="*/ 474 h 47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47" h="474">
                  <a:moveTo>
                    <a:pt x="333" y="0"/>
                  </a:moveTo>
                  <a:lnTo>
                    <a:pt x="288" y="14"/>
                  </a:lnTo>
                  <a:lnTo>
                    <a:pt x="251" y="34"/>
                  </a:lnTo>
                  <a:lnTo>
                    <a:pt x="212" y="62"/>
                  </a:lnTo>
                  <a:lnTo>
                    <a:pt x="166" y="103"/>
                  </a:lnTo>
                  <a:lnTo>
                    <a:pt x="100" y="166"/>
                  </a:lnTo>
                  <a:lnTo>
                    <a:pt x="54" y="215"/>
                  </a:lnTo>
                  <a:lnTo>
                    <a:pt x="17" y="258"/>
                  </a:lnTo>
                  <a:lnTo>
                    <a:pt x="4" y="275"/>
                  </a:lnTo>
                  <a:lnTo>
                    <a:pt x="0" y="293"/>
                  </a:lnTo>
                  <a:lnTo>
                    <a:pt x="11" y="313"/>
                  </a:lnTo>
                  <a:lnTo>
                    <a:pt x="27" y="325"/>
                  </a:lnTo>
                  <a:lnTo>
                    <a:pt x="74" y="341"/>
                  </a:lnTo>
                  <a:lnTo>
                    <a:pt x="133" y="350"/>
                  </a:lnTo>
                  <a:lnTo>
                    <a:pt x="168" y="357"/>
                  </a:lnTo>
                  <a:lnTo>
                    <a:pt x="176" y="368"/>
                  </a:lnTo>
                  <a:lnTo>
                    <a:pt x="174" y="384"/>
                  </a:lnTo>
                  <a:lnTo>
                    <a:pt x="171" y="390"/>
                  </a:lnTo>
                  <a:lnTo>
                    <a:pt x="150" y="419"/>
                  </a:lnTo>
                  <a:lnTo>
                    <a:pt x="141" y="434"/>
                  </a:lnTo>
                  <a:lnTo>
                    <a:pt x="140" y="439"/>
                  </a:lnTo>
                  <a:lnTo>
                    <a:pt x="145" y="451"/>
                  </a:lnTo>
                  <a:lnTo>
                    <a:pt x="158" y="452"/>
                  </a:lnTo>
                  <a:lnTo>
                    <a:pt x="171" y="441"/>
                  </a:lnTo>
                  <a:lnTo>
                    <a:pt x="182" y="425"/>
                  </a:lnTo>
                  <a:lnTo>
                    <a:pt x="192" y="425"/>
                  </a:lnTo>
                  <a:lnTo>
                    <a:pt x="192" y="451"/>
                  </a:lnTo>
                  <a:lnTo>
                    <a:pt x="195" y="473"/>
                  </a:lnTo>
                  <a:lnTo>
                    <a:pt x="212" y="474"/>
                  </a:lnTo>
                  <a:lnTo>
                    <a:pt x="230" y="460"/>
                  </a:lnTo>
                  <a:lnTo>
                    <a:pt x="228" y="442"/>
                  </a:lnTo>
                  <a:lnTo>
                    <a:pt x="214" y="423"/>
                  </a:lnTo>
                  <a:lnTo>
                    <a:pt x="215" y="408"/>
                  </a:lnTo>
                  <a:lnTo>
                    <a:pt x="232" y="405"/>
                  </a:lnTo>
                  <a:lnTo>
                    <a:pt x="257" y="415"/>
                  </a:lnTo>
                  <a:lnTo>
                    <a:pt x="279" y="411"/>
                  </a:lnTo>
                  <a:lnTo>
                    <a:pt x="282" y="395"/>
                  </a:lnTo>
                  <a:lnTo>
                    <a:pt x="271" y="381"/>
                  </a:lnTo>
                  <a:lnTo>
                    <a:pt x="234" y="375"/>
                  </a:lnTo>
                  <a:lnTo>
                    <a:pt x="217" y="364"/>
                  </a:lnTo>
                  <a:lnTo>
                    <a:pt x="203" y="347"/>
                  </a:lnTo>
                  <a:lnTo>
                    <a:pt x="196" y="336"/>
                  </a:lnTo>
                  <a:lnTo>
                    <a:pt x="172" y="328"/>
                  </a:lnTo>
                  <a:lnTo>
                    <a:pt x="140" y="323"/>
                  </a:lnTo>
                  <a:lnTo>
                    <a:pt x="106" y="314"/>
                  </a:lnTo>
                  <a:lnTo>
                    <a:pt x="82" y="302"/>
                  </a:lnTo>
                  <a:lnTo>
                    <a:pt x="69" y="287"/>
                  </a:lnTo>
                  <a:lnTo>
                    <a:pt x="68" y="268"/>
                  </a:lnTo>
                  <a:lnTo>
                    <a:pt x="91" y="235"/>
                  </a:lnTo>
                  <a:lnTo>
                    <a:pt x="158" y="185"/>
                  </a:lnTo>
                  <a:lnTo>
                    <a:pt x="227" y="131"/>
                  </a:lnTo>
                  <a:lnTo>
                    <a:pt x="295" y="96"/>
                  </a:lnTo>
                  <a:lnTo>
                    <a:pt x="333" y="58"/>
                  </a:lnTo>
                  <a:lnTo>
                    <a:pt x="347" y="29"/>
                  </a:lnTo>
                  <a:lnTo>
                    <a:pt x="346" y="11"/>
                  </a:lnTo>
                  <a:lnTo>
                    <a:pt x="33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299" name="Freeform 18"/>
            <p:cNvSpPr>
              <a:spLocks/>
            </p:cNvSpPr>
            <p:nvPr/>
          </p:nvSpPr>
          <p:spPr bwMode="auto">
            <a:xfrm>
              <a:off x="4977" y="3341"/>
              <a:ext cx="345" cy="686"/>
            </a:xfrm>
            <a:custGeom>
              <a:avLst/>
              <a:gdLst>
                <a:gd name="T0" fmla="*/ 57 w 345"/>
                <a:gd name="T1" fmla="*/ 2 h 686"/>
                <a:gd name="T2" fmla="*/ 89 w 345"/>
                <a:gd name="T3" fmla="*/ 0 h 686"/>
                <a:gd name="T4" fmla="*/ 113 w 345"/>
                <a:gd name="T5" fmla="*/ 15 h 686"/>
                <a:gd name="T6" fmla="*/ 169 w 345"/>
                <a:gd name="T7" fmla="*/ 64 h 686"/>
                <a:gd name="T8" fmla="*/ 227 w 345"/>
                <a:gd name="T9" fmla="*/ 121 h 686"/>
                <a:gd name="T10" fmla="*/ 278 w 345"/>
                <a:gd name="T11" fmla="*/ 176 h 686"/>
                <a:gd name="T12" fmla="*/ 315 w 345"/>
                <a:gd name="T13" fmla="*/ 225 h 686"/>
                <a:gd name="T14" fmla="*/ 337 w 345"/>
                <a:gd name="T15" fmla="*/ 263 h 686"/>
                <a:gd name="T16" fmla="*/ 345 w 345"/>
                <a:gd name="T17" fmla="*/ 293 h 686"/>
                <a:gd name="T18" fmla="*/ 341 w 345"/>
                <a:gd name="T19" fmla="*/ 321 h 686"/>
                <a:gd name="T20" fmla="*/ 329 w 345"/>
                <a:gd name="T21" fmla="*/ 349 h 686"/>
                <a:gd name="T22" fmla="*/ 302 w 345"/>
                <a:gd name="T23" fmla="*/ 382 h 686"/>
                <a:gd name="T24" fmla="*/ 262 w 345"/>
                <a:gd name="T25" fmla="*/ 416 h 686"/>
                <a:gd name="T26" fmla="*/ 201 w 345"/>
                <a:gd name="T27" fmla="*/ 467 h 686"/>
                <a:gd name="T28" fmla="*/ 154 w 345"/>
                <a:gd name="T29" fmla="*/ 496 h 686"/>
                <a:gd name="T30" fmla="*/ 127 w 345"/>
                <a:gd name="T31" fmla="*/ 521 h 686"/>
                <a:gd name="T32" fmla="*/ 115 w 345"/>
                <a:gd name="T33" fmla="*/ 544 h 686"/>
                <a:gd name="T34" fmla="*/ 117 w 345"/>
                <a:gd name="T35" fmla="*/ 559 h 686"/>
                <a:gd name="T36" fmla="*/ 133 w 345"/>
                <a:gd name="T37" fmla="*/ 575 h 686"/>
                <a:gd name="T38" fmla="*/ 171 w 345"/>
                <a:gd name="T39" fmla="*/ 600 h 686"/>
                <a:gd name="T40" fmla="*/ 203 w 345"/>
                <a:gd name="T41" fmla="*/ 619 h 686"/>
                <a:gd name="T42" fmla="*/ 241 w 345"/>
                <a:gd name="T43" fmla="*/ 631 h 686"/>
                <a:gd name="T44" fmla="*/ 264 w 345"/>
                <a:gd name="T45" fmla="*/ 638 h 686"/>
                <a:gd name="T46" fmla="*/ 269 w 345"/>
                <a:gd name="T47" fmla="*/ 654 h 686"/>
                <a:gd name="T48" fmla="*/ 262 w 345"/>
                <a:gd name="T49" fmla="*/ 664 h 686"/>
                <a:gd name="T50" fmla="*/ 229 w 345"/>
                <a:gd name="T51" fmla="*/ 678 h 686"/>
                <a:gd name="T52" fmla="*/ 224 w 345"/>
                <a:gd name="T53" fmla="*/ 680 h 686"/>
                <a:gd name="T54" fmla="*/ 180 w 345"/>
                <a:gd name="T55" fmla="*/ 686 h 686"/>
                <a:gd name="T56" fmla="*/ 157 w 345"/>
                <a:gd name="T57" fmla="*/ 686 h 686"/>
                <a:gd name="T58" fmla="*/ 134 w 345"/>
                <a:gd name="T59" fmla="*/ 668 h 686"/>
                <a:gd name="T60" fmla="*/ 112 w 345"/>
                <a:gd name="T61" fmla="*/ 635 h 686"/>
                <a:gd name="T62" fmla="*/ 89 w 345"/>
                <a:gd name="T63" fmla="*/ 614 h 686"/>
                <a:gd name="T64" fmla="*/ 56 w 345"/>
                <a:gd name="T65" fmla="*/ 596 h 686"/>
                <a:gd name="T66" fmla="*/ 33 w 345"/>
                <a:gd name="T67" fmla="*/ 575 h 686"/>
                <a:gd name="T68" fmla="*/ 31 w 345"/>
                <a:gd name="T69" fmla="*/ 547 h 686"/>
                <a:gd name="T70" fmla="*/ 36 w 345"/>
                <a:gd name="T71" fmla="*/ 526 h 686"/>
                <a:gd name="T72" fmla="*/ 57 w 345"/>
                <a:gd name="T73" fmla="*/ 505 h 686"/>
                <a:gd name="T74" fmla="*/ 91 w 345"/>
                <a:gd name="T75" fmla="*/ 486 h 686"/>
                <a:gd name="T76" fmla="*/ 119 w 345"/>
                <a:gd name="T77" fmla="*/ 463 h 686"/>
                <a:gd name="T78" fmla="*/ 145 w 345"/>
                <a:gd name="T79" fmla="*/ 424 h 686"/>
                <a:gd name="T80" fmla="*/ 169 w 345"/>
                <a:gd name="T81" fmla="*/ 381 h 686"/>
                <a:gd name="T82" fmla="*/ 201 w 345"/>
                <a:gd name="T83" fmla="*/ 339 h 686"/>
                <a:gd name="T84" fmla="*/ 234 w 345"/>
                <a:gd name="T85" fmla="*/ 314 h 686"/>
                <a:gd name="T86" fmla="*/ 252 w 345"/>
                <a:gd name="T87" fmla="*/ 302 h 686"/>
                <a:gd name="T88" fmla="*/ 255 w 345"/>
                <a:gd name="T89" fmla="*/ 291 h 686"/>
                <a:gd name="T90" fmla="*/ 238 w 345"/>
                <a:gd name="T91" fmla="*/ 279 h 686"/>
                <a:gd name="T92" fmla="*/ 185 w 345"/>
                <a:gd name="T93" fmla="*/ 237 h 686"/>
                <a:gd name="T94" fmla="*/ 115 w 345"/>
                <a:gd name="T95" fmla="*/ 193 h 686"/>
                <a:gd name="T96" fmla="*/ 63 w 345"/>
                <a:gd name="T97" fmla="*/ 153 h 686"/>
                <a:gd name="T98" fmla="*/ 19 w 345"/>
                <a:gd name="T99" fmla="*/ 102 h 686"/>
                <a:gd name="T100" fmla="*/ 0 w 345"/>
                <a:gd name="T101" fmla="*/ 53 h 686"/>
                <a:gd name="T102" fmla="*/ 7 w 345"/>
                <a:gd name="T103" fmla="*/ 27 h 686"/>
                <a:gd name="T104" fmla="*/ 33 w 345"/>
                <a:gd name="T105" fmla="*/ 9 h 686"/>
                <a:gd name="T106" fmla="*/ 57 w 345"/>
                <a:gd name="T107" fmla="*/ 2 h 68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45"/>
                <a:gd name="T163" fmla="*/ 0 h 686"/>
                <a:gd name="T164" fmla="*/ 345 w 345"/>
                <a:gd name="T165" fmla="*/ 686 h 68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45" h="686">
                  <a:moveTo>
                    <a:pt x="57" y="2"/>
                  </a:moveTo>
                  <a:lnTo>
                    <a:pt x="89" y="0"/>
                  </a:lnTo>
                  <a:lnTo>
                    <a:pt x="113" y="15"/>
                  </a:lnTo>
                  <a:lnTo>
                    <a:pt x="169" y="64"/>
                  </a:lnTo>
                  <a:lnTo>
                    <a:pt x="227" y="121"/>
                  </a:lnTo>
                  <a:lnTo>
                    <a:pt x="278" y="176"/>
                  </a:lnTo>
                  <a:lnTo>
                    <a:pt x="315" y="225"/>
                  </a:lnTo>
                  <a:lnTo>
                    <a:pt x="337" y="263"/>
                  </a:lnTo>
                  <a:lnTo>
                    <a:pt x="345" y="293"/>
                  </a:lnTo>
                  <a:lnTo>
                    <a:pt x="341" y="321"/>
                  </a:lnTo>
                  <a:lnTo>
                    <a:pt x="329" y="349"/>
                  </a:lnTo>
                  <a:lnTo>
                    <a:pt x="302" y="382"/>
                  </a:lnTo>
                  <a:lnTo>
                    <a:pt x="262" y="416"/>
                  </a:lnTo>
                  <a:lnTo>
                    <a:pt x="201" y="467"/>
                  </a:lnTo>
                  <a:lnTo>
                    <a:pt x="154" y="496"/>
                  </a:lnTo>
                  <a:lnTo>
                    <a:pt x="127" y="521"/>
                  </a:lnTo>
                  <a:lnTo>
                    <a:pt x="115" y="544"/>
                  </a:lnTo>
                  <a:lnTo>
                    <a:pt x="117" y="559"/>
                  </a:lnTo>
                  <a:lnTo>
                    <a:pt x="133" y="575"/>
                  </a:lnTo>
                  <a:lnTo>
                    <a:pt x="171" y="600"/>
                  </a:lnTo>
                  <a:lnTo>
                    <a:pt x="203" y="619"/>
                  </a:lnTo>
                  <a:lnTo>
                    <a:pt x="241" y="631"/>
                  </a:lnTo>
                  <a:lnTo>
                    <a:pt x="264" y="638"/>
                  </a:lnTo>
                  <a:lnTo>
                    <a:pt x="269" y="654"/>
                  </a:lnTo>
                  <a:lnTo>
                    <a:pt x="262" y="664"/>
                  </a:lnTo>
                  <a:lnTo>
                    <a:pt x="229" y="678"/>
                  </a:lnTo>
                  <a:lnTo>
                    <a:pt x="224" y="680"/>
                  </a:lnTo>
                  <a:lnTo>
                    <a:pt x="180" y="686"/>
                  </a:lnTo>
                  <a:lnTo>
                    <a:pt x="157" y="686"/>
                  </a:lnTo>
                  <a:lnTo>
                    <a:pt x="134" y="668"/>
                  </a:lnTo>
                  <a:lnTo>
                    <a:pt x="112" y="635"/>
                  </a:lnTo>
                  <a:lnTo>
                    <a:pt x="89" y="614"/>
                  </a:lnTo>
                  <a:lnTo>
                    <a:pt x="56" y="596"/>
                  </a:lnTo>
                  <a:lnTo>
                    <a:pt x="33" y="575"/>
                  </a:lnTo>
                  <a:lnTo>
                    <a:pt x="31" y="547"/>
                  </a:lnTo>
                  <a:lnTo>
                    <a:pt x="36" y="526"/>
                  </a:lnTo>
                  <a:lnTo>
                    <a:pt x="57" y="505"/>
                  </a:lnTo>
                  <a:lnTo>
                    <a:pt x="91" y="486"/>
                  </a:lnTo>
                  <a:lnTo>
                    <a:pt x="119" y="463"/>
                  </a:lnTo>
                  <a:lnTo>
                    <a:pt x="145" y="424"/>
                  </a:lnTo>
                  <a:lnTo>
                    <a:pt x="169" y="381"/>
                  </a:lnTo>
                  <a:lnTo>
                    <a:pt x="201" y="339"/>
                  </a:lnTo>
                  <a:lnTo>
                    <a:pt x="234" y="314"/>
                  </a:lnTo>
                  <a:lnTo>
                    <a:pt x="252" y="302"/>
                  </a:lnTo>
                  <a:lnTo>
                    <a:pt x="255" y="291"/>
                  </a:lnTo>
                  <a:lnTo>
                    <a:pt x="238" y="279"/>
                  </a:lnTo>
                  <a:lnTo>
                    <a:pt x="185" y="237"/>
                  </a:lnTo>
                  <a:lnTo>
                    <a:pt x="115" y="193"/>
                  </a:lnTo>
                  <a:lnTo>
                    <a:pt x="63" y="153"/>
                  </a:lnTo>
                  <a:lnTo>
                    <a:pt x="19" y="102"/>
                  </a:lnTo>
                  <a:lnTo>
                    <a:pt x="0" y="53"/>
                  </a:lnTo>
                  <a:lnTo>
                    <a:pt x="7" y="27"/>
                  </a:lnTo>
                  <a:lnTo>
                    <a:pt x="33" y="9"/>
                  </a:lnTo>
                  <a:lnTo>
                    <a:pt x="57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0" name="Freeform 19"/>
            <p:cNvSpPr>
              <a:spLocks/>
            </p:cNvSpPr>
            <p:nvPr/>
          </p:nvSpPr>
          <p:spPr bwMode="auto">
            <a:xfrm>
              <a:off x="4840" y="3318"/>
              <a:ext cx="144" cy="730"/>
            </a:xfrm>
            <a:custGeom>
              <a:avLst/>
              <a:gdLst>
                <a:gd name="T0" fmla="*/ 39 w 144"/>
                <a:gd name="T1" fmla="*/ 72 h 730"/>
                <a:gd name="T2" fmla="*/ 40 w 144"/>
                <a:gd name="T3" fmla="*/ 28 h 730"/>
                <a:gd name="T4" fmla="*/ 60 w 144"/>
                <a:gd name="T5" fmla="*/ 5 h 730"/>
                <a:gd name="T6" fmla="*/ 95 w 144"/>
                <a:gd name="T7" fmla="*/ 0 h 730"/>
                <a:gd name="T8" fmla="*/ 123 w 144"/>
                <a:gd name="T9" fmla="*/ 7 h 730"/>
                <a:gd name="T10" fmla="*/ 142 w 144"/>
                <a:gd name="T11" fmla="*/ 37 h 730"/>
                <a:gd name="T12" fmla="*/ 144 w 144"/>
                <a:gd name="T13" fmla="*/ 86 h 730"/>
                <a:gd name="T14" fmla="*/ 144 w 144"/>
                <a:gd name="T15" fmla="*/ 165 h 730"/>
                <a:gd name="T16" fmla="*/ 140 w 144"/>
                <a:gd name="T17" fmla="*/ 284 h 730"/>
                <a:gd name="T18" fmla="*/ 132 w 144"/>
                <a:gd name="T19" fmla="*/ 350 h 730"/>
                <a:gd name="T20" fmla="*/ 130 w 144"/>
                <a:gd name="T21" fmla="*/ 406 h 730"/>
                <a:gd name="T22" fmla="*/ 121 w 144"/>
                <a:gd name="T23" fmla="*/ 471 h 730"/>
                <a:gd name="T24" fmla="*/ 121 w 144"/>
                <a:gd name="T25" fmla="*/ 534 h 730"/>
                <a:gd name="T26" fmla="*/ 130 w 144"/>
                <a:gd name="T27" fmla="*/ 572 h 730"/>
                <a:gd name="T28" fmla="*/ 135 w 144"/>
                <a:gd name="T29" fmla="*/ 590 h 730"/>
                <a:gd name="T30" fmla="*/ 132 w 144"/>
                <a:gd name="T31" fmla="*/ 613 h 730"/>
                <a:gd name="T32" fmla="*/ 114 w 144"/>
                <a:gd name="T33" fmla="*/ 630 h 730"/>
                <a:gd name="T34" fmla="*/ 104 w 144"/>
                <a:gd name="T35" fmla="*/ 665 h 730"/>
                <a:gd name="T36" fmla="*/ 100 w 144"/>
                <a:gd name="T37" fmla="*/ 704 h 730"/>
                <a:gd name="T38" fmla="*/ 98 w 144"/>
                <a:gd name="T39" fmla="*/ 726 h 730"/>
                <a:gd name="T40" fmla="*/ 81 w 144"/>
                <a:gd name="T41" fmla="*/ 730 h 730"/>
                <a:gd name="T42" fmla="*/ 28 w 144"/>
                <a:gd name="T43" fmla="*/ 716 h 730"/>
                <a:gd name="T44" fmla="*/ 0 w 144"/>
                <a:gd name="T45" fmla="*/ 688 h 730"/>
                <a:gd name="T46" fmla="*/ 5 w 144"/>
                <a:gd name="T47" fmla="*/ 660 h 730"/>
                <a:gd name="T48" fmla="*/ 30 w 144"/>
                <a:gd name="T49" fmla="*/ 627 h 730"/>
                <a:gd name="T50" fmla="*/ 65 w 144"/>
                <a:gd name="T51" fmla="*/ 599 h 730"/>
                <a:gd name="T52" fmla="*/ 65 w 144"/>
                <a:gd name="T53" fmla="*/ 578 h 730"/>
                <a:gd name="T54" fmla="*/ 68 w 144"/>
                <a:gd name="T55" fmla="*/ 546 h 730"/>
                <a:gd name="T56" fmla="*/ 77 w 144"/>
                <a:gd name="T57" fmla="*/ 515 h 730"/>
                <a:gd name="T58" fmla="*/ 79 w 144"/>
                <a:gd name="T59" fmla="*/ 474 h 730"/>
                <a:gd name="T60" fmla="*/ 72 w 144"/>
                <a:gd name="T61" fmla="*/ 417 h 730"/>
                <a:gd name="T62" fmla="*/ 61 w 144"/>
                <a:gd name="T63" fmla="*/ 347 h 730"/>
                <a:gd name="T64" fmla="*/ 53 w 144"/>
                <a:gd name="T65" fmla="*/ 292 h 730"/>
                <a:gd name="T66" fmla="*/ 53 w 144"/>
                <a:gd name="T67" fmla="*/ 263 h 730"/>
                <a:gd name="T68" fmla="*/ 51 w 144"/>
                <a:gd name="T69" fmla="*/ 217 h 730"/>
                <a:gd name="T70" fmla="*/ 42 w 144"/>
                <a:gd name="T71" fmla="*/ 137 h 730"/>
                <a:gd name="T72" fmla="*/ 39 w 144"/>
                <a:gd name="T73" fmla="*/ 72 h 73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44"/>
                <a:gd name="T112" fmla="*/ 0 h 730"/>
                <a:gd name="T113" fmla="*/ 144 w 144"/>
                <a:gd name="T114" fmla="*/ 730 h 73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44" h="730">
                  <a:moveTo>
                    <a:pt x="39" y="72"/>
                  </a:moveTo>
                  <a:lnTo>
                    <a:pt x="40" y="28"/>
                  </a:lnTo>
                  <a:lnTo>
                    <a:pt x="60" y="5"/>
                  </a:lnTo>
                  <a:lnTo>
                    <a:pt x="95" y="0"/>
                  </a:lnTo>
                  <a:lnTo>
                    <a:pt x="123" y="7"/>
                  </a:lnTo>
                  <a:lnTo>
                    <a:pt x="142" y="37"/>
                  </a:lnTo>
                  <a:lnTo>
                    <a:pt x="144" y="86"/>
                  </a:lnTo>
                  <a:lnTo>
                    <a:pt x="144" y="165"/>
                  </a:lnTo>
                  <a:lnTo>
                    <a:pt x="140" y="284"/>
                  </a:lnTo>
                  <a:lnTo>
                    <a:pt x="132" y="350"/>
                  </a:lnTo>
                  <a:lnTo>
                    <a:pt x="130" y="406"/>
                  </a:lnTo>
                  <a:lnTo>
                    <a:pt x="121" y="471"/>
                  </a:lnTo>
                  <a:lnTo>
                    <a:pt x="121" y="534"/>
                  </a:lnTo>
                  <a:lnTo>
                    <a:pt x="130" y="572"/>
                  </a:lnTo>
                  <a:lnTo>
                    <a:pt x="135" y="590"/>
                  </a:lnTo>
                  <a:lnTo>
                    <a:pt x="132" y="613"/>
                  </a:lnTo>
                  <a:lnTo>
                    <a:pt x="114" y="630"/>
                  </a:lnTo>
                  <a:lnTo>
                    <a:pt x="104" y="665"/>
                  </a:lnTo>
                  <a:lnTo>
                    <a:pt x="100" y="704"/>
                  </a:lnTo>
                  <a:lnTo>
                    <a:pt x="98" y="726"/>
                  </a:lnTo>
                  <a:lnTo>
                    <a:pt x="81" y="730"/>
                  </a:lnTo>
                  <a:lnTo>
                    <a:pt x="28" y="716"/>
                  </a:lnTo>
                  <a:lnTo>
                    <a:pt x="0" y="688"/>
                  </a:lnTo>
                  <a:lnTo>
                    <a:pt x="5" y="660"/>
                  </a:lnTo>
                  <a:lnTo>
                    <a:pt x="30" y="627"/>
                  </a:lnTo>
                  <a:lnTo>
                    <a:pt x="65" y="599"/>
                  </a:lnTo>
                  <a:lnTo>
                    <a:pt x="65" y="578"/>
                  </a:lnTo>
                  <a:lnTo>
                    <a:pt x="68" y="546"/>
                  </a:lnTo>
                  <a:lnTo>
                    <a:pt x="77" y="515"/>
                  </a:lnTo>
                  <a:lnTo>
                    <a:pt x="79" y="474"/>
                  </a:lnTo>
                  <a:lnTo>
                    <a:pt x="72" y="417"/>
                  </a:lnTo>
                  <a:lnTo>
                    <a:pt x="61" y="347"/>
                  </a:lnTo>
                  <a:lnTo>
                    <a:pt x="53" y="292"/>
                  </a:lnTo>
                  <a:lnTo>
                    <a:pt x="53" y="263"/>
                  </a:lnTo>
                  <a:lnTo>
                    <a:pt x="51" y="217"/>
                  </a:lnTo>
                  <a:lnTo>
                    <a:pt x="42" y="137"/>
                  </a:lnTo>
                  <a:lnTo>
                    <a:pt x="39" y="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301" name="Freeform 20"/>
            <p:cNvSpPr>
              <a:spLocks/>
            </p:cNvSpPr>
            <p:nvPr/>
          </p:nvSpPr>
          <p:spPr bwMode="auto">
            <a:xfrm>
              <a:off x="4913" y="2924"/>
              <a:ext cx="422" cy="428"/>
            </a:xfrm>
            <a:custGeom>
              <a:avLst/>
              <a:gdLst>
                <a:gd name="T0" fmla="*/ 232 w 422"/>
                <a:gd name="T1" fmla="*/ 0 h 428"/>
                <a:gd name="T2" fmla="*/ 276 w 422"/>
                <a:gd name="T3" fmla="*/ 27 h 428"/>
                <a:gd name="T4" fmla="*/ 304 w 422"/>
                <a:gd name="T5" fmla="*/ 56 h 428"/>
                <a:gd name="T6" fmla="*/ 331 w 422"/>
                <a:gd name="T7" fmla="*/ 93 h 428"/>
                <a:gd name="T8" fmla="*/ 355 w 422"/>
                <a:gd name="T9" fmla="*/ 144 h 428"/>
                <a:gd name="T10" fmla="*/ 386 w 422"/>
                <a:gd name="T11" fmla="*/ 217 h 428"/>
                <a:gd name="T12" fmla="*/ 405 w 422"/>
                <a:gd name="T13" fmla="*/ 274 h 428"/>
                <a:gd name="T14" fmla="*/ 418 w 422"/>
                <a:gd name="T15" fmla="*/ 321 h 428"/>
                <a:gd name="T16" fmla="*/ 422 w 422"/>
                <a:gd name="T17" fmla="*/ 340 h 428"/>
                <a:gd name="T18" fmla="*/ 413 w 422"/>
                <a:gd name="T19" fmla="*/ 355 h 428"/>
                <a:gd name="T20" fmla="*/ 385 w 422"/>
                <a:gd name="T21" fmla="*/ 368 h 428"/>
                <a:gd name="T22" fmla="*/ 357 w 422"/>
                <a:gd name="T23" fmla="*/ 371 h 428"/>
                <a:gd name="T24" fmla="*/ 291 w 422"/>
                <a:gd name="T25" fmla="*/ 367 h 428"/>
                <a:gd name="T26" fmla="*/ 215 w 422"/>
                <a:gd name="T27" fmla="*/ 353 h 428"/>
                <a:gd name="T28" fmla="*/ 168 w 422"/>
                <a:gd name="T29" fmla="*/ 345 h 428"/>
                <a:gd name="T30" fmla="*/ 152 w 422"/>
                <a:gd name="T31" fmla="*/ 351 h 428"/>
                <a:gd name="T32" fmla="*/ 142 w 422"/>
                <a:gd name="T33" fmla="*/ 365 h 428"/>
                <a:gd name="T34" fmla="*/ 141 w 422"/>
                <a:gd name="T35" fmla="*/ 370 h 428"/>
                <a:gd name="T36" fmla="*/ 144 w 422"/>
                <a:gd name="T37" fmla="*/ 402 h 428"/>
                <a:gd name="T38" fmla="*/ 145 w 422"/>
                <a:gd name="T39" fmla="*/ 417 h 428"/>
                <a:gd name="T40" fmla="*/ 142 w 422"/>
                <a:gd name="T41" fmla="*/ 421 h 428"/>
                <a:gd name="T42" fmla="*/ 128 w 422"/>
                <a:gd name="T43" fmla="*/ 428 h 428"/>
                <a:gd name="T44" fmla="*/ 112 w 422"/>
                <a:gd name="T45" fmla="*/ 425 h 428"/>
                <a:gd name="T46" fmla="*/ 104 w 422"/>
                <a:gd name="T47" fmla="*/ 411 h 428"/>
                <a:gd name="T48" fmla="*/ 105 w 422"/>
                <a:gd name="T49" fmla="*/ 395 h 428"/>
                <a:gd name="T50" fmla="*/ 92 w 422"/>
                <a:gd name="T51" fmla="*/ 390 h 428"/>
                <a:gd name="T52" fmla="*/ 71 w 422"/>
                <a:gd name="T53" fmla="*/ 411 h 428"/>
                <a:gd name="T54" fmla="*/ 53 w 422"/>
                <a:gd name="T55" fmla="*/ 428 h 428"/>
                <a:gd name="T56" fmla="*/ 32 w 422"/>
                <a:gd name="T57" fmla="*/ 423 h 428"/>
                <a:gd name="T58" fmla="*/ 20 w 422"/>
                <a:gd name="T59" fmla="*/ 406 h 428"/>
                <a:gd name="T60" fmla="*/ 36 w 422"/>
                <a:gd name="T61" fmla="*/ 392 h 428"/>
                <a:gd name="T62" fmla="*/ 68 w 422"/>
                <a:gd name="T63" fmla="*/ 381 h 428"/>
                <a:gd name="T64" fmla="*/ 76 w 422"/>
                <a:gd name="T65" fmla="*/ 369 h 428"/>
                <a:gd name="T66" fmla="*/ 58 w 422"/>
                <a:gd name="T67" fmla="*/ 360 h 428"/>
                <a:gd name="T68" fmla="*/ 23 w 422"/>
                <a:gd name="T69" fmla="*/ 359 h 428"/>
                <a:gd name="T70" fmla="*/ 0 w 422"/>
                <a:gd name="T71" fmla="*/ 347 h 428"/>
                <a:gd name="T72" fmla="*/ 6 w 422"/>
                <a:gd name="T73" fmla="*/ 334 h 428"/>
                <a:gd name="T74" fmla="*/ 30 w 422"/>
                <a:gd name="T75" fmla="*/ 327 h 428"/>
                <a:gd name="T76" fmla="*/ 77 w 422"/>
                <a:gd name="T77" fmla="*/ 336 h 428"/>
                <a:gd name="T78" fmla="*/ 106 w 422"/>
                <a:gd name="T79" fmla="*/ 334 h 428"/>
                <a:gd name="T80" fmla="*/ 134 w 422"/>
                <a:gd name="T81" fmla="*/ 325 h 428"/>
                <a:gd name="T82" fmla="*/ 152 w 422"/>
                <a:gd name="T83" fmla="*/ 318 h 428"/>
                <a:gd name="T84" fmla="*/ 185 w 422"/>
                <a:gd name="T85" fmla="*/ 321 h 428"/>
                <a:gd name="T86" fmla="*/ 226 w 422"/>
                <a:gd name="T87" fmla="*/ 329 h 428"/>
                <a:gd name="T88" fmla="*/ 272 w 422"/>
                <a:gd name="T89" fmla="*/ 334 h 428"/>
                <a:gd name="T90" fmla="*/ 310 w 422"/>
                <a:gd name="T91" fmla="*/ 332 h 428"/>
                <a:gd name="T92" fmla="*/ 335 w 422"/>
                <a:gd name="T93" fmla="*/ 325 h 428"/>
                <a:gd name="T94" fmla="*/ 350 w 422"/>
                <a:gd name="T95" fmla="*/ 311 h 428"/>
                <a:gd name="T96" fmla="*/ 348 w 422"/>
                <a:gd name="T97" fmla="*/ 276 h 428"/>
                <a:gd name="T98" fmla="*/ 305 w 422"/>
                <a:gd name="T99" fmla="*/ 211 h 428"/>
                <a:gd name="T100" fmla="*/ 263 w 422"/>
                <a:gd name="T101" fmla="*/ 144 h 428"/>
                <a:gd name="T102" fmla="*/ 208 w 422"/>
                <a:gd name="T103" fmla="*/ 91 h 428"/>
                <a:gd name="T104" fmla="*/ 190 w 422"/>
                <a:gd name="T105" fmla="*/ 47 h 428"/>
                <a:gd name="T106" fmla="*/ 196 w 422"/>
                <a:gd name="T107" fmla="*/ 18 h 428"/>
                <a:gd name="T108" fmla="*/ 210 w 422"/>
                <a:gd name="T109" fmla="*/ 4 h 428"/>
                <a:gd name="T110" fmla="*/ 232 w 422"/>
                <a:gd name="T111" fmla="*/ 0 h 4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22"/>
                <a:gd name="T169" fmla="*/ 0 h 428"/>
                <a:gd name="T170" fmla="*/ 422 w 422"/>
                <a:gd name="T171" fmla="*/ 428 h 42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22" h="428">
                  <a:moveTo>
                    <a:pt x="232" y="0"/>
                  </a:moveTo>
                  <a:lnTo>
                    <a:pt x="276" y="27"/>
                  </a:lnTo>
                  <a:lnTo>
                    <a:pt x="304" y="56"/>
                  </a:lnTo>
                  <a:lnTo>
                    <a:pt x="331" y="93"/>
                  </a:lnTo>
                  <a:lnTo>
                    <a:pt x="355" y="144"/>
                  </a:lnTo>
                  <a:lnTo>
                    <a:pt x="386" y="217"/>
                  </a:lnTo>
                  <a:lnTo>
                    <a:pt x="405" y="274"/>
                  </a:lnTo>
                  <a:lnTo>
                    <a:pt x="418" y="321"/>
                  </a:lnTo>
                  <a:lnTo>
                    <a:pt x="422" y="340"/>
                  </a:lnTo>
                  <a:lnTo>
                    <a:pt x="413" y="355"/>
                  </a:lnTo>
                  <a:lnTo>
                    <a:pt x="385" y="368"/>
                  </a:lnTo>
                  <a:lnTo>
                    <a:pt x="357" y="371"/>
                  </a:lnTo>
                  <a:lnTo>
                    <a:pt x="291" y="367"/>
                  </a:lnTo>
                  <a:lnTo>
                    <a:pt x="215" y="353"/>
                  </a:lnTo>
                  <a:lnTo>
                    <a:pt x="168" y="345"/>
                  </a:lnTo>
                  <a:lnTo>
                    <a:pt x="152" y="351"/>
                  </a:lnTo>
                  <a:lnTo>
                    <a:pt x="142" y="365"/>
                  </a:lnTo>
                  <a:lnTo>
                    <a:pt x="141" y="370"/>
                  </a:lnTo>
                  <a:lnTo>
                    <a:pt x="144" y="402"/>
                  </a:lnTo>
                  <a:lnTo>
                    <a:pt x="145" y="417"/>
                  </a:lnTo>
                  <a:lnTo>
                    <a:pt x="142" y="421"/>
                  </a:lnTo>
                  <a:lnTo>
                    <a:pt x="128" y="428"/>
                  </a:lnTo>
                  <a:lnTo>
                    <a:pt x="112" y="425"/>
                  </a:lnTo>
                  <a:lnTo>
                    <a:pt x="104" y="411"/>
                  </a:lnTo>
                  <a:lnTo>
                    <a:pt x="105" y="395"/>
                  </a:lnTo>
                  <a:lnTo>
                    <a:pt x="92" y="390"/>
                  </a:lnTo>
                  <a:lnTo>
                    <a:pt x="71" y="411"/>
                  </a:lnTo>
                  <a:lnTo>
                    <a:pt x="53" y="428"/>
                  </a:lnTo>
                  <a:lnTo>
                    <a:pt x="32" y="423"/>
                  </a:lnTo>
                  <a:lnTo>
                    <a:pt x="20" y="406"/>
                  </a:lnTo>
                  <a:lnTo>
                    <a:pt x="36" y="392"/>
                  </a:lnTo>
                  <a:lnTo>
                    <a:pt x="68" y="381"/>
                  </a:lnTo>
                  <a:lnTo>
                    <a:pt x="76" y="369"/>
                  </a:lnTo>
                  <a:lnTo>
                    <a:pt x="58" y="360"/>
                  </a:lnTo>
                  <a:lnTo>
                    <a:pt x="23" y="359"/>
                  </a:lnTo>
                  <a:lnTo>
                    <a:pt x="0" y="347"/>
                  </a:lnTo>
                  <a:lnTo>
                    <a:pt x="6" y="334"/>
                  </a:lnTo>
                  <a:lnTo>
                    <a:pt x="30" y="327"/>
                  </a:lnTo>
                  <a:lnTo>
                    <a:pt x="77" y="336"/>
                  </a:lnTo>
                  <a:lnTo>
                    <a:pt x="106" y="334"/>
                  </a:lnTo>
                  <a:lnTo>
                    <a:pt x="134" y="325"/>
                  </a:lnTo>
                  <a:lnTo>
                    <a:pt x="152" y="318"/>
                  </a:lnTo>
                  <a:lnTo>
                    <a:pt x="185" y="321"/>
                  </a:lnTo>
                  <a:lnTo>
                    <a:pt x="226" y="329"/>
                  </a:lnTo>
                  <a:lnTo>
                    <a:pt x="272" y="334"/>
                  </a:lnTo>
                  <a:lnTo>
                    <a:pt x="310" y="332"/>
                  </a:lnTo>
                  <a:lnTo>
                    <a:pt x="335" y="325"/>
                  </a:lnTo>
                  <a:lnTo>
                    <a:pt x="350" y="311"/>
                  </a:lnTo>
                  <a:lnTo>
                    <a:pt x="348" y="276"/>
                  </a:lnTo>
                  <a:lnTo>
                    <a:pt x="305" y="211"/>
                  </a:lnTo>
                  <a:lnTo>
                    <a:pt x="263" y="144"/>
                  </a:lnTo>
                  <a:lnTo>
                    <a:pt x="208" y="91"/>
                  </a:lnTo>
                  <a:lnTo>
                    <a:pt x="190" y="47"/>
                  </a:lnTo>
                  <a:lnTo>
                    <a:pt x="196" y="18"/>
                  </a:lnTo>
                  <a:lnTo>
                    <a:pt x="210" y="4"/>
                  </a:lnTo>
                  <a:lnTo>
                    <a:pt x="2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2295" name="Freeform 50"/>
          <p:cNvSpPr>
            <a:spLocks/>
          </p:cNvSpPr>
          <p:nvPr/>
        </p:nvSpPr>
        <p:spPr bwMode="auto">
          <a:xfrm>
            <a:off x="6272213" y="5819775"/>
            <a:ext cx="749300" cy="363538"/>
          </a:xfrm>
          <a:custGeom>
            <a:avLst/>
            <a:gdLst>
              <a:gd name="T0" fmla="*/ 2147483647 w 472"/>
              <a:gd name="T1" fmla="*/ 2147483647 h 229"/>
              <a:gd name="T2" fmla="*/ 2147483647 w 472"/>
              <a:gd name="T3" fmla="*/ 2147483647 h 229"/>
              <a:gd name="T4" fmla="*/ 2147483647 w 472"/>
              <a:gd name="T5" fmla="*/ 2147483647 h 229"/>
              <a:gd name="T6" fmla="*/ 2147483647 w 472"/>
              <a:gd name="T7" fmla="*/ 2147483647 h 229"/>
              <a:gd name="T8" fmla="*/ 2147483647 w 472"/>
              <a:gd name="T9" fmla="*/ 2147483647 h 229"/>
              <a:gd name="T10" fmla="*/ 2147483647 w 472"/>
              <a:gd name="T11" fmla="*/ 0 h 229"/>
              <a:gd name="T12" fmla="*/ 2147483647 w 472"/>
              <a:gd name="T13" fmla="*/ 2147483647 h 229"/>
              <a:gd name="T14" fmla="*/ 2147483647 w 472"/>
              <a:gd name="T15" fmla="*/ 2147483647 h 229"/>
              <a:gd name="T16" fmla="*/ 2147483647 w 472"/>
              <a:gd name="T17" fmla="*/ 2147483647 h 229"/>
              <a:gd name="T18" fmla="*/ 2147483647 w 472"/>
              <a:gd name="T19" fmla="*/ 2147483647 h 229"/>
              <a:gd name="T20" fmla="*/ 2147483647 w 472"/>
              <a:gd name="T21" fmla="*/ 2147483647 h 229"/>
              <a:gd name="T22" fmla="*/ 2147483647 w 472"/>
              <a:gd name="T23" fmla="*/ 2147483647 h 229"/>
              <a:gd name="T24" fmla="*/ 2147483647 w 472"/>
              <a:gd name="T25" fmla="*/ 2147483647 h 229"/>
              <a:gd name="T26" fmla="*/ 2147483647 w 472"/>
              <a:gd name="T27" fmla="*/ 2147483647 h 229"/>
              <a:gd name="T28" fmla="*/ 2147483647 w 472"/>
              <a:gd name="T29" fmla="*/ 2147483647 h 229"/>
              <a:gd name="T30" fmla="*/ 2147483647 w 472"/>
              <a:gd name="T31" fmla="*/ 2147483647 h 229"/>
              <a:gd name="T32" fmla="*/ 2147483647 w 472"/>
              <a:gd name="T33" fmla="*/ 2147483647 h 229"/>
              <a:gd name="T34" fmla="*/ 2147483647 w 472"/>
              <a:gd name="T35" fmla="*/ 2147483647 h 229"/>
              <a:gd name="T36" fmla="*/ 2147483647 w 472"/>
              <a:gd name="T37" fmla="*/ 2147483647 h 229"/>
              <a:gd name="T38" fmla="*/ 2147483647 w 472"/>
              <a:gd name="T39" fmla="*/ 2147483647 h 229"/>
              <a:gd name="T40" fmla="*/ 2147483647 w 472"/>
              <a:gd name="T41" fmla="*/ 2147483647 h 229"/>
              <a:gd name="T42" fmla="*/ 2147483647 w 472"/>
              <a:gd name="T43" fmla="*/ 2147483647 h 229"/>
              <a:gd name="T44" fmla="*/ 2147483647 w 472"/>
              <a:gd name="T45" fmla="*/ 2147483647 h 229"/>
              <a:gd name="T46" fmla="*/ 2147483647 w 472"/>
              <a:gd name="T47" fmla="*/ 2147483647 h 229"/>
              <a:gd name="T48" fmla="*/ 2147483647 w 472"/>
              <a:gd name="T49" fmla="*/ 2147483647 h 229"/>
              <a:gd name="T50" fmla="*/ 2147483647 w 472"/>
              <a:gd name="T51" fmla="*/ 2147483647 h 229"/>
              <a:gd name="T52" fmla="*/ 2147483647 w 472"/>
              <a:gd name="T53" fmla="*/ 2147483647 h 229"/>
              <a:gd name="T54" fmla="*/ 2147483647 w 472"/>
              <a:gd name="T55" fmla="*/ 2147483647 h 229"/>
              <a:gd name="T56" fmla="*/ 2147483647 w 472"/>
              <a:gd name="T57" fmla="*/ 2147483647 h 229"/>
              <a:gd name="T58" fmla="*/ 2147483647 w 472"/>
              <a:gd name="T59" fmla="*/ 2147483647 h 229"/>
              <a:gd name="T60" fmla="*/ 2147483647 w 472"/>
              <a:gd name="T61" fmla="*/ 2147483647 h 229"/>
              <a:gd name="T62" fmla="*/ 2147483647 w 472"/>
              <a:gd name="T63" fmla="*/ 2147483647 h 229"/>
              <a:gd name="T64" fmla="*/ 2147483647 w 472"/>
              <a:gd name="T65" fmla="*/ 2147483647 h 229"/>
              <a:gd name="T66" fmla="*/ 2147483647 w 472"/>
              <a:gd name="T67" fmla="*/ 2147483647 h 229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472"/>
              <a:gd name="T103" fmla="*/ 0 h 229"/>
              <a:gd name="T104" fmla="*/ 472 w 472"/>
              <a:gd name="T105" fmla="*/ 229 h 229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472" h="229">
                <a:moveTo>
                  <a:pt x="360" y="99"/>
                </a:moveTo>
                <a:cubicBezTo>
                  <a:pt x="393" y="96"/>
                  <a:pt x="472" y="96"/>
                  <a:pt x="465" y="90"/>
                </a:cubicBezTo>
                <a:cubicBezTo>
                  <a:pt x="458" y="75"/>
                  <a:pt x="327" y="45"/>
                  <a:pt x="321" y="63"/>
                </a:cubicBezTo>
                <a:cubicBezTo>
                  <a:pt x="315" y="66"/>
                  <a:pt x="253" y="74"/>
                  <a:pt x="246" y="66"/>
                </a:cubicBezTo>
                <a:cubicBezTo>
                  <a:pt x="245" y="59"/>
                  <a:pt x="316" y="32"/>
                  <a:pt x="315" y="21"/>
                </a:cubicBezTo>
                <a:cubicBezTo>
                  <a:pt x="315" y="13"/>
                  <a:pt x="254" y="0"/>
                  <a:pt x="240" y="0"/>
                </a:cubicBezTo>
                <a:cubicBezTo>
                  <a:pt x="223" y="0"/>
                  <a:pt x="212" y="7"/>
                  <a:pt x="210" y="18"/>
                </a:cubicBezTo>
                <a:cubicBezTo>
                  <a:pt x="204" y="21"/>
                  <a:pt x="228" y="69"/>
                  <a:pt x="228" y="69"/>
                </a:cubicBezTo>
                <a:cubicBezTo>
                  <a:pt x="198" y="81"/>
                  <a:pt x="208" y="53"/>
                  <a:pt x="195" y="57"/>
                </a:cubicBezTo>
                <a:cubicBezTo>
                  <a:pt x="187" y="32"/>
                  <a:pt x="185" y="39"/>
                  <a:pt x="153" y="42"/>
                </a:cubicBezTo>
                <a:cubicBezTo>
                  <a:pt x="156" y="59"/>
                  <a:pt x="171" y="70"/>
                  <a:pt x="171" y="78"/>
                </a:cubicBezTo>
                <a:cubicBezTo>
                  <a:pt x="145" y="75"/>
                  <a:pt x="118" y="76"/>
                  <a:pt x="93" y="69"/>
                </a:cubicBezTo>
                <a:cubicBezTo>
                  <a:pt x="77" y="65"/>
                  <a:pt x="48" y="48"/>
                  <a:pt x="48" y="48"/>
                </a:cubicBezTo>
                <a:cubicBezTo>
                  <a:pt x="34" y="49"/>
                  <a:pt x="18" y="44"/>
                  <a:pt x="6" y="51"/>
                </a:cubicBezTo>
                <a:cubicBezTo>
                  <a:pt x="0" y="55"/>
                  <a:pt x="3" y="68"/>
                  <a:pt x="9" y="72"/>
                </a:cubicBezTo>
                <a:cubicBezTo>
                  <a:pt x="20" y="78"/>
                  <a:pt x="35" y="74"/>
                  <a:pt x="48" y="75"/>
                </a:cubicBezTo>
                <a:cubicBezTo>
                  <a:pt x="75" y="93"/>
                  <a:pt x="91" y="93"/>
                  <a:pt x="126" y="96"/>
                </a:cubicBezTo>
                <a:cubicBezTo>
                  <a:pt x="142" y="121"/>
                  <a:pt x="116" y="115"/>
                  <a:pt x="93" y="117"/>
                </a:cubicBezTo>
                <a:cubicBezTo>
                  <a:pt x="77" y="122"/>
                  <a:pt x="24" y="117"/>
                  <a:pt x="27" y="132"/>
                </a:cubicBezTo>
                <a:cubicBezTo>
                  <a:pt x="62" y="129"/>
                  <a:pt x="114" y="140"/>
                  <a:pt x="138" y="132"/>
                </a:cubicBezTo>
                <a:cubicBezTo>
                  <a:pt x="143" y="133"/>
                  <a:pt x="151" y="130"/>
                  <a:pt x="153" y="135"/>
                </a:cubicBezTo>
                <a:cubicBezTo>
                  <a:pt x="154" y="139"/>
                  <a:pt x="130" y="144"/>
                  <a:pt x="129" y="144"/>
                </a:cubicBezTo>
                <a:cubicBezTo>
                  <a:pt x="107" y="150"/>
                  <a:pt x="127" y="166"/>
                  <a:pt x="87" y="171"/>
                </a:cubicBezTo>
                <a:cubicBezTo>
                  <a:pt x="74" y="180"/>
                  <a:pt x="74" y="170"/>
                  <a:pt x="60" y="177"/>
                </a:cubicBezTo>
                <a:cubicBezTo>
                  <a:pt x="56" y="188"/>
                  <a:pt x="55" y="197"/>
                  <a:pt x="48" y="207"/>
                </a:cubicBezTo>
                <a:cubicBezTo>
                  <a:pt x="81" y="229"/>
                  <a:pt x="98" y="207"/>
                  <a:pt x="114" y="183"/>
                </a:cubicBezTo>
                <a:cubicBezTo>
                  <a:pt x="116" y="180"/>
                  <a:pt x="120" y="179"/>
                  <a:pt x="123" y="177"/>
                </a:cubicBezTo>
                <a:cubicBezTo>
                  <a:pt x="128" y="161"/>
                  <a:pt x="151" y="166"/>
                  <a:pt x="165" y="156"/>
                </a:cubicBezTo>
                <a:cubicBezTo>
                  <a:pt x="186" y="158"/>
                  <a:pt x="213" y="150"/>
                  <a:pt x="228" y="165"/>
                </a:cubicBezTo>
                <a:cubicBezTo>
                  <a:pt x="244" y="181"/>
                  <a:pt x="213" y="169"/>
                  <a:pt x="243" y="177"/>
                </a:cubicBezTo>
                <a:cubicBezTo>
                  <a:pt x="258" y="187"/>
                  <a:pt x="328" y="190"/>
                  <a:pt x="333" y="171"/>
                </a:cubicBezTo>
                <a:cubicBezTo>
                  <a:pt x="327" y="148"/>
                  <a:pt x="266" y="149"/>
                  <a:pt x="255" y="138"/>
                </a:cubicBezTo>
                <a:cubicBezTo>
                  <a:pt x="244" y="127"/>
                  <a:pt x="250" y="111"/>
                  <a:pt x="267" y="105"/>
                </a:cubicBezTo>
                <a:cubicBezTo>
                  <a:pt x="252" y="108"/>
                  <a:pt x="342" y="106"/>
                  <a:pt x="360" y="99"/>
                </a:cubicBezTo>
                <a:close/>
              </a:path>
            </a:pathLst>
          </a:custGeom>
          <a:solidFill>
            <a:srgbClr val="C0C0C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16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ayinBitisTarihi xmlns="ef77bd6d-3ced-4c78-8818-a25a25f14052">2020-01-09T11:04:54+00:00</YayinBitisTarihi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5ACEEE16A45E6F428D388B072634C88A" ma:contentTypeVersion="1" ma:contentTypeDescription="Yeni belge oluşturun." ma:contentTypeScope="" ma:versionID="719a4d190dd4b3d9a49379a3d1378e17">
  <xsd:schema xmlns:xsd="http://www.w3.org/2001/XMLSchema" xmlns:xs="http://www.w3.org/2001/XMLSchema" xmlns:p="http://schemas.microsoft.com/office/2006/metadata/properties" xmlns:ns2="ef77bd6d-3ced-4c78-8818-a25a25f14052" targetNamespace="http://schemas.microsoft.com/office/2006/metadata/properties" ma:root="true" ma:fieldsID="e0bfdbe20c32f4e842752264d650e03b" ns2:_="">
    <xsd:import namespace="ef77bd6d-3ced-4c78-8818-a25a25f14052"/>
    <xsd:element name="properties">
      <xsd:complexType>
        <xsd:sequence>
          <xsd:element name="documentManagement">
            <xsd:complexType>
              <xsd:all>
                <xsd:element ref="ns2:YayinBitisTarihi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7bd6d-3ced-4c78-8818-a25a25f14052" elementFormDefault="qualified">
    <xsd:import namespace="http://schemas.microsoft.com/office/2006/documentManagement/types"/>
    <xsd:import namespace="http://schemas.microsoft.com/office/infopath/2007/PartnerControls"/>
    <xsd:element name="YayinBitisTarihi" ma:index="8" ma:displayName="YayinBitisTarihi" ma:internalName="YayinBitisTarihi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C6DAE1-9109-4946-8814-816109670F42}"/>
</file>

<file path=customXml/itemProps2.xml><?xml version="1.0" encoding="utf-8"?>
<ds:datastoreItem xmlns:ds="http://schemas.openxmlformats.org/officeDocument/2006/customXml" ds:itemID="{2203D0E0-1F12-42DD-A452-5E1B4E7EE123}"/>
</file>

<file path=customXml/itemProps3.xml><?xml version="1.0" encoding="utf-8"?>
<ds:datastoreItem xmlns:ds="http://schemas.openxmlformats.org/officeDocument/2006/customXml" ds:itemID="{51872346-C089-46BD-B33A-AA363E744B3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</TotalTime>
  <Words>655</Words>
  <Application>Microsoft Office PowerPoint</Application>
  <PresentationFormat>Ekran Gösterisi (4:3)</PresentationFormat>
  <Paragraphs>177</Paragraphs>
  <Slides>21</Slides>
  <Notes>14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30" baseType="lpstr">
      <vt:lpstr>Arial</vt:lpstr>
      <vt:lpstr>Bookman Old Style</vt:lpstr>
      <vt:lpstr>Calibri</vt:lpstr>
      <vt:lpstr>Gill Sans MT</vt:lpstr>
      <vt:lpstr>Times New Roman</vt:lpstr>
      <vt:lpstr>Wingdings</vt:lpstr>
      <vt:lpstr>Wingdings 2</vt:lpstr>
      <vt:lpstr>Akış</vt:lpstr>
      <vt:lpstr>Clip</vt:lpstr>
      <vt:lpstr> İş Yeri Temizliği ve Düzeni</vt:lpstr>
      <vt:lpstr>İŞYERİNDE TERTİP, DÜZEN, TEMİZLİK</vt:lpstr>
      <vt:lpstr>İŞYERİNDE TERTİP, DÜZEN, TEMİZLİK</vt:lpstr>
      <vt:lpstr>DAĞINIKLIK VERİMLİLİK KAYBIDIR</vt:lpstr>
      <vt:lpstr>TEMİZLİK STRESİ VE GERİLİMİ ALIR</vt:lpstr>
      <vt:lpstr>DİSİPLİN; ALIŞKANLIK HALİNE GETİRMEK DEMEKTİR Düzenin kurulması ilk basamaktır, kararlı olmak sonuca götürür.</vt:lpstr>
      <vt:lpstr>5 S ADIMLARI</vt:lpstr>
      <vt:lpstr>TERTİP DÜZEN VE TEMİZLİĞE KARŞI BAZI İTİRAZLAR</vt:lpstr>
      <vt:lpstr>TERTİP DÜZEN VE TEMİZLİĞE KARŞI BAZI İTİRAZLAR</vt:lpstr>
      <vt:lpstr>TERTİP DÜZEN VE TEMİZLİKLE FİRMANIN SAĞLAYACAĞI YARARLAR</vt:lpstr>
      <vt:lpstr>TERTİP DÜZEN VE TEMİZLİKLE FİRMANIN SAĞLAYACAĞI YARARLAR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Teşekkürler     TURGUT KUL ELEKTRİK MÜHENDİSİ B SINIFI İSG UZMANI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Hastane Temizliği</dc:title>
  <dc:creator>enfekhem2</dc:creator>
  <cp:lastModifiedBy>TURGUT</cp:lastModifiedBy>
  <cp:revision>66</cp:revision>
  <dcterms:created xsi:type="dcterms:W3CDTF">2009-01-20T11:20:49Z</dcterms:created>
  <dcterms:modified xsi:type="dcterms:W3CDTF">2018-10-08T12:16:13Z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0x0101005ACEEE16A45E6F428D388B072634C88A</vt:lpwstr>
  </property>
</Properties>
</file>