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472" r:id="rId2"/>
    <p:sldId id="439" r:id="rId3"/>
    <p:sldId id="440" r:id="rId4"/>
    <p:sldId id="441" r:id="rId5"/>
    <p:sldId id="443" r:id="rId6"/>
    <p:sldId id="444" r:id="rId7"/>
    <p:sldId id="446" r:id="rId8"/>
    <p:sldId id="447" r:id="rId9"/>
    <p:sldId id="450" r:id="rId10"/>
    <p:sldId id="451" r:id="rId11"/>
    <p:sldId id="452" r:id="rId12"/>
    <p:sldId id="453" r:id="rId13"/>
    <p:sldId id="470" r:id="rId14"/>
    <p:sldId id="455" r:id="rId15"/>
    <p:sldId id="456" r:id="rId16"/>
    <p:sldId id="457" r:id="rId17"/>
    <p:sldId id="464" r:id="rId18"/>
    <p:sldId id="465" r:id="rId19"/>
    <p:sldId id="466" r:id="rId20"/>
    <p:sldId id="467" r:id="rId21"/>
    <p:sldId id="468" r:id="rId22"/>
    <p:sldId id="394" r:id="rId23"/>
  </p:sldIdLst>
  <p:sldSz cx="9144000" cy="6858000" type="screen4x3"/>
  <p:notesSz cx="6834188" cy="9979025"/>
  <p:kinsoku lang="ja-JP" invalStChars="" invalEndChars="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0000"/>
      <a:buFont typeface="Wingdings" pitchFamily="2" charset="2"/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3029E"/>
    <a:srgbClr val="00279F"/>
    <a:srgbClr val="FDE3BA"/>
    <a:srgbClr val="663300"/>
    <a:srgbClr val="33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52"/>
    </p:cViewPr>
  </p:sorterViewPr>
  <p:notesViewPr>
    <p:cSldViewPr>
      <p:cViewPr varScale="1">
        <p:scale>
          <a:sx n="51" d="100"/>
          <a:sy n="51" d="100"/>
        </p:scale>
        <p:origin x="-1968" y="-102"/>
      </p:cViewPr>
      <p:guideLst>
        <p:guide orient="horz" pos="3144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2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9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63" tIns="44683" rIns="90963" bIns="44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9745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 anchor="b"/>
          <a:lstStyle/>
          <a:p>
            <a:pPr algn="r"/>
            <a:fld id="{3CDE6997-F870-41F2-AE3A-963B83A2EC1A}" type="slidenum">
              <a:rPr lang="tr-TR" sz="1200"/>
              <a:pPr algn="r"/>
              <a:t>1</a:t>
            </a:fld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50795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3E9E95C3-1BEE-490E-8CB5-EB20E80F05DC}" type="slidenum">
              <a:rPr lang="tr-TR"/>
              <a:pPr/>
              <a:t>10</a:t>
            </a:fld>
            <a:endParaRPr 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995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6EB45BF-2AC4-492A-84DA-507E11B60F2C}" type="slidenum">
              <a:rPr lang="tr-TR"/>
              <a:pPr/>
              <a:t>11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5189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1A6A3D98-9004-47E3-A462-D3B316BA4691}" type="slidenum">
              <a:rPr lang="tr-TR"/>
              <a:pPr/>
              <a:t>12</a:t>
            </a:fld>
            <a:endParaRPr lang="tr-T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4105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7685CDA2-89C6-4BEF-89AA-28B4907055B3}" type="slidenum">
              <a:rPr lang="tr-TR"/>
              <a:pPr/>
              <a:t>14</a:t>
            </a:fld>
            <a:endParaRPr lang="tr-T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8510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3363124E-AFBC-4872-A346-7199C526C3B3}" type="slidenum">
              <a:rPr lang="tr-TR"/>
              <a:pPr/>
              <a:t>15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9946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643EDA0D-AEFF-45F2-9DC7-92082C780695}" type="slidenum">
              <a:rPr lang="tr-TR"/>
              <a:pPr/>
              <a:t>16</a:t>
            </a:fld>
            <a:endParaRPr lang="tr-T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6864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B25A8018-771B-461F-9030-8AFD8DF96EFC}" type="slidenum">
              <a:rPr lang="tr-TR"/>
              <a:pPr/>
              <a:t>17</a:t>
            </a:fld>
            <a:endParaRPr lang="tr-T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172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C7201BE1-FC71-4F7E-916F-8B2EF04F532E}" type="slidenum">
              <a:rPr lang="tr-TR"/>
              <a:pPr/>
              <a:t>18</a:t>
            </a:fld>
            <a:endParaRPr 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00008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25AA5B28-25E2-43ED-A63D-71F070B39496}" type="slidenum">
              <a:rPr lang="tr-TR"/>
              <a:pPr/>
              <a:t>19</a:t>
            </a:fld>
            <a:endParaRPr lang="tr-T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6344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F0A8421-1553-4365-BC88-E4B15F4C5283}" type="slidenum">
              <a:rPr lang="tr-TR"/>
              <a:pPr/>
              <a:t>20</a:t>
            </a:fld>
            <a:endParaRPr lang="tr-T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88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109F414-3521-4359-8393-7E966B600633}" type="slidenum">
              <a:rPr lang="tr-TR"/>
              <a:pPr/>
              <a:t>2</a:t>
            </a:fld>
            <a:endParaRPr lang="tr-T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5905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2775CC0E-3B44-483F-9BDC-C2A92B212EF6}" type="slidenum">
              <a:rPr lang="tr-TR"/>
              <a:pPr/>
              <a:t>21</a:t>
            </a:fld>
            <a:endParaRPr lang="tr-T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314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5C4F991C-A6DC-4E48-AE52-D6314DD91293}" type="slidenum">
              <a:rPr lang="tr-TR"/>
              <a:pPr/>
              <a:t>3</a:t>
            </a:fld>
            <a:endParaRPr lang="tr-T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48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0F6B0324-D509-4830-B86E-C80409C3F1C2}" type="slidenum">
              <a:rPr lang="tr-TR"/>
              <a:pPr/>
              <a:t>4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790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1777489-53C9-4698-B636-DDE9628E6B32}" type="slidenum">
              <a:rPr lang="tr-TR"/>
              <a:pPr/>
              <a:t>5</a:t>
            </a:fld>
            <a:endParaRPr 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4994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215E4DF-CC11-4583-BB14-F47E44D47FFE}" type="slidenum">
              <a:rPr lang="tr-TR"/>
              <a:pPr/>
              <a:t>6</a:t>
            </a:fld>
            <a:endParaRPr 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4888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B411EF32-763F-46DD-A371-91CE139FDA26}" type="slidenum">
              <a:rPr lang="tr-TR"/>
              <a:pPr/>
              <a:t>7</a:t>
            </a:fld>
            <a:endParaRPr lang="tr-T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2546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6A88AFC9-827C-45D4-816B-D0CB2B4E4CA3}" type="slidenum">
              <a:rPr lang="tr-TR"/>
              <a:pPr/>
              <a:t>8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710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71913" y="9477375"/>
            <a:ext cx="2960687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067" tIns="48033" rIns="96067" bIns="48033"/>
          <a:lstStyle/>
          <a:p>
            <a:fld id="{F2C39EEC-C079-4733-8B02-0A087DF46F19}" type="slidenum">
              <a:rPr lang="tr-TR"/>
              <a:pPr/>
              <a:t>9</a:t>
            </a:fld>
            <a:endParaRPr 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368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r>
              <a:rPr lang="tr-TR" altLang="en-US"/>
              <a:t>İŞ SAĞLIĞI VE GÜVENLİĞİ 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6600"/>
                </a:solidFill>
                <a:latin typeface="Comic Sans MS" pitchFamily="66" charset="0"/>
              </a:defRPr>
            </a:lvl1pPr>
          </a:lstStyle>
          <a:p>
            <a:r>
              <a:rPr lang="tr-TR" altLang="en-US"/>
              <a:t>Mehmet Aki</a:t>
            </a:r>
            <a:r>
              <a:rPr lang="en-US" altLang="en-US"/>
              <a:t>f</a:t>
            </a:r>
            <a:r>
              <a:rPr lang="tr-TR" altLang="en-US"/>
              <a:t> ERMAN</a:t>
            </a:r>
          </a:p>
          <a:p>
            <a:r>
              <a:rPr lang="tr-TR" altLang="en-US"/>
              <a:t>Makine Mühendisi</a:t>
            </a:r>
          </a:p>
          <a:p>
            <a:r>
              <a:rPr lang="tr-TR" altLang="en-US"/>
              <a:t>İş Güvenliği Uzm</a:t>
            </a:r>
            <a:r>
              <a:rPr lang="en-US" altLang="en-US"/>
              <a:t>a</a:t>
            </a:r>
            <a:r>
              <a:rPr lang="tr-TR" altLang="en-US"/>
              <a:t>nı</a:t>
            </a:r>
          </a:p>
          <a:p>
            <a:r>
              <a:rPr lang="tr-TR" altLang="en-US"/>
              <a:t>(A Sınıfı)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37288"/>
            <a:ext cx="11525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237288"/>
            <a:ext cx="11255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F8B5-B104-49FA-B70F-EE7B910FC13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38A8-748A-46E6-B531-F03A828D0DC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2923-F9BA-4165-BE98-8C578A9A116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6DF-1B5E-4AD7-B236-6A87EBEF565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C70C-A59B-41EC-A680-49FCD3CAEFC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8151-A6B1-403F-8BE4-43FA6623D5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9B14-DE5C-40C9-BDD3-0C74830DC2F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0F3D-FAEA-43BF-A652-897B331B285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C735-49C0-4C3D-9039-44281757DD8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37B-0B0E-4567-BC06-4F21E099F52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7F3D-5395-4EA7-A611-AE7F3C5F7B5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FEC5-9134-4C79-B8A5-540B9997029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EFF-7A2B-47A3-81FD-79BF82DB9DE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E96A-4055-4960-853C-6AFFDA42A9C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279F"/>
                </a:solidFill>
                <a:latin typeface="Bauhaus 93" pitchFamily="82" charset="0"/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8400"/>
            <a:ext cx="130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6E59A75-FBA1-4782-B5F4-D1189C430F7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05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5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6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316913" y="6381750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45A7455-E11F-4222-A4C5-7B671B4C27E3}" type="slidenum">
              <a:rPr lang="en-US" sz="1400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8439" name="1 Metin kutusu"/>
          <p:cNvSpPr txBox="1">
            <a:spLocks noChangeArrowheads="1"/>
          </p:cNvSpPr>
          <p:nvPr/>
        </p:nvSpPr>
        <p:spPr bwMode="auto">
          <a:xfrm>
            <a:off x="0" y="2924944"/>
            <a:ext cx="9144000" cy="534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i="1" dirty="0">
                <a:solidFill>
                  <a:srgbClr val="000066"/>
                </a:solidFill>
              </a:rPr>
              <a:t>ELEKTRİK ENERJİSİ TEHLİKLERİ VE </a:t>
            </a:r>
          </a:p>
        </p:txBody>
      </p:sp>
      <p:pic>
        <p:nvPicPr>
          <p:cNvPr id="18441" name="Picture 5" descr="akadem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177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1 Metin kutusu"/>
          <p:cNvSpPr txBox="1">
            <a:spLocks noChangeArrowheads="1"/>
          </p:cNvSpPr>
          <p:nvPr/>
        </p:nvSpPr>
        <p:spPr bwMode="auto">
          <a:xfrm>
            <a:off x="0" y="3500438"/>
            <a:ext cx="9144000" cy="5349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i="1">
                <a:solidFill>
                  <a:srgbClr val="000066"/>
                </a:solidFill>
              </a:rPr>
              <a:t>KORUNMA YÖNTEMLERİ</a:t>
            </a:r>
          </a:p>
        </p:txBody>
      </p:sp>
      <p:sp>
        <p:nvSpPr>
          <p:cNvPr id="12" name="3 Metin kutusu"/>
          <p:cNvSpPr txBox="1">
            <a:spLocks noChangeArrowheads="1"/>
          </p:cNvSpPr>
          <p:nvPr/>
        </p:nvSpPr>
        <p:spPr bwMode="auto">
          <a:xfrm>
            <a:off x="395536" y="332656"/>
            <a:ext cx="8748464" cy="1200329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8000" b="1" dirty="0" smtClean="0">
                <a:solidFill>
                  <a:srgbClr val="DDDDDD"/>
                </a:solidFill>
              </a:rPr>
              <a:t>HOŞGELDİNİZ</a:t>
            </a:r>
            <a:endParaRPr lang="tr-TR" sz="4400" b="1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i="1" smtClean="0">
                <a:solidFill>
                  <a:srgbClr val="23029E"/>
                </a:solidFill>
                <a:cs typeface="Times New Roman" pitchFamily="18" charset="0"/>
              </a:rPr>
              <a:t>1- Doğrudan dokunmaya karşı  Koruma (Temel koruma):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229600" cy="4411663"/>
          </a:xfrm>
        </p:spPr>
        <p:txBody>
          <a:bodyPr/>
          <a:lstStyle/>
          <a:p>
            <a:pPr lvl="1"/>
            <a:r>
              <a:rPr lang="tr-TR" sz="3600" b="1" dirty="0" smtClean="0">
                <a:solidFill>
                  <a:srgbClr val="00279F"/>
                </a:solidFill>
              </a:rPr>
              <a:t>İ</a:t>
            </a:r>
            <a:r>
              <a:rPr lang="tr-TR" sz="3600" b="1" dirty="0" smtClean="0">
                <a:solidFill>
                  <a:srgbClr val="00279F"/>
                </a:solidFill>
                <a:cs typeface="Times New Roman" pitchFamily="18" charset="0"/>
              </a:rPr>
              <a:t>nsan ve hayvanların elektrik işletme araçlarının aktif (gerilim altında olan )</a:t>
            </a:r>
            <a:r>
              <a:rPr lang="tr-TR" sz="3600" b="1" dirty="0" smtClean="0">
                <a:solidFill>
                  <a:srgbClr val="00279F"/>
                </a:solidFill>
              </a:rPr>
              <a:t> </a:t>
            </a:r>
            <a:r>
              <a:rPr lang="tr-TR" sz="3600" b="1" dirty="0" smtClean="0">
                <a:solidFill>
                  <a:srgbClr val="00279F"/>
                </a:solidFill>
                <a:cs typeface="Times New Roman" pitchFamily="18" charset="0"/>
              </a:rPr>
              <a:t>kısımlarına dokunmalarından korunmaları için olan bütün önlemlerdir. </a:t>
            </a:r>
            <a:endParaRPr lang="tr-TR" sz="3600" b="1" dirty="0" smtClean="0">
              <a:solidFill>
                <a:srgbClr val="00279F"/>
              </a:solidFill>
            </a:endParaRP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7072313" y="5429250"/>
            <a:ext cx="990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63" y="4714875"/>
          <a:ext cx="20574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Klip" r:id="rId4" imgW="4000320" imgH="3147480" progId="MS_ClipArt_Gallery.2">
                  <p:embed/>
                </p:oleObj>
              </mc:Choice>
              <mc:Fallback>
                <p:oleObj name="Klip" r:id="rId4" imgW="4000320" imgH="314748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714875"/>
                        <a:ext cx="205740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i="1" smtClean="0">
                <a:solidFill>
                  <a:srgbClr val="23029E"/>
                </a:solidFill>
                <a:cs typeface="Times New Roman" pitchFamily="18" charset="0"/>
              </a:rPr>
              <a:t>2- Dolaylı dokunmaya karşı koruma (Hata koruması)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7638"/>
            <a:ext cx="8424936" cy="5440362"/>
          </a:xfrm>
        </p:spPr>
        <p:txBody>
          <a:bodyPr/>
          <a:lstStyle/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İnsan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ve hayvanları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işletme araçlarının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hatalı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çalışma durumunda 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gövdeye veya aktif </a:t>
            </a:r>
          </a:p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olmayan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metal kısımlarında  oluşabilecek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tehlikeli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gerilimlere dokunma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durumunda </a:t>
            </a:r>
            <a:endParaRPr lang="tr-TR" sz="4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   alınacak </a:t>
            </a:r>
            <a:r>
              <a:rPr lang="tr-TR" sz="4000" b="1" dirty="0" smtClean="0">
                <a:solidFill>
                  <a:srgbClr val="00B050"/>
                </a:solidFill>
                <a:cs typeface="Times New Roman" pitchFamily="18" charset="0"/>
              </a:rPr>
              <a:t>önlemlerdir.</a:t>
            </a:r>
            <a:endParaRPr lang="tr-TR" sz="40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dirty="0" smtClean="0">
              <a:solidFill>
                <a:srgbClr val="00279F"/>
              </a:solidFill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300143" y="5157192"/>
            <a:ext cx="685800" cy="13716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i="1" smtClean="0">
                <a:solidFill>
                  <a:srgbClr val="23029E"/>
                </a:solidFill>
                <a:cs typeface="Times New Roman" pitchFamily="18" charset="0"/>
              </a:rPr>
              <a:t>3- Doğrudan dokunma halinde koruma (</a:t>
            </a:r>
            <a:r>
              <a:rPr lang="tr-TR" sz="2800" i="1" smtClean="0">
                <a:solidFill>
                  <a:srgbClr val="23029E"/>
                </a:solidFill>
              </a:rPr>
              <a:t>E</a:t>
            </a:r>
            <a:r>
              <a:rPr lang="tr-TR" sz="2800" i="1" smtClean="0">
                <a:solidFill>
                  <a:srgbClr val="23029E"/>
                </a:solidFill>
                <a:cs typeface="Times New Roman" pitchFamily="18" charset="0"/>
              </a:rPr>
              <a:t>k koruma):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32" y="1484784"/>
            <a:ext cx="8554831" cy="4824536"/>
          </a:xfrm>
        </p:spPr>
        <p:txBody>
          <a:bodyPr/>
          <a:lstStyle/>
          <a:p>
            <a:r>
              <a:rPr lang="tr-TR" sz="4400" b="1" dirty="0" smtClean="0">
                <a:solidFill>
                  <a:srgbClr val="00B050"/>
                </a:solidFill>
                <a:cs typeface="Times New Roman" pitchFamily="18" charset="0"/>
              </a:rPr>
              <a:t>Doğrudan dokunmaya karşı koruma önlemleri iş görmediğinde ve dolaylı dokunmaya karşı önlemler etkili olmadığında  koruma işlevi gören önlemlerin tümüdür</a:t>
            </a:r>
            <a:r>
              <a:rPr lang="tr-TR" sz="44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7596336" y="5013176"/>
            <a:ext cx="990600" cy="17526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i="1" smtClean="0">
                <a:solidFill>
                  <a:srgbClr val="23029E"/>
                </a:solidFill>
                <a:cs typeface="Times New Roman" pitchFamily="18" charset="0"/>
              </a:rPr>
              <a:t>Kabul edilebilir dokunma gerilimi (küçük gerilim)(tehlikesiz gerilim):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472488" cy="4882852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B050"/>
                </a:solidFill>
                <a:cs typeface="Times New Roman" pitchFamily="18" charset="0"/>
              </a:rPr>
              <a:t>Dokunma </a:t>
            </a:r>
            <a:r>
              <a:rPr lang="tr-TR" sz="3600" b="1" dirty="0" smtClean="0">
                <a:solidFill>
                  <a:srgbClr val="00B050"/>
                </a:solidFill>
                <a:cs typeface="Times New Roman" pitchFamily="18" charset="0"/>
              </a:rPr>
              <a:t>geriliminin kabul edilen sınır değeri dış etkilere bağlı olup normalde 50 V a.a. 120 V d.a. dır. </a:t>
            </a:r>
            <a:endParaRPr lang="tr-TR" sz="3600" b="1" dirty="0" smtClean="0">
              <a:solidFill>
                <a:srgbClr val="00B050"/>
              </a:solidFill>
            </a:endParaRPr>
          </a:p>
          <a:p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K</a:t>
            </a:r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apalı </a:t>
            </a:r>
            <a:r>
              <a:rPr lang="tr-TR" sz="3600" b="1" dirty="0" smtClean="0">
                <a:solidFill>
                  <a:srgbClr val="3333FF"/>
                </a:solidFill>
                <a:cs typeface="Times New Roman" pitchFamily="18" charset="0"/>
              </a:rPr>
              <a:t>alanlarda ve metal yüzeylerde kullanılacak aydınlatma gerilimi </a:t>
            </a:r>
            <a:r>
              <a:rPr lang="tr-TR" sz="3600" b="1" u="sng" dirty="0" smtClean="0">
                <a:solidFill>
                  <a:srgbClr val="3333FF"/>
                </a:solidFill>
                <a:cs typeface="Times New Roman" pitchFamily="18" charset="0"/>
              </a:rPr>
              <a:t>en fazla 42 volttur.</a:t>
            </a:r>
            <a:endParaRPr lang="tr-TR" sz="3600" b="1" u="sng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1563"/>
            <a:ext cx="7772400" cy="5024437"/>
          </a:xfrm>
        </p:spPr>
        <p:txBody>
          <a:bodyPr/>
          <a:lstStyle/>
          <a:p>
            <a:r>
              <a:rPr lang="tr-TR" sz="4400" b="1" dirty="0" smtClean="0">
                <a:solidFill>
                  <a:srgbClr val="00279F"/>
                </a:solidFill>
                <a:cs typeface="Times New Roman" pitchFamily="18" charset="0"/>
              </a:rPr>
              <a:t>Elektrik enerjisinin, </a:t>
            </a:r>
            <a:r>
              <a:rPr lang="tr-TR" sz="4400" b="1" dirty="0" err="1" smtClean="0">
                <a:solidFill>
                  <a:srgbClr val="00279F"/>
                </a:solidFill>
                <a:cs typeface="Times New Roman" pitchFamily="18" charset="0"/>
              </a:rPr>
              <a:t>iletimi,üretimi</a:t>
            </a:r>
            <a:r>
              <a:rPr lang="tr-TR" sz="4400" b="1" dirty="0" smtClean="0">
                <a:solidFill>
                  <a:srgbClr val="00279F"/>
                </a:solidFill>
                <a:cs typeface="Times New Roman" pitchFamily="18" charset="0"/>
              </a:rPr>
              <a:t>, dağıtımı, tüketimi ve bakım onarım işleri sırasında meydana gelebilecek kazaları önlemek için uygulanacak iki yöntem vardır.</a:t>
            </a:r>
            <a:endParaRPr lang="tr-TR" sz="44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sz="4000" dirty="0" smtClean="0">
              <a:solidFill>
                <a:srgbClr val="0027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7543800" cy="1785938"/>
          </a:xfrm>
        </p:spPr>
        <p:txBody>
          <a:bodyPr/>
          <a:lstStyle/>
          <a:p>
            <a:r>
              <a:rPr lang="tr-TR" smtClean="0">
                <a:solidFill>
                  <a:srgbClr val="23029E"/>
                </a:solidFill>
                <a:cs typeface="Times New Roman" pitchFamily="18" charset="0"/>
              </a:rPr>
              <a:t>Koruyucu hat iletkeni olmadan alınan önlemler:</a:t>
            </a:r>
            <a:r>
              <a:rPr lang="tr-TR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tr-TR" smtClean="0">
                <a:latin typeface="Courier New" pitchFamily="49" charset="0"/>
                <a:cs typeface="Courier New" pitchFamily="49" charset="0"/>
              </a:rPr>
            </a:br>
            <a:endParaRPr lang="tr-TR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1-     İzolasyon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endParaRPr lang="tr-TR" smtClean="0">
              <a:solidFill>
                <a:srgbClr val="00279F"/>
              </a:solidFill>
              <a:latin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2-     Koruyucu yalıtma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endParaRPr lang="tr-TR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3-     Üzerinde durulan yerin yalıtımı</a:t>
            </a:r>
            <a:r>
              <a:rPr lang="tr-TR" smtClean="0">
                <a:solidFill>
                  <a:srgbClr val="00279F"/>
                </a:solidFill>
              </a:rPr>
              <a:t>,</a:t>
            </a:r>
            <a:endParaRPr lang="tr-TR" smtClean="0">
              <a:solidFill>
                <a:srgbClr val="00279F"/>
              </a:solidFill>
              <a:latin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4-     Küçük gerilim kullanma,</a:t>
            </a:r>
            <a:endParaRPr lang="tr-TR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5-     Çift yalıtma</a:t>
            </a:r>
            <a:r>
              <a:rPr lang="tr-TR" smtClean="0">
                <a:solidFill>
                  <a:srgbClr val="00279F"/>
                </a:solidFill>
              </a:rPr>
              <a:t>,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smtClean="0">
                <a:solidFill>
                  <a:srgbClr val="00279F"/>
                </a:solidFill>
              </a:rPr>
              <a:t>6-     </a:t>
            </a:r>
            <a:r>
              <a:rPr lang="tr-TR" smtClean="0">
                <a:solidFill>
                  <a:srgbClr val="00279F"/>
                </a:solidFill>
                <a:cs typeface="Times New Roman" pitchFamily="18" charset="0"/>
              </a:rPr>
              <a:t>Koruyucu ayırma</a:t>
            </a:r>
            <a:r>
              <a:rPr lang="tr-TR" smtClean="0">
                <a:solidFill>
                  <a:srgbClr val="00279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806575"/>
          </a:xfrm>
        </p:spPr>
        <p:txBody>
          <a:bodyPr/>
          <a:lstStyle/>
          <a:p>
            <a:r>
              <a:rPr lang="tr-TR" sz="3600" smtClean="0">
                <a:solidFill>
                  <a:srgbClr val="23029E"/>
                </a:solidFill>
                <a:cs typeface="Times New Roman" pitchFamily="18" charset="0"/>
              </a:rPr>
              <a:t>Koruyucu hat iletkeni ile alınan güvenlik önlemleri;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438400"/>
            <a:ext cx="7643813" cy="3505200"/>
          </a:xfrm>
        </p:spPr>
        <p:txBody>
          <a:bodyPr/>
          <a:lstStyle/>
          <a:p>
            <a:pPr marL="609600" indent="-609600"/>
            <a:endParaRPr lang="tr-TR" dirty="0" smtClean="0"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Tx/>
              <a:buNone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1.Sıfırlama</a:t>
            </a:r>
          </a:p>
          <a:p>
            <a:pPr marL="609600" indent="-609600">
              <a:buFont typeface="Wingdings" pitchFamily="2" charset="2"/>
              <a:buNone/>
            </a:pPr>
            <a:endParaRPr lang="tr-TR" sz="3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2.Korum</a:t>
            </a:r>
            <a:r>
              <a:rPr lang="tr-TR" sz="3600" b="1" dirty="0" smtClean="0">
                <a:solidFill>
                  <a:srgbClr val="FF0000"/>
                </a:solidFill>
              </a:rPr>
              <a:t>a</a:t>
            </a:r>
            <a:r>
              <a:rPr lang="tr-TR" sz="3600" b="1" dirty="0" smtClean="0">
                <a:solidFill>
                  <a:srgbClr val="FF0000"/>
                </a:solidFill>
                <a:cs typeface="Times New Roman" pitchFamily="18" charset="0"/>
              </a:rPr>
              <a:t> (gövde ) Topraklaması</a:t>
            </a:r>
            <a:endParaRPr lang="tr-TR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tr-TR" sz="6000" b="1" smtClean="0">
                <a:solidFill>
                  <a:srgbClr val="23029E"/>
                </a:solidFill>
              </a:rPr>
              <a:t>ELEKTRİK KAZALARINA ÖRNEKLER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~LWF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76250"/>
            <a:ext cx="7829550" cy="59055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~LW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475"/>
            <a:ext cx="8497887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Vazgeçilemez Enerji:</a:t>
            </a:r>
          </a:p>
        </p:txBody>
      </p:sp>
      <p:pic>
        <p:nvPicPr>
          <p:cNvPr id="20483" name="Picture 4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8225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PE0271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18208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BD0671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17732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0110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1571625"/>
            <a:ext cx="16303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BD0667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828800"/>
            <a:ext cx="1455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~LWF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81534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~LWF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025"/>
            <a:ext cx="87360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2"/>
          <p:cNvSpPr txBox="1">
            <a:spLocks noChangeArrowheads="1"/>
          </p:cNvSpPr>
          <p:nvPr/>
        </p:nvSpPr>
        <p:spPr bwMode="auto">
          <a:xfrm>
            <a:off x="990600" y="1628775"/>
            <a:ext cx="7315200" cy="19082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sz="4400" dirty="0">
                <a:solidFill>
                  <a:srgbClr val="009900"/>
                </a:solidFill>
                <a:latin typeface="Comic Sans MS" pitchFamily="66" charset="0"/>
              </a:rPr>
              <a:t>TÜM KATILIMCILARA TEŞEKKÜR </a:t>
            </a:r>
            <a:r>
              <a:rPr lang="tr-TR" sz="4400" dirty="0" smtClean="0">
                <a:solidFill>
                  <a:srgbClr val="009900"/>
                </a:solidFill>
                <a:latin typeface="Comic Sans MS" pitchFamily="66" charset="0"/>
              </a:rPr>
              <a:t>EDERİM.</a:t>
            </a:r>
            <a:endParaRPr lang="tr-TR" sz="4400" dirty="0">
              <a:solidFill>
                <a:srgbClr val="009900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tr-TR" sz="20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676400"/>
          </a:xfrm>
        </p:spPr>
        <p:txBody>
          <a:bodyPr/>
          <a:lstStyle/>
          <a:p>
            <a:pPr>
              <a:defRPr/>
            </a:pPr>
            <a:r>
              <a:rPr lang="tr-T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tr-T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 kasılmaları (şok), </a:t>
            </a:r>
          </a:p>
          <a:p>
            <a:pPr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Yanıklar</a:t>
            </a:r>
            <a:r>
              <a:rPr lang="tr-TR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0" indent="0">
              <a:buNone/>
              <a:defRPr/>
            </a:pPr>
            <a:endParaRPr lang="tr-TR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tr-TR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angınlar</a:t>
            </a:r>
            <a:r>
              <a:rPr lang="tr-TR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pic>
        <p:nvPicPr>
          <p:cNvPr id="21507" name="Picture 5" descr="BD0671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357313"/>
            <a:ext cx="2133600" cy="1974850"/>
          </a:xfrm>
        </p:spPr>
      </p:pic>
      <p:pic>
        <p:nvPicPr>
          <p:cNvPr id="21508" name="Picture 6" descr="BD0671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929063"/>
            <a:ext cx="1682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Freeform 8"/>
          <p:cNvSpPr>
            <a:spLocks/>
          </p:cNvSpPr>
          <p:nvPr/>
        </p:nvSpPr>
        <p:spPr bwMode="auto">
          <a:xfrm>
            <a:off x="6858000" y="5308600"/>
            <a:ext cx="1728788" cy="1517650"/>
          </a:xfrm>
          <a:custGeom>
            <a:avLst/>
            <a:gdLst>
              <a:gd name="T0" fmla="*/ 2147483647 w 3266"/>
              <a:gd name="T1" fmla="*/ 2147483647 h 2867"/>
              <a:gd name="T2" fmla="*/ 2147483647 w 3266"/>
              <a:gd name="T3" fmla="*/ 2147483647 h 2867"/>
              <a:gd name="T4" fmla="*/ 2147483647 w 3266"/>
              <a:gd name="T5" fmla="*/ 2147483647 h 2867"/>
              <a:gd name="T6" fmla="*/ 2147483647 w 3266"/>
              <a:gd name="T7" fmla="*/ 2147483647 h 2867"/>
              <a:gd name="T8" fmla="*/ 2147483647 w 3266"/>
              <a:gd name="T9" fmla="*/ 2147483647 h 2867"/>
              <a:gd name="T10" fmla="*/ 2147483647 w 3266"/>
              <a:gd name="T11" fmla="*/ 2147483647 h 2867"/>
              <a:gd name="T12" fmla="*/ 2147483647 w 3266"/>
              <a:gd name="T13" fmla="*/ 2147483647 h 2867"/>
              <a:gd name="T14" fmla="*/ 2147483647 w 3266"/>
              <a:gd name="T15" fmla="*/ 2147483647 h 2867"/>
              <a:gd name="T16" fmla="*/ 2147483647 w 3266"/>
              <a:gd name="T17" fmla="*/ 2147483647 h 2867"/>
              <a:gd name="T18" fmla="*/ 2147483647 w 3266"/>
              <a:gd name="T19" fmla="*/ 2147483647 h 2867"/>
              <a:gd name="T20" fmla="*/ 2147483647 w 3266"/>
              <a:gd name="T21" fmla="*/ 2147483647 h 2867"/>
              <a:gd name="T22" fmla="*/ 2147483647 w 3266"/>
              <a:gd name="T23" fmla="*/ 2147483647 h 2867"/>
              <a:gd name="T24" fmla="*/ 2147483647 w 3266"/>
              <a:gd name="T25" fmla="*/ 2147483647 h 2867"/>
              <a:gd name="T26" fmla="*/ 2147483647 w 3266"/>
              <a:gd name="T27" fmla="*/ 2147483647 h 2867"/>
              <a:gd name="T28" fmla="*/ 2147483647 w 3266"/>
              <a:gd name="T29" fmla="*/ 2147483647 h 2867"/>
              <a:gd name="T30" fmla="*/ 2147483647 w 3266"/>
              <a:gd name="T31" fmla="*/ 2147483647 h 2867"/>
              <a:gd name="T32" fmla="*/ 2147483647 w 3266"/>
              <a:gd name="T33" fmla="*/ 2147483647 h 2867"/>
              <a:gd name="T34" fmla="*/ 2147483647 w 3266"/>
              <a:gd name="T35" fmla="*/ 2147483647 h 2867"/>
              <a:gd name="T36" fmla="*/ 2147483647 w 3266"/>
              <a:gd name="T37" fmla="*/ 2147483647 h 2867"/>
              <a:gd name="T38" fmla="*/ 2147483647 w 3266"/>
              <a:gd name="T39" fmla="*/ 2147483647 h 2867"/>
              <a:gd name="T40" fmla="*/ 2147483647 w 3266"/>
              <a:gd name="T41" fmla="*/ 2147483647 h 2867"/>
              <a:gd name="T42" fmla="*/ 2147483647 w 3266"/>
              <a:gd name="T43" fmla="*/ 2147483647 h 2867"/>
              <a:gd name="T44" fmla="*/ 2147483647 w 3266"/>
              <a:gd name="T45" fmla="*/ 2147483647 h 2867"/>
              <a:gd name="T46" fmla="*/ 2147483647 w 3266"/>
              <a:gd name="T47" fmla="*/ 2147483647 h 2867"/>
              <a:gd name="T48" fmla="*/ 2147483647 w 3266"/>
              <a:gd name="T49" fmla="*/ 2147483647 h 2867"/>
              <a:gd name="T50" fmla="*/ 2147483647 w 3266"/>
              <a:gd name="T51" fmla="*/ 2147483647 h 2867"/>
              <a:gd name="T52" fmla="*/ 2147483647 w 3266"/>
              <a:gd name="T53" fmla="*/ 2147483647 h 2867"/>
              <a:gd name="T54" fmla="*/ 2147483647 w 3266"/>
              <a:gd name="T55" fmla="*/ 2147483647 h 2867"/>
              <a:gd name="T56" fmla="*/ 2147483647 w 3266"/>
              <a:gd name="T57" fmla="*/ 2147483647 h 2867"/>
              <a:gd name="T58" fmla="*/ 2147483647 w 3266"/>
              <a:gd name="T59" fmla="*/ 2147483647 h 2867"/>
              <a:gd name="T60" fmla="*/ 2147483647 w 3266"/>
              <a:gd name="T61" fmla="*/ 2147483647 h 2867"/>
              <a:gd name="T62" fmla="*/ 2147483647 w 3266"/>
              <a:gd name="T63" fmla="*/ 2147483647 h 2867"/>
              <a:gd name="T64" fmla="*/ 2147483647 w 3266"/>
              <a:gd name="T65" fmla="*/ 2147483647 h 2867"/>
              <a:gd name="T66" fmla="*/ 2147483647 w 3266"/>
              <a:gd name="T67" fmla="*/ 2147483647 h 2867"/>
              <a:gd name="T68" fmla="*/ 2147483647 w 3266"/>
              <a:gd name="T69" fmla="*/ 2147483647 h 2867"/>
              <a:gd name="T70" fmla="*/ 2147483647 w 3266"/>
              <a:gd name="T71" fmla="*/ 2147483647 h 2867"/>
              <a:gd name="T72" fmla="*/ 2147483647 w 3266"/>
              <a:gd name="T73" fmla="*/ 2147483647 h 2867"/>
              <a:gd name="T74" fmla="*/ 2147483647 w 3266"/>
              <a:gd name="T75" fmla="*/ 2147483647 h 2867"/>
              <a:gd name="T76" fmla="*/ 2147483647 w 3266"/>
              <a:gd name="T77" fmla="*/ 2147483647 h 2867"/>
              <a:gd name="T78" fmla="*/ 2147483647 w 3266"/>
              <a:gd name="T79" fmla="*/ 2147483647 h 2867"/>
              <a:gd name="T80" fmla="*/ 2147483647 w 3266"/>
              <a:gd name="T81" fmla="*/ 2147483647 h 2867"/>
              <a:gd name="T82" fmla="*/ 2147483647 w 3266"/>
              <a:gd name="T83" fmla="*/ 2147483647 h 2867"/>
              <a:gd name="T84" fmla="*/ 2147483647 w 3266"/>
              <a:gd name="T85" fmla="*/ 2147483647 h 2867"/>
              <a:gd name="T86" fmla="*/ 2147483647 w 3266"/>
              <a:gd name="T87" fmla="*/ 2147483647 h 2867"/>
              <a:gd name="T88" fmla="*/ 2147483647 w 3266"/>
              <a:gd name="T89" fmla="*/ 2147483647 h 2867"/>
              <a:gd name="T90" fmla="*/ 2147483647 w 3266"/>
              <a:gd name="T91" fmla="*/ 2147483647 h 2867"/>
              <a:gd name="T92" fmla="*/ 2147483647 w 3266"/>
              <a:gd name="T93" fmla="*/ 2147483647 h 2867"/>
              <a:gd name="T94" fmla="*/ 0 w 3266"/>
              <a:gd name="T95" fmla="*/ 2147483647 h 2867"/>
              <a:gd name="T96" fmla="*/ 0 w 3266"/>
              <a:gd name="T97" fmla="*/ 2147483647 h 28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66"/>
              <a:gd name="T148" fmla="*/ 0 h 2867"/>
              <a:gd name="T149" fmla="*/ 3266 w 3266"/>
              <a:gd name="T150" fmla="*/ 2867 h 28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66" h="2867">
                <a:moveTo>
                  <a:pt x="0" y="2867"/>
                </a:moveTo>
                <a:lnTo>
                  <a:pt x="4" y="2860"/>
                </a:lnTo>
                <a:lnTo>
                  <a:pt x="70" y="2843"/>
                </a:lnTo>
                <a:lnTo>
                  <a:pt x="175" y="2818"/>
                </a:lnTo>
                <a:lnTo>
                  <a:pt x="313" y="2785"/>
                </a:lnTo>
                <a:lnTo>
                  <a:pt x="480" y="2746"/>
                </a:lnTo>
                <a:lnTo>
                  <a:pt x="672" y="2707"/>
                </a:lnTo>
                <a:lnTo>
                  <a:pt x="883" y="2667"/>
                </a:lnTo>
                <a:lnTo>
                  <a:pt x="1112" y="2628"/>
                </a:lnTo>
                <a:lnTo>
                  <a:pt x="1348" y="2592"/>
                </a:lnTo>
                <a:lnTo>
                  <a:pt x="1592" y="2560"/>
                </a:lnTo>
                <a:lnTo>
                  <a:pt x="1836" y="2538"/>
                </a:lnTo>
                <a:lnTo>
                  <a:pt x="2077" y="2524"/>
                </a:lnTo>
                <a:lnTo>
                  <a:pt x="2311" y="2523"/>
                </a:lnTo>
                <a:lnTo>
                  <a:pt x="2532" y="2533"/>
                </a:lnTo>
                <a:lnTo>
                  <a:pt x="2736" y="2560"/>
                </a:lnTo>
                <a:lnTo>
                  <a:pt x="2918" y="2605"/>
                </a:lnTo>
                <a:lnTo>
                  <a:pt x="2960" y="2613"/>
                </a:lnTo>
                <a:lnTo>
                  <a:pt x="3004" y="2608"/>
                </a:lnTo>
                <a:lnTo>
                  <a:pt x="3043" y="2595"/>
                </a:lnTo>
                <a:lnTo>
                  <a:pt x="3082" y="2574"/>
                </a:lnTo>
                <a:lnTo>
                  <a:pt x="3114" y="2541"/>
                </a:lnTo>
                <a:lnTo>
                  <a:pt x="3149" y="2502"/>
                </a:lnTo>
                <a:lnTo>
                  <a:pt x="3177" y="2456"/>
                </a:lnTo>
                <a:lnTo>
                  <a:pt x="3203" y="2405"/>
                </a:lnTo>
                <a:lnTo>
                  <a:pt x="3224" y="2348"/>
                </a:lnTo>
                <a:lnTo>
                  <a:pt x="3242" y="2287"/>
                </a:lnTo>
                <a:lnTo>
                  <a:pt x="3255" y="2224"/>
                </a:lnTo>
                <a:lnTo>
                  <a:pt x="3264" y="2158"/>
                </a:lnTo>
                <a:lnTo>
                  <a:pt x="3266" y="2090"/>
                </a:lnTo>
                <a:lnTo>
                  <a:pt x="3266" y="2023"/>
                </a:lnTo>
                <a:lnTo>
                  <a:pt x="3257" y="1957"/>
                </a:lnTo>
                <a:lnTo>
                  <a:pt x="3243" y="1893"/>
                </a:lnTo>
                <a:lnTo>
                  <a:pt x="3215" y="1796"/>
                </a:lnTo>
                <a:lnTo>
                  <a:pt x="3182" y="1700"/>
                </a:lnTo>
                <a:lnTo>
                  <a:pt x="3146" y="1606"/>
                </a:lnTo>
                <a:lnTo>
                  <a:pt x="3108" y="1513"/>
                </a:lnTo>
                <a:lnTo>
                  <a:pt x="3071" y="1420"/>
                </a:lnTo>
                <a:lnTo>
                  <a:pt x="3035" y="1330"/>
                </a:lnTo>
                <a:lnTo>
                  <a:pt x="3004" y="1242"/>
                </a:lnTo>
                <a:lnTo>
                  <a:pt x="2978" y="1155"/>
                </a:lnTo>
                <a:lnTo>
                  <a:pt x="2959" y="1070"/>
                </a:lnTo>
                <a:lnTo>
                  <a:pt x="2950" y="989"/>
                </a:lnTo>
                <a:lnTo>
                  <a:pt x="2950" y="910"/>
                </a:lnTo>
                <a:lnTo>
                  <a:pt x="2965" y="835"/>
                </a:lnTo>
                <a:lnTo>
                  <a:pt x="2992" y="760"/>
                </a:lnTo>
                <a:lnTo>
                  <a:pt x="3035" y="691"/>
                </a:lnTo>
                <a:lnTo>
                  <a:pt x="3098" y="625"/>
                </a:lnTo>
                <a:lnTo>
                  <a:pt x="3180" y="564"/>
                </a:lnTo>
                <a:lnTo>
                  <a:pt x="3174" y="542"/>
                </a:lnTo>
                <a:lnTo>
                  <a:pt x="3126" y="503"/>
                </a:lnTo>
                <a:lnTo>
                  <a:pt x="3038" y="450"/>
                </a:lnTo>
                <a:lnTo>
                  <a:pt x="2917" y="390"/>
                </a:lnTo>
                <a:lnTo>
                  <a:pt x="2764" y="322"/>
                </a:lnTo>
                <a:lnTo>
                  <a:pt x="2585" y="254"/>
                </a:lnTo>
                <a:lnTo>
                  <a:pt x="2386" y="187"/>
                </a:lnTo>
                <a:lnTo>
                  <a:pt x="2170" y="126"/>
                </a:lnTo>
                <a:lnTo>
                  <a:pt x="1940" y="72"/>
                </a:lnTo>
                <a:lnTo>
                  <a:pt x="1703" y="31"/>
                </a:lnTo>
                <a:lnTo>
                  <a:pt x="1464" y="6"/>
                </a:lnTo>
                <a:lnTo>
                  <a:pt x="1226" y="0"/>
                </a:lnTo>
                <a:lnTo>
                  <a:pt x="992" y="16"/>
                </a:lnTo>
                <a:lnTo>
                  <a:pt x="769" y="61"/>
                </a:lnTo>
                <a:lnTo>
                  <a:pt x="560" y="135"/>
                </a:lnTo>
                <a:lnTo>
                  <a:pt x="373" y="245"/>
                </a:lnTo>
                <a:lnTo>
                  <a:pt x="314" y="295"/>
                </a:lnTo>
                <a:lnTo>
                  <a:pt x="274" y="353"/>
                </a:lnTo>
                <a:lnTo>
                  <a:pt x="245" y="419"/>
                </a:lnTo>
                <a:lnTo>
                  <a:pt x="229" y="491"/>
                </a:lnTo>
                <a:lnTo>
                  <a:pt x="223" y="569"/>
                </a:lnTo>
                <a:lnTo>
                  <a:pt x="226" y="651"/>
                </a:lnTo>
                <a:lnTo>
                  <a:pt x="236" y="738"/>
                </a:lnTo>
                <a:lnTo>
                  <a:pt x="253" y="829"/>
                </a:lnTo>
                <a:lnTo>
                  <a:pt x="272" y="920"/>
                </a:lnTo>
                <a:lnTo>
                  <a:pt x="295" y="1013"/>
                </a:lnTo>
                <a:lnTo>
                  <a:pt x="317" y="1106"/>
                </a:lnTo>
                <a:lnTo>
                  <a:pt x="340" y="1200"/>
                </a:lnTo>
                <a:lnTo>
                  <a:pt x="359" y="1293"/>
                </a:lnTo>
                <a:lnTo>
                  <a:pt x="376" y="1383"/>
                </a:lnTo>
                <a:lnTo>
                  <a:pt x="388" y="1469"/>
                </a:lnTo>
                <a:lnTo>
                  <a:pt x="392" y="1555"/>
                </a:lnTo>
                <a:lnTo>
                  <a:pt x="386" y="1640"/>
                </a:lnTo>
                <a:lnTo>
                  <a:pt x="374" y="1736"/>
                </a:lnTo>
                <a:lnTo>
                  <a:pt x="352" y="1838"/>
                </a:lnTo>
                <a:lnTo>
                  <a:pt x="326" y="1944"/>
                </a:lnTo>
                <a:lnTo>
                  <a:pt x="295" y="2050"/>
                </a:lnTo>
                <a:lnTo>
                  <a:pt x="260" y="2161"/>
                </a:lnTo>
                <a:lnTo>
                  <a:pt x="224" y="2269"/>
                </a:lnTo>
                <a:lnTo>
                  <a:pt x="187" y="2373"/>
                </a:lnTo>
                <a:lnTo>
                  <a:pt x="148" y="2472"/>
                </a:lnTo>
                <a:lnTo>
                  <a:pt x="111" y="2565"/>
                </a:lnTo>
                <a:lnTo>
                  <a:pt x="76" y="2649"/>
                </a:lnTo>
                <a:lnTo>
                  <a:pt x="46" y="2722"/>
                </a:lnTo>
                <a:lnTo>
                  <a:pt x="19" y="2782"/>
                </a:lnTo>
                <a:lnTo>
                  <a:pt x="0" y="2827"/>
                </a:lnTo>
                <a:lnTo>
                  <a:pt x="0" y="2855"/>
                </a:lnTo>
                <a:lnTo>
                  <a:pt x="0" y="2867"/>
                </a:lnTo>
                <a:close/>
              </a:path>
            </a:pathLst>
          </a:custGeom>
          <a:solidFill>
            <a:srgbClr val="8AA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0" name="Freeform 9"/>
          <p:cNvSpPr>
            <a:spLocks/>
          </p:cNvSpPr>
          <p:nvPr/>
        </p:nvSpPr>
        <p:spPr bwMode="auto">
          <a:xfrm>
            <a:off x="7286625" y="5357813"/>
            <a:ext cx="1308100" cy="911225"/>
          </a:xfrm>
          <a:custGeom>
            <a:avLst/>
            <a:gdLst>
              <a:gd name="T0" fmla="*/ 2147483647 w 3156"/>
              <a:gd name="T1" fmla="*/ 2147483647 h 2082"/>
              <a:gd name="T2" fmla="*/ 0 w 3156"/>
              <a:gd name="T3" fmla="*/ 2147483647 h 2082"/>
              <a:gd name="T4" fmla="*/ 2147483647 w 3156"/>
              <a:gd name="T5" fmla="*/ 2147483647 h 2082"/>
              <a:gd name="T6" fmla="*/ 2147483647 w 3156"/>
              <a:gd name="T7" fmla="*/ 2147483647 h 2082"/>
              <a:gd name="T8" fmla="*/ 2147483647 w 3156"/>
              <a:gd name="T9" fmla="*/ 2147483647 h 2082"/>
              <a:gd name="T10" fmla="*/ 2147483647 w 3156"/>
              <a:gd name="T11" fmla="*/ 2147483647 h 2082"/>
              <a:gd name="T12" fmla="*/ 2147483647 w 3156"/>
              <a:gd name="T13" fmla="*/ 2147483647 h 2082"/>
              <a:gd name="T14" fmla="*/ 2147483647 w 3156"/>
              <a:gd name="T15" fmla="*/ 2147483647 h 2082"/>
              <a:gd name="T16" fmla="*/ 2147483647 w 3156"/>
              <a:gd name="T17" fmla="*/ 2147483647 h 2082"/>
              <a:gd name="T18" fmla="*/ 2147483647 w 3156"/>
              <a:gd name="T19" fmla="*/ 2147483647 h 2082"/>
              <a:gd name="T20" fmla="*/ 2147483647 w 3156"/>
              <a:gd name="T21" fmla="*/ 2147483647 h 2082"/>
              <a:gd name="T22" fmla="*/ 2147483647 w 3156"/>
              <a:gd name="T23" fmla="*/ 2147483647 h 2082"/>
              <a:gd name="T24" fmla="*/ 2147483647 w 3156"/>
              <a:gd name="T25" fmla="*/ 2147483647 h 2082"/>
              <a:gd name="T26" fmla="*/ 2147483647 w 3156"/>
              <a:gd name="T27" fmla="*/ 0 h 2082"/>
              <a:gd name="T28" fmla="*/ 2147483647 w 3156"/>
              <a:gd name="T29" fmla="*/ 0 h 2082"/>
              <a:gd name="T30" fmla="*/ 2147483647 w 3156"/>
              <a:gd name="T31" fmla="*/ 2147483647 h 2082"/>
              <a:gd name="T32" fmla="*/ 2147483647 w 3156"/>
              <a:gd name="T33" fmla="*/ 2147483647 h 2082"/>
              <a:gd name="T34" fmla="*/ 2147483647 w 3156"/>
              <a:gd name="T35" fmla="*/ 2147483647 h 2082"/>
              <a:gd name="T36" fmla="*/ 2147483647 w 3156"/>
              <a:gd name="T37" fmla="*/ 2147483647 h 2082"/>
              <a:gd name="T38" fmla="*/ 2147483647 w 3156"/>
              <a:gd name="T39" fmla="*/ 2147483647 h 2082"/>
              <a:gd name="T40" fmla="*/ 2147483647 w 3156"/>
              <a:gd name="T41" fmla="*/ 2147483647 h 2082"/>
              <a:gd name="T42" fmla="*/ 2147483647 w 3156"/>
              <a:gd name="T43" fmla="*/ 2147483647 h 2082"/>
              <a:gd name="T44" fmla="*/ 2147483647 w 3156"/>
              <a:gd name="T45" fmla="*/ 2147483647 h 2082"/>
              <a:gd name="T46" fmla="*/ 2147483647 w 3156"/>
              <a:gd name="T47" fmla="*/ 2147483647 h 2082"/>
              <a:gd name="T48" fmla="*/ 2147483647 w 3156"/>
              <a:gd name="T49" fmla="*/ 2147483647 h 20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56"/>
              <a:gd name="T76" fmla="*/ 0 h 2082"/>
              <a:gd name="T77" fmla="*/ 3156 w 3156"/>
              <a:gd name="T78" fmla="*/ 2082 h 20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56" h="2082">
                <a:moveTo>
                  <a:pt x="268" y="2082"/>
                </a:moveTo>
                <a:lnTo>
                  <a:pt x="0" y="1218"/>
                </a:lnTo>
                <a:lnTo>
                  <a:pt x="375" y="1163"/>
                </a:lnTo>
                <a:lnTo>
                  <a:pt x="158" y="275"/>
                </a:lnTo>
                <a:lnTo>
                  <a:pt x="703" y="197"/>
                </a:lnTo>
                <a:lnTo>
                  <a:pt x="764" y="614"/>
                </a:lnTo>
                <a:lnTo>
                  <a:pt x="1016" y="582"/>
                </a:lnTo>
                <a:lnTo>
                  <a:pt x="1070" y="1112"/>
                </a:lnTo>
                <a:lnTo>
                  <a:pt x="1383" y="1121"/>
                </a:lnTo>
                <a:lnTo>
                  <a:pt x="1405" y="625"/>
                </a:lnTo>
                <a:lnTo>
                  <a:pt x="1838" y="642"/>
                </a:lnTo>
                <a:lnTo>
                  <a:pt x="1850" y="349"/>
                </a:lnTo>
                <a:lnTo>
                  <a:pt x="2007" y="242"/>
                </a:lnTo>
                <a:lnTo>
                  <a:pt x="2022" y="0"/>
                </a:lnTo>
                <a:lnTo>
                  <a:pt x="2098" y="0"/>
                </a:lnTo>
                <a:lnTo>
                  <a:pt x="2089" y="242"/>
                </a:lnTo>
                <a:lnTo>
                  <a:pt x="2234" y="364"/>
                </a:lnTo>
                <a:lnTo>
                  <a:pt x="2206" y="793"/>
                </a:lnTo>
                <a:lnTo>
                  <a:pt x="2454" y="829"/>
                </a:lnTo>
                <a:lnTo>
                  <a:pt x="2548" y="183"/>
                </a:lnTo>
                <a:lnTo>
                  <a:pt x="3156" y="278"/>
                </a:lnTo>
                <a:lnTo>
                  <a:pt x="2830" y="1974"/>
                </a:lnTo>
                <a:lnTo>
                  <a:pt x="1502" y="1905"/>
                </a:lnTo>
                <a:lnTo>
                  <a:pt x="268" y="20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1" name="Freeform 10"/>
          <p:cNvSpPr>
            <a:spLocks/>
          </p:cNvSpPr>
          <p:nvPr/>
        </p:nvSpPr>
        <p:spPr bwMode="auto">
          <a:xfrm>
            <a:off x="8020050" y="5857875"/>
            <a:ext cx="355600" cy="876300"/>
          </a:xfrm>
          <a:custGeom>
            <a:avLst/>
            <a:gdLst>
              <a:gd name="T0" fmla="*/ 2147483647 w 673"/>
              <a:gd name="T1" fmla="*/ 2147483647 h 1655"/>
              <a:gd name="T2" fmla="*/ 2147483647 w 673"/>
              <a:gd name="T3" fmla="*/ 0 h 1655"/>
              <a:gd name="T4" fmla="*/ 2147483647 w 673"/>
              <a:gd name="T5" fmla="*/ 2147483647 h 1655"/>
              <a:gd name="T6" fmla="*/ 2147483647 w 673"/>
              <a:gd name="T7" fmla="*/ 2147483647 h 1655"/>
              <a:gd name="T8" fmla="*/ 2147483647 w 673"/>
              <a:gd name="T9" fmla="*/ 2147483647 h 1655"/>
              <a:gd name="T10" fmla="*/ 2147483647 w 673"/>
              <a:gd name="T11" fmla="*/ 2147483647 h 1655"/>
              <a:gd name="T12" fmla="*/ 2147483647 w 673"/>
              <a:gd name="T13" fmla="*/ 2147483647 h 1655"/>
              <a:gd name="T14" fmla="*/ 2147483647 w 673"/>
              <a:gd name="T15" fmla="*/ 2147483647 h 1655"/>
              <a:gd name="T16" fmla="*/ 2147483647 w 673"/>
              <a:gd name="T17" fmla="*/ 2147483647 h 1655"/>
              <a:gd name="T18" fmla="*/ 2147483647 w 673"/>
              <a:gd name="T19" fmla="*/ 2147483647 h 1655"/>
              <a:gd name="T20" fmla="*/ 2147483647 w 673"/>
              <a:gd name="T21" fmla="*/ 2147483647 h 1655"/>
              <a:gd name="T22" fmla="*/ 0 w 673"/>
              <a:gd name="T23" fmla="*/ 2147483647 h 1655"/>
              <a:gd name="T24" fmla="*/ 2147483647 w 673"/>
              <a:gd name="T25" fmla="*/ 2147483647 h 1655"/>
              <a:gd name="T26" fmla="*/ 2147483647 w 673"/>
              <a:gd name="T27" fmla="*/ 2147483647 h 16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3"/>
              <a:gd name="T43" fmla="*/ 0 h 1655"/>
              <a:gd name="T44" fmla="*/ 673 w 673"/>
              <a:gd name="T45" fmla="*/ 1655 h 16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3" h="1655">
                <a:moveTo>
                  <a:pt x="31" y="1"/>
                </a:moveTo>
                <a:lnTo>
                  <a:pt x="399" y="0"/>
                </a:lnTo>
                <a:lnTo>
                  <a:pt x="469" y="69"/>
                </a:lnTo>
                <a:lnTo>
                  <a:pt x="588" y="82"/>
                </a:lnTo>
                <a:lnTo>
                  <a:pt x="673" y="185"/>
                </a:lnTo>
                <a:lnTo>
                  <a:pt x="610" y="423"/>
                </a:lnTo>
                <a:lnTo>
                  <a:pt x="420" y="543"/>
                </a:lnTo>
                <a:lnTo>
                  <a:pt x="576" y="970"/>
                </a:lnTo>
                <a:lnTo>
                  <a:pt x="393" y="1612"/>
                </a:lnTo>
                <a:lnTo>
                  <a:pt x="276" y="1636"/>
                </a:lnTo>
                <a:lnTo>
                  <a:pt x="41" y="1655"/>
                </a:lnTo>
                <a:lnTo>
                  <a:pt x="0" y="760"/>
                </a:lnTo>
                <a:lnTo>
                  <a:pt x="31" y="1"/>
                </a:lnTo>
                <a:close/>
              </a:path>
            </a:pathLst>
          </a:custGeom>
          <a:solidFill>
            <a:srgbClr val="7BA6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2" name="Freeform 11"/>
          <p:cNvSpPr>
            <a:spLocks/>
          </p:cNvSpPr>
          <p:nvPr/>
        </p:nvSpPr>
        <p:spPr bwMode="auto">
          <a:xfrm>
            <a:off x="8099425" y="5653088"/>
            <a:ext cx="173038" cy="231775"/>
          </a:xfrm>
          <a:custGeom>
            <a:avLst/>
            <a:gdLst>
              <a:gd name="T0" fmla="*/ 2147483647 w 329"/>
              <a:gd name="T1" fmla="*/ 2147483647 h 438"/>
              <a:gd name="T2" fmla="*/ 2147483647 w 329"/>
              <a:gd name="T3" fmla="*/ 2147483647 h 438"/>
              <a:gd name="T4" fmla="*/ 2147483647 w 329"/>
              <a:gd name="T5" fmla="*/ 2147483647 h 438"/>
              <a:gd name="T6" fmla="*/ 2147483647 w 329"/>
              <a:gd name="T7" fmla="*/ 2147483647 h 438"/>
              <a:gd name="T8" fmla="*/ 2147483647 w 329"/>
              <a:gd name="T9" fmla="*/ 2147483647 h 438"/>
              <a:gd name="T10" fmla="*/ 2147483647 w 329"/>
              <a:gd name="T11" fmla="*/ 2147483647 h 438"/>
              <a:gd name="T12" fmla="*/ 2147483647 w 329"/>
              <a:gd name="T13" fmla="*/ 2147483647 h 438"/>
              <a:gd name="T14" fmla="*/ 2147483647 w 329"/>
              <a:gd name="T15" fmla="*/ 2147483647 h 438"/>
              <a:gd name="T16" fmla="*/ 2147483647 w 329"/>
              <a:gd name="T17" fmla="*/ 2147483647 h 438"/>
              <a:gd name="T18" fmla="*/ 2147483647 w 329"/>
              <a:gd name="T19" fmla="*/ 2147483647 h 438"/>
              <a:gd name="T20" fmla="*/ 2147483647 w 329"/>
              <a:gd name="T21" fmla="*/ 2147483647 h 438"/>
              <a:gd name="T22" fmla="*/ 2147483647 w 329"/>
              <a:gd name="T23" fmla="*/ 2147483647 h 438"/>
              <a:gd name="T24" fmla="*/ 2147483647 w 329"/>
              <a:gd name="T25" fmla="*/ 2147483647 h 438"/>
              <a:gd name="T26" fmla="*/ 2147483647 w 329"/>
              <a:gd name="T27" fmla="*/ 2147483647 h 438"/>
              <a:gd name="T28" fmla="*/ 2147483647 w 329"/>
              <a:gd name="T29" fmla="*/ 2147483647 h 438"/>
              <a:gd name="T30" fmla="*/ 2147483647 w 329"/>
              <a:gd name="T31" fmla="*/ 2147483647 h 438"/>
              <a:gd name="T32" fmla="*/ 2147483647 w 329"/>
              <a:gd name="T33" fmla="*/ 2147483647 h 438"/>
              <a:gd name="T34" fmla="*/ 2147483647 w 329"/>
              <a:gd name="T35" fmla="*/ 2147483647 h 438"/>
              <a:gd name="T36" fmla="*/ 2147483647 w 329"/>
              <a:gd name="T37" fmla="*/ 2147483647 h 438"/>
              <a:gd name="T38" fmla="*/ 2147483647 w 329"/>
              <a:gd name="T39" fmla="*/ 2147483647 h 438"/>
              <a:gd name="T40" fmla="*/ 2147483647 w 329"/>
              <a:gd name="T41" fmla="*/ 2147483647 h 438"/>
              <a:gd name="T42" fmla="*/ 2147483647 w 329"/>
              <a:gd name="T43" fmla="*/ 2147483647 h 438"/>
              <a:gd name="T44" fmla="*/ 2147483647 w 329"/>
              <a:gd name="T45" fmla="*/ 2147483647 h 438"/>
              <a:gd name="T46" fmla="*/ 2147483647 w 329"/>
              <a:gd name="T47" fmla="*/ 2147483647 h 438"/>
              <a:gd name="T48" fmla="*/ 2147483647 w 329"/>
              <a:gd name="T49" fmla="*/ 2147483647 h 438"/>
              <a:gd name="T50" fmla="*/ 2147483647 w 329"/>
              <a:gd name="T51" fmla="*/ 2147483647 h 438"/>
              <a:gd name="T52" fmla="*/ 2147483647 w 329"/>
              <a:gd name="T53" fmla="*/ 2147483647 h 438"/>
              <a:gd name="T54" fmla="*/ 2147483647 w 329"/>
              <a:gd name="T55" fmla="*/ 2147483647 h 438"/>
              <a:gd name="T56" fmla="*/ 2147483647 w 329"/>
              <a:gd name="T57" fmla="*/ 2147483647 h 438"/>
              <a:gd name="T58" fmla="*/ 2147483647 w 329"/>
              <a:gd name="T59" fmla="*/ 2147483647 h 438"/>
              <a:gd name="T60" fmla="*/ 2147483647 w 329"/>
              <a:gd name="T61" fmla="*/ 2147483647 h 438"/>
              <a:gd name="T62" fmla="*/ 2147483647 w 329"/>
              <a:gd name="T63" fmla="*/ 2147483647 h 438"/>
              <a:gd name="T64" fmla="*/ 2147483647 w 329"/>
              <a:gd name="T65" fmla="*/ 0 h 438"/>
              <a:gd name="T66" fmla="*/ 2147483647 w 329"/>
              <a:gd name="T67" fmla="*/ 0 h 438"/>
              <a:gd name="T68" fmla="*/ 2147483647 w 329"/>
              <a:gd name="T69" fmla="*/ 2147483647 h 438"/>
              <a:gd name="T70" fmla="*/ 2147483647 w 329"/>
              <a:gd name="T71" fmla="*/ 2147483647 h 438"/>
              <a:gd name="T72" fmla="*/ 2147483647 w 329"/>
              <a:gd name="T73" fmla="*/ 2147483647 h 438"/>
              <a:gd name="T74" fmla="*/ 2147483647 w 329"/>
              <a:gd name="T75" fmla="*/ 2147483647 h 438"/>
              <a:gd name="T76" fmla="*/ 2147483647 w 329"/>
              <a:gd name="T77" fmla="*/ 2147483647 h 438"/>
              <a:gd name="T78" fmla="*/ 0 w 329"/>
              <a:gd name="T79" fmla="*/ 2147483647 h 438"/>
              <a:gd name="T80" fmla="*/ 2147483647 w 329"/>
              <a:gd name="T81" fmla="*/ 2147483647 h 438"/>
              <a:gd name="T82" fmla="*/ 2147483647 w 329"/>
              <a:gd name="T83" fmla="*/ 2147483647 h 438"/>
              <a:gd name="T84" fmla="*/ 2147483647 w 329"/>
              <a:gd name="T85" fmla="*/ 2147483647 h 438"/>
              <a:gd name="T86" fmla="*/ 2147483647 w 329"/>
              <a:gd name="T87" fmla="*/ 2147483647 h 438"/>
              <a:gd name="T88" fmla="*/ 2147483647 w 329"/>
              <a:gd name="T89" fmla="*/ 2147483647 h 4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9"/>
              <a:gd name="T136" fmla="*/ 0 h 438"/>
              <a:gd name="T137" fmla="*/ 329 w 329"/>
              <a:gd name="T138" fmla="*/ 438 h 4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9" h="438">
                <a:moveTo>
                  <a:pt x="297" y="357"/>
                </a:moveTo>
                <a:lnTo>
                  <a:pt x="297" y="354"/>
                </a:lnTo>
                <a:lnTo>
                  <a:pt x="298" y="352"/>
                </a:lnTo>
                <a:lnTo>
                  <a:pt x="298" y="346"/>
                </a:lnTo>
                <a:lnTo>
                  <a:pt x="303" y="340"/>
                </a:lnTo>
                <a:lnTo>
                  <a:pt x="304" y="331"/>
                </a:lnTo>
                <a:lnTo>
                  <a:pt x="307" y="322"/>
                </a:lnTo>
                <a:lnTo>
                  <a:pt x="311" y="313"/>
                </a:lnTo>
                <a:lnTo>
                  <a:pt x="314" y="302"/>
                </a:lnTo>
                <a:lnTo>
                  <a:pt x="316" y="290"/>
                </a:lnTo>
                <a:lnTo>
                  <a:pt x="320" y="277"/>
                </a:lnTo>
                <a:lnTo>
                  <a:pt x="322" y="265"/>
                </a:lnTo>
                <a:lnTo>
                  <a:pt x="325" y="253"/>
                </a:lnTo>
                <a:lnTo>
                  <a:pt x="326" y="239"/>
                </a:lnTo>
                <a:lnTo>
                  <a:pt x="328" y="229"/>
                </a:lnTo>
                <a:lnTo>
                  <a:pt x="328" y="217"/>
                </a:lnTo>
                <a:lnTo>
                  <a:pt x="329" y="208"/>
                </a:lnTo>
                <a:lnTo>
                  <a:pt x="328" y="197"/>
                </a:lnTo>
                <a:lnTo>
                  <a:pt x="326" y="187"/>
                </a:lnTo>
                <a:lnTo>
                  <a:pt x="325" y="175"/>
                </a:lnTo>
                <a:lnTo>
                  <a:pt x="323" y="164"/>
                </a:lnTo>
                <a:lnTo>
                  <a:pt x="320" y="152"/>
                </a:lnTo>
                <a:lnTo>
                  <a:pt x="317" y="142"/>
                </a:lnTo>
                <a:lnTo>
                  <a:pt x="316" y="132"/>
                </a:lnTo>
                <a:lnTo>
                  <a:pt x="314" y="123"/>
                </a:lnTo>
                <a:lnTo>
                  <a:pt x="311" y="112"/>
                </a:lnTo>
                <a:lnTo>
                  <a:pt x="308" y="103"/>
                </a:lnTo>
                <a:lnTo>
                  <a:pt x="307" y="94"/>
                </a:lnTo>
                <a:lnTo>
                  <a:pt x="305" y="88"/>
                </a:lnTo>
                <a:lnTo>
                  <a:pt x="303" y="82"/>
                </a:lnTo>
                <a:lnTo>
                  <a:pt x="303" y="78"/>
                </a:lnTo>
                <a:lnTo>
                  <a:pt x="303" y="75"/>
                </a:lnTo>
                <a:lnTo>
                  <a:pt x="205" y="0"/>
                </a:lnTo>
                <a:lnTo>
                  <a:pt x="144" y="0"/>
                </a:lnTo>
                <a:lnTo>
                  <a:pt x="84" y="70"/>
                </a:lnTo>
                <a:lnTo>
                  <a:pt x="27" y="202"/>
                </a:lnTo>
                <a:lnTo>
                  <a:pt x="123" y="256"/>
                </a:lnTo>
                <a:lnTo>
                  <a:pt x="136" y="331"/>
                </a:lnTo>
                <a:lnTo>
                  <a:pt x="47" y="328"/>
                </a:lnTo>
                <a:lnTo>
                  <a:pt x="0" y="357"/>
                </a:lnTo>
                <a:lnTo>
                  <a:pt x="11" y="411"/>
                </a:lnTo>
                <a:lnTo>
                  <a:pt x="117" y="438"/>
                </a:lnTo>
                <a:lnTo>
                  <a:pt x="210" y="431"/>
                </a:lnTo>
                <a:lnTo>
                  <a:pt x="297" y="357"/>
                </a:lnTo>
                <a:close/>
              </a:path>
            </a:pathLst>
          </a:custGeom>
          <a:solidFill>
            <a:srgbClr val="C769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3" name="Freeform 12"/>
          <p:cNvSpPr>
            <a:spLocks/>
          </p:cNvSpPr>
          <p:nvPr/>
        </p:nvSpPr>
        <p:spPr bwMode="auto">
          <a:xfrm>
            <a:off x="8026400" y="5792788"/>
            <a:ext cx="63500" cy="96837"/>
          </a:xfrm>
          <a:custGeom>
            <a:avLst/>
            <a:gdLst>
              <a:gd name="T0" fmla="*/ 0 w 121"/>
              <a:gd name="T1" fmla="*/ 2147483647 h 184"/>
              <a:gd name="T2" fmla="*/ 2147483647 w 121"/>
              <a:gd name="T3" fmla="*/ 0 h 184"/>
              <a:gd name="T4" fmla="*/ 2147483647 w 121"/>
              <a:gd name="T5" fmla="*/ 0 h 184"/>
              <a:gd name="T6" fmla="*/ 2147483647 w 121"/>
              <a:gd name="T7" fmla="*/ 2147483647 h 184"/>
              <a:gd name="T8" fmla="*/ 2147483647 w 121"/>
              <a:gd name="T9" fmla="*/ 2147483647 h 184"/>
              <a:gd name="T10" fmla="*/ 2147483647 w 121"/>
              <a:gd name="T11" fmla="*/ 2147483647 h 184"/>
              <a:gd name="T12" fmla="*/ 0 w 121"/>
              <a:gd name="T13" fmla="*/ 2147483647 h 184"/>
              <a:gd name="T14" fmla="*/ 0 w 121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4"/>
              <a:gd name="T26" fmla="*/ 121 w 121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4">
                <a:moveTo>
                  <a:pt x="0" y="140"/>
                </a:moveTo>
                <a:lnTo>
                  <a:pt x="11" y="0"/>
                </a:lnTo>
                <a:lnTo>
                  <a:pt x="113" y="0"/>
                </a:lnTo>
                <a:lnTo>
                  <a:pt x="121" y="140"/>
                </a:lnTo>
                <a:lnTo>
                  <a:pt x="61" y="169"/>
                </a:lnTo>
                <a:lnTo>
                  <a:pt x="4" y="184"/>
                </a:lnTo>
                <a:lnTo>
                  <a:pt x="0" y="140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4" name="Freeform 13"/>
          <p:cNvSpPr>
            <a:spLocks/>
          </p:cNvSpPr>
          <p:nvPr/>
        </p:nvSpPr>
        <p:spPr bwMode="auto">
          <a:xfrm>
            <a:off x="8016875" y="5781675"/>
            <a:ext cx="236538" cy="265113"/>
          </a:xfrm>
          <a:custGeom>
            <a:avLst/>
            <a:gdLst>
              <a:gd name="T0" fmla="*/ 2147483647 w 447"/>
              <a:gd name="T1" fmla="*/ 2147483647 h 503"/>
              <a:gd name="T2" fmla="*/ 2147483647 w 447"/>
              <a:gd name="T3" fmla="*/ 2147483647 h 503"/>
              <a:gd name="T4" fmla="*/ 2147483647 w 447"/>
              <a:gd name="T5" fmla="*/ 2147483647 h 503"/>
              <a:gd name="T6" fmla="*/ 2147483647 w 447"/>
              <a:gd name="T7" fmla="*/ 2147483647 h 503"/>
              <a:gd name="T8" fmla="*/ 2147483647 w 447"/>
              <a:gd name="T9" fmla="*/ 2147483647 h 503"/>
              <a:gd name="T10" fmla="*/ 2147483647 w 447"/>
              <a:gd name="T11" fmla="*/ 2147483647 h 503"/>
              <a:gd name="T12" fmla="*/ 2147483647 w 447"/>
              <a:gd name="T13" fmla="*/ 2147483647 h 503"/>
              <a:gd name="T14" fmla="*/ 2147483647 w 447"/>
              <a:gd name="T15" fmla="*/ 2147483647 h 503"/>
              <a:gd name="T16" fmla="*/ 2147483647 w 447"/>
              <a:gd name="T17" fmla="*/ 2147483647 h 503"/>
              <a:gd name="T18" fmla="*/ 2147483647 w 447"/>
              <a:gd name="T19" fmla="*/ 2147483647 h 503"/>
              <a:gd name="T20" fmla="*/ 2147483647 w 447"/>
              <a:gd name="T21" fmla="*/ 2147483647 h 503"/>
              <a:gd name="T22" fmla="*/ 2147483647 w 447"/>
              <a:gd name="T23" fmla="*/ 2147483647 h 503"/>
              <a:gd name="T24" fmla="*/ 2147483647 w 447"/>
              <a:gd name="T25" fmla="*/ 2147483647 h 503"/>
              <a:gd name="T26" fmla="*/ 2147483647 w 447"/>
              <a:gd name="T27" fmla="*/ 2147483647 h 503"/>
              <a:gd name="T28" fmla="*/ 2147483647 w 447"/>
              <a:gd name="T29" fmla="*/ 2147483647 h 503"/>
              <a:gd name="T30" fmla="*/ 2147483647 w 447"/>
              <a:gd name="T31" fmla="*/ 2147483647 h 503"/>
              <a:gd name="T32" fmla="*/ 2147483647 w 447"/>
              <a:gd name="T33" fmla="*/ 2147483647 h 503"/>
              <a:gd name="T34" fmla="*/ 2147483647 w 447"/>
              <a:gd name="T35" fmla="*/ 2147483647 h 503"/>
              <a:gd name="T36" fmla="*/ 2147483647 w 447"/>
              <a:gd name="T37" fmla="*/ 2147483647 h 503"/>
              <a:gd name="T38" fmla="*/ 2147483647 w 447"/>
              <a:gd name="T39" fmla="*/ 2147483647 h 503"/>
              <a:gd name="T40" fmla="*/ 2147483647 w 447"/>
              <a:gd name="T41" fmla="*/ 2147483647 h 503"/>
              <a:gd name="T42" fmla="*/ 2147483647 w 447"/>
              <a:gd name="T43" fmla="*/ 2147483647 h 503"/>
              <a:gd name="T44" fmla="*/ 2147483647 w 447"/>
              <a:gd name="T45" fmla="*/ 2147483647 h 503"/>
              <a:gd name="T46" fmla="*/ 2147483647 w 447"/>
              <a:gd name="T47" fmla="*/ 2147483647 h 503"/>
              <a:gd name="T48" fmla="*/ 2147483647 w 447"/>
              <a:gd name="T49" fmla="*/ 2147483647 h 503"/>
              <a:gd name="T50" fmla="*/ 2147483647 w 447"/>
              <a:gd name="T51" fmla="*/ 2147483647 h 503"/>
              <a:gd name="T52" fmla="*/ 2147483647 w 447"/>
              <a:gd name="T53" fmla="*/ 2147483647 h 503"/>
              <a:gd name="T54" fmla="*/ 2147483647 w 447"/>
              <a:gd name="T55" fmla="*/ 2147483647 h 503"/>
              <a:gd name="T56" fmla="*/ 2147483647 w 447"/>
              <a:gd name="T57" fmla="*/ 2147483647 h 503"/>
              <a:gd name="T58" fmla="*/ 2147483647 w 447"/>
              <a:gd name="T59" fmla="*/ 2147483647 h 503"/>
              <a:gd name="T60" fmla="*/ 2147483647 w 447"/>
              <a:gd name="T61" fmla="*/ 2147483647 h 503"/>
              <a:gd name="T62" fmla="*/ 2147483647 w 447"/>
              <a:gd name="T63" fmla="*/ 2147483647 h 503"/>
              <a:gd name="T64" fmla="*/ 2147483647 w 447"/>
              <a:gd name="T65" fmla="*/ 2147483647 h 503"/>
              <a:gd name="T66" fmla="*/ 2147483647 w 447"/>
              <a:gd name="T67" fmla="*/ 2147483647 h 503"/>
              <a:gd name="T68" fmla="*/ 2147483647 w 447"/>
              <a:gd name="T69" fmla="*/ 2147483647 h 503"/>
              <a:gd name="T70" fmla="*/ 2147483647 w 447"/>
              <a:gd name="T71" fmla="*/ 2147483647 h 503"/>
              <a:gd name="T72" fmla="*/ 2147483647 w 447"/>
              <a:gd name="T73" fmla="*/ 2147483647 h 503"/>
              <a:gd name="T74" fmla="*/ 2147483647 w 447"/>
              <a:gd name="T75" fmla="*/ 2147483647 h 503"/>
              <a:gd name="T76" fmla="*/ 2147483647 w 447"/>
              <a:gd name="T77" fmla="*/ 2147483647 h 503"/>
              <a:gd name="T78" fmla="*/ 2147483647 w 447"/>
              <a:gd name="T79" fmla="*/ 2147483647 h 503"/>
              <a:gd name="T80" fmla="*/ 2147483647 w 447"/>
              <a:gd name="T81" fmla="*/ 2147483647 h 503"/>
              <a:gd name="T82" fmla="*/ 2147483647 w 447"/>
              <a:gd name="T83" fmla="*/ 2147483647 h 503"/>
              <a:gd name="T84" fmla="*/ 2147483647 w 447"/>
              <a:gd name="T85" fmla="*/ 2147483647 h 503"/>
              <a:gd name="T86" fmla="*/ 2147483647 w 447"/>
              <a:gd name="T87" fmla="*/ 0 h 503"/>
              <a:gd name="T88" fmla="*/ 2147483647 w 447"/>
              <a:gd name="T89" fmla="*/ 2147483647 h 503"/>
              <a:gd name="T90" fmla="*/ 2147483647 w 447"/>
              <a:gd name="T91" fmla="*/ 2147483647 h 503"/>
              <a:gd name="T92" fmla="*/ 2147483647 w 447"/>
              <a:gd name="T93" fmla="*/ 2147483647 h 503"/>
              <a:gd name="T94" fmla="*/ 2147483647 w 447"/>
              <a:gd name="T95" fmla="*/ 2147483647 h 503"/>
              <a:gd name="T96" fmla="*/ 2147483647 w 447"/>
              <a:gd name="T97" fmla="*/ 2147483647 h 503"/>
              <a:gd name="T98" fmla="*/ 2147483647 w 447"/>
              <a:gd name="T99" fmla="*/ 2147483647 h 50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7"/>
              <a:gd name="T151" fmla="*/ 0 h 503"/>
              <a:gd name="T152" fmla="*/ 447 w 447"/>
              <a:gd name="T153" fmla="*/ 503 h 50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7" h="503">
                <a:moveTo>
                  <a:pt x="16" y="61"/>
                </a:moveTo>
                <a:lnTo>
                  <a:pt x="16" y="60"/>
                </a:lnTo>
                <a:lnTo>
                  <a:pt x="20" y="58"/>
                </a:lnTo>
                <a:lnTo>
                  <a:pt x="25" y="57"/>
                </a:lnTo>
                <a:lnTo>
                  <a:pt x="32" y="54"/>
                </a:lnTo>
                <a:lnTo>
                  <a:pt x="38" y="51"/>
                </a:lnTo>
                <a:lnTo>
                  <a:pt x="47" y="49"/>
                </a:lnTo>
                <a:lnTo>
                  <a:pt x="58" y="46"/>
                </a:lnTo>
                <a:lnTo>
                  <a:pt x="68" y="45"/>
                </a:lnTo>
                <a:lnTo>
                  <a:pt x="77" y="43"/>
                </a:lnTo>
                <a:lnTo>
                  <a:pt x="86" y="43"/>
                </a:lnTo>
                <a:lnTo>
                  <a:pt x="95" y="43"/>
                </a:lnTo>
                <a:lnTo>
                  <a:pt x="104" y="45"/>
                </a:lnTo>
                <a:lnTo>
                  <a:pt x="110" y="48"/>
                </a:lnTo>
                <a:lnTo>
                  <a:pt x="118" y="54"/>
                </a:lnTo>
                <a:lnTo>
                  <a:pt x="122" y="58"/>
                </a:lnTo>
                <a:lnTo>
                  <a:pt x="125" y="67"/>
                </a:lnTo>
                <a:lnTo>
                  <a:pt x="125" y="76"/>
                </a:lnTo>
                <a:lnTo>
                  <a:pt x="127" y="87"/>
                </a:lnTo>
                <a:lnTo>
                  <a:pt x="127" y="99"/>
                </a:lnTo>
                <a:lnTo>
                  <a:pt x="128" y="112"/>
                </a:lnTo>
                <a:lnTo>
                  <a:pt x="128" y="124"/>
                </a:lnTo>
                <a:lnTo>
                  <a:pt x="130" y="137"/>
                </a:lnTo>
                <a:lnTo>
                  <a:pt x="130" y="151"/>
                </a:lnTo>
                <a:lnTo>
                  <a:pt x="130" y="164"/>
                </a:lnTo>
                <a:lnTo>
                  <a:pt x="130" y="175"/>
                </a:lnTo>
                <a:lnTo>
                  <a:pt x="130" y="187"/>
                </a:lnTo>
                <a:lnTo>
                  <a:pt x="130" y="199"/>
                </a:lnTo>
                <a:lnTo>
                  <a:pt x="130" y="209"/>
                </a:lnTo>
                <a:lnTo>
                  <a:pt x="130" y="218"/>
                </a:lnTo>
                <a:lnTo>
                  <a:pt x="130" y="227"/>
                </a:lnTo>
                <a:lnTo>
                  <a:pt x="130" y="233"/>
                </a:lnTo>
                <a:lnTo>
                  <a:pt x="130" y="241"/>
                </a:lnTo>
                <a:lnTo>
                  <a:pt x="128" y="245"/>
                </a:lnTo>
                <a:lnTo>
                  <a:pt x="131" y="259"/>
                </a:lnTo>
                <a:lnTo>
                  <a:pt x="136" y="274"/>
                </a:lnTo>
                <a:lnTo>
                  <a:pt x="143" y="293"/>
                </a:lnTo>
                <a:lnTo>
                  <a:pt x="151" y="316"/>
                </a:lnTo>
                <a:lnTo>
                  <a:pt x="161" y="341"/>
                </a:lnTo>
                <a:lnTo>
                  <a:pt x="170" y="366"/>
                </a:lnTo>
                <a:lnTo>
                  <a:pt x="184" y="392"/>
                </a:lnTo>
                <a:lnTo>
                  <a:pt x="194" y="416"/>
                </a:lnTo>
                <a:lnTo>
                  <a:pt x="206" y="440"/>
                </a:lnTo>
                <a:lnTo>
                  <a:pt x="218" y="459"/>
                </a:lnTo>
                <a:lnTo>
                  <a:pt x="232" y="479"/>
                </a:lnTo>
                <a:lnTo>
                  <a:pt x="240" y="491"/>
                </a:lnTo>
                <a:lnTo>
                  <a:pt x="252" y="501"/>
                </a:lnTo>
                <a:lnTo>
                  <a:pt x="261" y="503"/>
                </a:lnTo>
                <a:lnTo>
                  <a:pt x="270" y="501"/>
                </a:lnTo>
                <a:lnTo>
                  <a:pt x="272" y="497"/>
                </a:lnTo>
                <a:lnTo>
                  <a:pt x="278" y="494"/>
                </a:lnTo>
                <a:lnTo>
                  <a:pt x="284" y="489"/>
                </a:lnTo>
                <a:lnTo>
                  <a:pt x="290" y="486"/>
                </a:lnTo>
                <a:lnTo>
                  <a:pt x="297" y="482"/>
                </a:lnTo>
                <a:lnTo>
                  <a:pt x="305" y="479"/>
                </a:lnTo>
                <a:lnTo>
                  <a:pt x="312" y="476"/>
                </a:lnTo>
                <a:lnTo>
                  <a:pt x="321" y="471"/>
                </a:lnTo>
                <a:lnTo>
                  <a:pt x="329" y="467"/>
                </a:lnTo>
                <a:lnTo>
                  <a:pt x="338" y="462"/>
                </a:lnTo>
                <a:lnTo>
                  <a:pt x="345" y="458"/>
                </a:lnTo>
                <a:lnTo>
                  <a:pt x="354" y="455"/>
                </a:lnTo>
                <a:lnTo>
                  <a:pt x="360" y="450"/>
                </a:lnTo>
                <a:lnTo>
                  <a:pt x="369" y="447"/>
                </a:lnTo>
                <a:lnTo>
                  <a:pt x="375" y="443"/>
                </a:lnTo>
                <a:lnTo>
                  <a:pt x="383" y="440"/>
                </a:lnTo>
                <a:lnTo>
                  <a:pt x="386" y="435"/>
                </a:lnTo>
                <a:lnTo>
                  <a:pt x="396" y="426"/>
                </a:lnTo>
                <a:lnTo>
                  <a:pt x="402" y="422"/>
                </a:lnTo>
                <a:lnTo>
                  <a:pt x="410" y="417"/>
                </a:lnTo>
                <a:lnTo>
                  <a:pt x="417" y="411"/>
                </a:lnTo>
                <a:lnTo>
                  <a:pt x="425" y="405"/>
                </a:lnTo>
                <a:lnTo>
                  <a:pt x="431" y="399"/>
                </a:lnTo>
                <a:lnTo>
                  <a:pt x="435" y="392"/>
                </a:lnTo>
                <a:lnTo>
                  <a:pt x="440" y="386"/>
                </a:lnTo>
                <a:lnTo>
                  <a:pt x="444" y="378"/>
                </a:lnTo>
                <a:lnTo>
                  <a:pt x="447" y="366"/>
                </a:lnTo>
                <a:lnTo>
                  <a:pt x="440" y="357"/>
                </a:lnTo>
                <a:lnTo>
                  <a:pt x="431" y="353"/>
                </a:lnTo>
                <a:lnTo>
                  <a:pt x="422" y="351"/>
                </a:lnTo>
                <a:lnTo>
                  <a:pt x="414" y="351"/>
                </a:lnTo>
                <a:lnTo>
                  <a:pt x="408" y="356"/>
                </a:lnTo>
                <a:lnTo>
                  <a:pt x="399" y="362"/>
                </a:lnTo>
                <a:lnTo>
                  <a:pt x="395" y="368"/>
                </a:lnTo>
                <a:lnTo>
                  <a:pt x="390" y="369"/>
                </a:lnTo>
                <a:lnTo>
                  <a:pt x="384" y="372"/>
                </a:lnTo>
                <a:lnTo>
                  <a:pt x="378" y="374"/>
                </a:lnTo>
                <a:lnTo>
                  <a:pt x="371" y="377"/>
                </a:lnTo>
                <a:lnTo>
                  <a:pt x="362" y="380"/>
                </a:lnTo>
                <a:lnTo>
                  <a:pt x="354" y="383"/>
                </a:lnTo>
                <a:lnTo>
                  <a:pt x="345" y="386"/>
                </a:lnTo>
                <a:lnTo>
                  <a:pt x="338" y="389"/>
                </a:lnTo>
                <a:lnTo>
                  <a:pt x="327" y="390"/>
                </a:lnTo>
                <a:lnTo>
                  <a:pt x="318" y="393"/>
                </a:lnTo>
                <a:lnTo>
                  <a:pt x="308" y="396"/>
                </a:lnTo>
                <a:lnTo>
                  <a:pt x="300" y="401"/>
                </a:lnTo>
                <a:lnTo>
                  <a:pt x="291" y="402"/>
                </a:lnTo>
                <a:lnTo>
                  <a:pt x="285" y="405"/>
                </a:lnTo>
                <a:lnTo>
                  <a:pt x="276" y="410"/>
                </a:lnTo>
                <a:lnTo>
                  <a:pt x="272" y="414"/>
                </a:lnTo>
                <a:lnTo>
                  <a:pt x="263" y="417"/>
                </a:lnTo>
                <a:lnTo>
                  <a:pt x="254" y="417"/>
                </a:lnTo>
                <a:lnTo>
                  <a:pt x="245" y="413"/>
                </a:lnTo>
                <a:lnTo>
                  <a:pt x="238" y="405"/>
                </a:lnTo>
                <a:lnTo>
                  <a:pt x="233" y="399"/>
                </a:lnTo>
                <a:lnTo>
                  <a:pt x="230" y="393"/>
                </a:lnTo>
                <a:lnTo>
                  <a:pt x="226" y="386"/>
                </a:lnTo>
                <a:lnTo>
                  <a:pt x="223" y="377"/>
                </a:lnTo>
                <a:lnTo>
                  <a:pt x="218" y="368"/>
                </a:lnTo>
                <a:lnTo>
                  <a:pt x="215" y="359"/>
                </a:lnTo>
                <a:lnTo>
                  <a:pt x="211" y="348"/>
                </a:lnTo>
                <a:lnTo>
                  <a:pt x="208" y="338"/>
                </a:lnTo>
                <a:lnTo>
                  <a:pt x="203" y="325"/>
                </a:lnTo>
                <a:lnTo>
                  <a:pt x="200" y="307"/>
                </a:lnTo>
                <a:lnTo>
                  <a:pt x="197" y="286"/>
                </a:lnTo>
                <a:lnTo>
                  <a:pt x="193" y="263"/>
                </a:lnTo>
                <a:lnTo>
                  <a:pt x="190" y="236"/>
                </a:lnTo>
                <a:lnTo>
                  <a:pt x="188" y="209"/>
                </a:lnTo>
                <a:lnTo>
                  <a:pt x="185" y="182"/>
                </a:lnTo>
                <a:lnTo>
                  <a:pt x="184" y="155"/>
                </a:lnTo>
                <a:lnTo>
                  <a:pt x="179" y="128"/>
                </a:lnTo>
                <a:lnTo>
                  <a:pt x="175" y="103"/>
                </a:lnTo>
                <a:lnTo>
                  <a:pt x="172" y="78"/>
                </a:lnTo>
                <a:lnTo>
                  <a:pt x="169" y="57"/>
                </a:lnTo>
                <a:lnTo>
                  <a:pt x="163" y="37"/>
                </a:lnTo>
                <a:lnTo>
                  <a:pt x="158" y="24"/>
                </a:lnTo>
                <a:lnTo>
                  <a:pt x="152" y="13"/>
                </a:lnTo>
                <a:lnTo>
                  <a:pt x="146" y="9"/>
                </a:lnTo>
                <a:lnTo>
                  <a:pt x="137" y="6"/>
                </a:lnTo>
                <a:lnTo>
                  <a:pt x="130" y="4"/>
                </a:lnTo>
                <a:lnTo>
                  <a:pt x="121" y="1"/>
                </a:lnTo>
                <a:lnTo>
                  <a:pt x="112" y="1"/>
                </a:lnTo>
                <a:lnTo>
                  <a:pt x="101" y="0"/>
                </a:lnTo>
                <a:lnTo>
                  <a:pt x="91" y="0"/>
                </a:lnTo>
                <a:lnTo>
                  <a:pt x="82" y="0"/>
                </a:lnTo>
                <a:lnTo>
                  <a:pt x="73" y="1"/>
                </a:lnTo>
                <a:lnTo>
                  <a:pt x="62" y="1"/>
                </a:lnTo>
                <a:lnTo>
                  <a:pt x="52" y="1"/>
                </a:lnTo>
                <a:lnTo>
                  <a:pt x="43" y="3"/>
                </a:lnTo>
                <a:lnTo>
                  <a:pt x="37" y="6"/>
                </a:lnTo>
                <a:lnTo>
                  <a:pt x="29" y="7"/>
                </a:lnTo>
                <a:lnTo>
                  <a:pt x="23" y="10"/>
                </a:lnTo>
                <a:lnTo>
                  <a:pt x="19" y="13"/>
                </a:lnTo>
                <a:lnTo>
                  <a:pt x="16" y="18"/>
                </a:lnTo>
                <a:lnTo>
                  <a:pt x="10" y="24"/>
                </a:lnTo>
                <a:lnTo>
                  <a:pt x="6" y="31"/>
                </a:lnTo>
                <a:lnTo>
                  <a:pt x="3" y="40"/>
                </a:lnTo>
                <a:lnTo>
                  <a:pt x="1" y="49"/>
                </a:lnTo>
                <a:lnTo>
                  <a:pt x="0" y="54"/>
                </a:lnTo>
                <a:lnTo>
                  <a:pt x="3" y="60"/>
                </a:lnTo>
                <a:lnTo>
                  <a:pt x="7" y="63"/>
                </a:lnTo>
                <a:lnTo>
                  <a:pt x="16" y="6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5" name="Freeform 14"/>
          <p:cNvSpPr>
            <a:spLocks/>
          </p:cNvSpPr>
          <p:nvPr/>
        </p:nvSpPr>
        <p:spPr bwMode="auto">
          <a:xfrm>
            <a:off x="8199438" y="6207125"/>
            <a:ext cx="58737" cy="471488"/>
          </a:xfrm>
          <a:custGeom>
            <a:avLst/>
            <a:gdLst>
              <a:gd name="T0" fmla="*/ 2147483647 w 112"/>
              <a:gd name="T1" fmla="*/ 2147483647 h 890"/>
              <a:gd name="T2" fmla="*/ 2147483647 w 112"/>
              <a:gd name="T3" fmla="*/ 2147483647 h 890"/>
              <a:gd name="T4" fmla="*/ 2147483647 w 112"/>
              <a:gd name="T5" fmla="*/ 2147483647 h 890"/>
              <a:gd name="T6" fmla="*/ 2147483647 w 112"/>
              <a:gd name="T7" fmla="*/ 2147483647 h 890"/>
              <a:gd name="T8" fmla="*/ 2147483647 w 112"/>
              <a:gd name="T9" fmla="*/ 2147483647 h 890"/>
              <a:gd name="T10" fmla="*/ 2147483647 w 112"/>
              <a:gd name="T11" fmla="*/ 2147483647 h 890"/>
              <a:gd name="T12" fmla="*/ 2147483647 w 112"/>
              <a:gd name="T13" fmla="*/ 2147483647 h 890"/>
              <a:gd name="T14" fmla="*/ 2147483647 w 112"/>
              <a:gd name="T15" fmla="*/ 2147483647 h 890"/>
              <a:gd name="T16" fmla="*/ 2147483647 w 112"/>
              <a:gd name="T17" fmla="*/ 2147483647 h 890"/>
              <a:gd name="T18" fmla="*/ 2147483647 w 112"/>
              <a:gd name="T19" fmla="*/ 2147483647 h 890"/>
              <a:gd name="T20" fmla="*/ 2147483647 w 112"/>
              <a:gd name="T21" fmla="*/ 2147483647 h 890"/>
              <a:gd name="T22" fmla="*/ 2147483647 w 112"/>
              <a:gd name="T23" fmla="*/ 2147483647 h 890"/>
              <a:gd name="T24" fmla="*/ 2147483647 w 112"/>
              <a:gd name="T25" fmla="*/ 2147483647 h 890"/>
              <a:gd name="T26" fmla="*/ 2147483647 w 112"/>
              <a:gd name="T27" fmla="*/ 2147483647 h 890"/>
              <a:gd name="T28" fmla="*/ 2147483647 w 112"/>
              <a:gd name="T29" fmla="*/ 2147483647 h 890"/>
              <a:gd name="T30" fmla="*/ 2147483647 w 112"/>
              <a:gd name="T31" fmla="*/ 2147483647 h 890"/>
              <a:gd name="T32" fmla="*/ 2147483647 w 112"/>
              <a:gd name="T33" fmla="*/ 2147483647 h 890"/>
              <a:gd name="T34" fmla="*/ 2147483647 w 112"/>
              <a:gd name="T35" fmla="*/ 2147483647 h 890"/>
              <a:gd name="T36" fmla="*/ 2147483647 w 112"/>
              <a:gd name="T37" fmla="*/ 2147483647 h 890"/>
              <a:gd name="T38" fmla="*/ 2147483647 w 112"/>
              <a:gd name="T39" fmla="*/ 2147483647 h 890"/>
              <a:gd name="T40" fmla="*/ 2147483647 w 112"/>
              <a:gd name="T41" fmla="*/ 2147483647 h 890"/>
              <a:gd name="T42" fmla="*/ 2147483647 w 112"/>
              <a:gd name="T43" fmla="*/ 2147483647 h 890"/>
              <a:gd name="T44" fmla="*/ 0 w 112"/>
              <a:gd name="T45" fmla="*/ 2147483647 h 890"/>
              <a:gd name="T46" fmla="*/ 0 w 112"/>
              <a:gd name="T47" fmla="*/ 2147483647 h 890"/>
              <a:gd name="T48" fmla="*/ 0 w 112"/>
              <a:gd name="T49" fmla="*/ 2147483647 h 890"/>
              <a:gd name="T50" fmla="*/ 0 w 112"/>
              <a:gd name="T51" fmla="*/ 2147483647 h 890"/>
              <a:gd name="T52" fmla="*/ 2147483647 w 112"/>
              <a:gd name="T53" fmla="*/ 2147483647 h 890"/>
              <a:gd name="T54" fmla="*/ 2147483647 w 112"/>
              <a:gd name="T55" fmla="*/ 2147483647 h 890"/>
              <a:gd name="T56" fmla="*/ 2147483647 w 112"/>
              <a:gd name="T57" fmla="*/ 2147483647 h 890"/>
              <a:gd name="T58" fmla="*/ 2147483647 w 112"/>
              <a:gd name="T59" fmla="*/ 2147483647 h 890"/>
              <a:gd name="T60" fmla="*/ 2147483647 w 112"/>
              <a:gd name="T61" fmla="*/ 2147483647 h 890"/>
              <a:gd name="T62" fmla="*/ 2147483647 w 112"/>
              <a:gd name="T63" fmla="*/ 2147483647 h 890"/>
              <a:gd name="T64" fmla="*/ 2147483647 w 112"/>
              <a:gd name="T65" fmla="*/ 2147483647 h 890"/>
              <a:gd name="T66" fmla="*/ 2147483647 w 112"/>
              <a:gd name="T67" fmla="*/ 2147483647 h 890"/>
              <a:gd name="T68" fmla="*/ 2147483647 w 112"/>
              <a:gd name="T69" fmla="*/ 2147483647 h 890"/>
              <a:gd name="T70" fmla="*/ 2147483647 w 112"/>
              <a:gd name="T71" fmla="*/ 2147483647 h 890"/>
              <a:gd name="T72" fmla="*/ 2147483647 w 112"/>
              <a:gd name="T73" fmla="*/ 2147483647 h 890"/>
              <a:gd name="T74" fmla="*/ 2147483647 w 112"/>
              <a:gd name="T75" fmla="*/ 2147483647 h 890"/>
              <a:gd name="T76" fmla="*/ 2147483647 w 112"/>
              <a:gd name="T77" fmla="*/ 2147483647 h 890"/>
              <a:gd name="T78" fmla="*/ 2147483647 w 112"/>
              <a:gd name="T79" fmla="*/ 2147483647 h 890"/>
              <a:gd name="T80" fmla="*/ 2147483647 w 112"/>
              <a:gd name="T81" fmla="*/ 2147483647 h 890"/>
              <a:gd name="T82" fmla="*/ 2147483647 w 112"/>
              <a:gd name="T83" fmla="*/ 2147483647 h 890"/>
              <a:gd name="T84" fmla="*/ 2147483647 w 112"/>
              <a:gd name="T85" fmla="*/ 2147483647 h 890"/>
              <a:gd name="T86" fmla="*/ 2147483647 w 112"/>
              <a:gd name="T87" fmla="*/ 2147483647 h 890"/>
              <a:gd name="T88" fmla="*/ 2147483647 w 112"/>
              <a:gd name="T89" fmla="*/ 2147483647 h 890"/>
              <a:gd name="T90" fmla="*/ 2147483647 w 112"/>
              <a:gd name="T91" fmla="*/ 0 h 890"/>
              <a:gd name="T92" fmla="*/ 2147483647 w 112"/>
              <a:gd name="T93" fmla="*/ 2147483647 h 890"/>
              <a:gd name="T94" fmla="*/ 2147483647 w 112"/>
              <a:gd name="T95" fmla="*/ 2147483647 h 890"/>
              <a:gd name="T96" fmla="*/ 2147483647 w 112"/>
              <a:gd name="T97" fmla="*/ 2147483647 h 890"/>
              <a:gd name="T98" fmla="*/ 2147483647 w 112"/>
              <a:gd name="T99" fmla="*/ 2147483647 h 890"/>
              <a:gd name="T100" fmla="*/ 2147483647 w 112"/>
              <a:gd name="T101" fmla="*/ 2147483647 h 890"/>
              <a:gd name="T102" fmla="*/ 2147483647 w 112"/>
              <a:gd name="T103" fmla="*/ 2147483647 h 8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2"/>
              <a:gd name="T157" fmla="*/ 0 h 890"/>
              <a:gd name="T158" fmla="*/ 112 w 112"/>
              <a:gd name="T159" fmla="*/ 890 h 8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2" h="890">
                <a:moveTo>
                  <a:pt x="55" y="25"/>
                </a:moveTo>
                <a:lnTo>
                  <a:pt x="55" y="28"/>
                </a:lnTo>
                <a:lnTo>
                  <a:pt x="61" y="36"/>
                </a:lnTo>
                <a:lnTo>
                  <a:pt x="66" y="49"/>
                </a:lnTo>
                <a:lnTo>
                  <a:pt x="75" y="70"/>
                </a:lnTo>
                <a:lnTo>
                  <a:pt x="82" y="96"/>
                </a:lnTo>
                <a:lnTo>
                  <a:pt x="91" y="129"/>
                </a:lnTo>
                <a:lnTo>
                  <a:pt x="100" y="169"/>
                </a:lnTo>
                <a:lnTo>
                  <a:pt x="108" y="217"/>
                </a:lnTo>
                <a:lnTo>
                  <a:pt x="111" y="271"/>
                </a:lnTo>
                <a:lnTo>
                  <a:pt x="112" y="332"/>
                </a:lnTo>
                <a:lnTo>
                  <a:pt x="109" y="402"/>
                </a:lnTo>
                <a:lnTo>
                  <a:pt x="103" y="482"/>
                </a:lnTo>
                <a:lnTo>
                  <a:pt x="90" y="567"/>
                </a:lnTo>
                <a:lnTo>
                  <a:pt x="73" y="663"/>
                </a:lnTo>
                <a:lnTo>
                  <a:pt x="48" y="766"/>
                </a:lnTo>
                <a:lnTo>
                  <a:pt x="16" y="881"/>
                </a:lnTo>
                <a:lnTo>
                  <a:pt x="13" y="886"/>
                </a:lnTo>
                <a:lnTo>
                  <a:pt x="9" y="890"/>
                </a:lnTo>
                <a:lnTo>
                  <a:pt x="6" y="887"/>
                </a:lnTo>
                <a:lnTo>
                  <a:pt x="3" y="881"/>
                </a:lnTo>
                <a:lnTo>
                  <a:pt x="1" y="877"/>
                </a:lnTo>
                <a:lnTo>
                  <a:pt x="0" y="869"/>
                </a:lnTo>
                <a:lnTo>
                  <a:pt x="0" y="860"/>
                </a:lnTo>
                <a:lnTo>
                  <a:pt x="0" y="851"/>
                </a:lnTo>
                <a:lnTo>
                  <a:pt x="0" y="835"/>
                </a:lnTo>
                <a:lnTo>
                  <a:pt x="3" y="811"/>
                </a:lnTo>
                <a:lnTo>
                  <a:pt x="9" y="780"/>
                </a:lnTo>
                <a:lnTo>
                  <a:pt x="16" y="741"/>
                </a:lnTo>
                <a:lnTo>
                  <a:pt x="25" y="696"/>
                </a:lnTo>
                <a:lnTo>
                  <a:pt x="34" y="646"/>
                </a:lnTo>
                <a:lnTo>
                  <a:pt x="43" y="593"/>
                </a:lnTo>
                <a:lnTo>
                  <a:pt x="51" y="537"/>
                </a:lnTo>
                <a:lnTo>
                  <a:pt x="57" y="476"/>
                </a:lnTo>
                <a:lnTo>
                  <a:pt x="61" y="413"/>
                </a:lnTo>
                <a:lnTo>
                  <a:pt x="61" y="347"/>
                </a:lnTo>
                <a:lnTo>
                  <a:pt x="61" y="283"/>
                </a:lnTo>
                <a:lnTo>
                  <a:pt x="52" y="215"/>
                </a:lnTo>
                <a:lnTo>
                  <a:pt x="43" y="150"/>
                </a:lnTo>
                <a:lnTo>
                  <a:pt x="27" y="84"/>
                </a:lnTo>
                <a:lnTo>
                  <a:pt x="6" y="21"/>
                </a:lnTo>
                <a:lnTo>
                  <a:pt x="6" y="19"/>
                </a:lnTo>
                <a:lnTo>
                  <a:pt x="7" y="13"/>
                </a:lnTo>
                <a:lnTo>
                  <a:pt x="12" y="7"/>
                </a:lnTo>
                <a:lnTo>
                  <a:pt x="16" y="3"/>
                </a:lnTo>
                <a:lnTo>
                  <a:pt x="22" y="0"/>
                </a:lnTo>
                <a:lnTo>
                  <a:pt x="31" y="3"/>
                </a:lnTo>
                <a:lnTo>
                  <a:pt x="36" y="4"/>
                </a:lnTo>
                <a:lnTo>
                  <a:pt x="42" y="9"/>
                </a:lnTo>
                <a:lnTo>
                  <a:pt x="48" y="16"/>
                </a:lnTo>
                <a:lnTo>
                  <a:pt x="55" y="25"/>
                </a:lnTo>
                <a:close/>
              </a:path>
            </a:pathLst>
          </a:custGeom>
          <a:solidFill>
            <a:srgbClr val="85D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6" name="Freeform 15"/>
          <p:cNvSpPr>
            <a:spLocks/>
          </p:cNvSpPr>
          <p:nvPr/>
        </p:nvSpPr>
        <p:spPr bwMode="auto">
          <a:xfrm>
            <a:off x="8002588" y="6338888"/>
            <a:ext cx="92075" cy="400050"/>
          </a:xfrm>
          <a:custGeom>
            <a:avLst/>
            <a:gdLst>
              <a:gd name="T0" fmla="*/ 2147483647 w 173"/>
              <a:gd name="T1" fmla="*/ 2147483647 h 756"/>
              <a:gd name="T2" fmla="*/ 2147483647 w 173"/>
              <a:gd name="T3" fmla="*/ 2147483647 h 756"/>
              <a:gd name="T4" fmla="*/ 2147483647 w 173"/>
              <a:gd name="T5" fmla="*/ 2147483647 h 756"/>
              <a:gd name="T6" fmla="*/ 2147483647 w 173"/>
              <a:gd name="T7" fmla="*/ 2147483647 h 756"/>
              <a:gd name="T8" fmla="*/ 2147483647 w 173"/>
              <a:gd name="T9" fmla="*/ 2147483647 h 756"/>
              <a:gd name="T10" fmla="*/ 2147483647 w 173"/>
              <a:gd name="T11" fmla="*/ 2147483647 h 756"/>
              <a:gd name="T12" fmla="*/ 2147483647 w 173"/>
              <a:gd name="T13" fmla="*/ 2147483647 h 756"/>
              <a:gd name="T14" fmla="*/ 0 w 173"/>
              <a:gd name="T15" fmla="*/ 2147483647 h 756"/>
              <a:gd name="T16" fmla="*/ 2147483647 w 173"/>
              <a:gd name="T17" fmla="*/ 2147483647 h 756"/>
              <a:gd name="T18" fmla="*/ 2147483647 w 173"/>
              <a:gd name="T19" fmla="*/ 2147483647 h 756"/>
              <a:gd name="T20" fmla="*/ 2147483647 w 173"/>
              <a:gd name="T21" fmla="*/ 2147483647 h 756"/>
              <a:gd name="T22" fmla="*/ 2147483647 w 173"/>
              <a:gd name="T23" fmla="*/ 2147483647 h 756"/>
              <a:gd name="T24" fmla="*/ 2147483647 w 173"/>
              <a:gd name="T25" fmla="*/ 2147483647 h 756"/>
              <a:gd name="T26" fmla="*/ 2147483647 w 173"/>
              <a:gd name="T27" fmla="*/ 2147483647 h 756"/>
              <a:gd name="T28" fmla="*/ 2147483647 w 173"/>
              <a:gd name="T29" fmla="*/ 2147483647 h 756"/>
              <a:gd name="T30" fmla="*/ 2147483647 w 173"/>
              <a:gd name="T31" fmla="*/ 2147483647 h 756"/>
              <a:gd name="T32" fmla="*/ 2147483647 w 173"/>
              <a:gd name="T33" fmla="*/ 2147483647 h 756"/>
              <a:gd name="T34" fmla="*/ 2147483647 w 173"/>
              <a:gd name="T35" fmla="*/ 2147483647 h 756"/>
              <a:gd name="T36" fmla="*/ 2147483647 w 173"/>
              <a:gd name="T37" fmla="*/ 2147483647 h 756"/>
              <a:gd name="T38" fmla="*/ 2147483647 w 173"/>
              <a:gd name="T39" fmla="*/ 2147483647 h 756"/>
              <a:gd name="T40" fmla="*/ 2147483647 w 173"/>
              <a:gd name="T41" fmla="*/ 2147483647 h 756"/>
              <a:gd name="T42" fmla="*/ 2147483647 w 173"/>
              <a:gd name="T43" fmla="*/ 2147483647 h 756"/>
              <a:gd name="T44" fmla="*/ 2147483647 w 173"/>
              <a:gd name="T45" fmla="*/ 2147483647 h 756"/>
              <a:gd name="T46" fmla="*/ 2147483647 w 173"/>
              <a:gd name="T47" fmla="*/ 2147483647 h 756"/>
              <a:gd name="T48" fmla="*/ 2147483647 w 173"/>
              <a:gd name="T49" fmla="*/ 2147483647 h 756"/>
              <a:gd name="T50" fmla="*/ 2147483647 w 173"/>
              <a:gd name="T51" fmla="*/ 2147483647 h 756"/>
              <a:gd name="T52" fmla="*/ 2147483647 w 173"/>
              <a:gd name="T53" fmla="*/ 2147483647 h 756"/>
              <a:gd name="T54" fmla="*/ 2147483647 w 173"/>
              <a:gd name="T55" fmla="*/ 2147483647 h 756"/>
              <a:gd name="T56" fmla="*/ 2147483647 w 173"/>
              <a:gd name="T57" fmla="*/ 2147483647 h 756"/>
              <a:gd name="T58" fmla="*/ 2147483647 w 173"/>
              <a:gd name="T59" fmla="*/ 2147483647 h 756"/>
              <a:gd name="T60" fmla="*/ 2147483647 w 173"/>
              <a:gd name="T61" fmla="*/ 2147483647 h 756"/>
              <a:gd name="T62" fmla="*/ 2147483647 w 173"/>
              <a:gd name="T63" fmla="*/ 2147483647 h 756"/>
              <a:gd name="T64" fmla="*/ 2147483647 w 173"/>
              <a:gd name="T65" fmla="*/ 2147483647 h 756"/>
              <a:gd name="T66" fmla="*/ 2147483647 w 173"/>
              <a:gd name="T67" fmla="*/ 0 h 756"/>
              <a:gd name="T68" fmla="*/ 2147483647 w 173"/>
              <a:gd name="T69" fmla="*/ 2147483647 h 756"/>
              <a:gd name="T70" fmla="*/ 2147483647 w 173"/>
              <a:gd name="T71" fmla="*/ 2147483647 h 7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756"/>
              <a:gd name="T110" fmla="*/ 173 w 173"/>
              <a:gd name="T111" fmla="*/ 756 h 75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756">
                <a:moveTo>
                  <a:pt x="7" y="83"/>
                </a:moveTo>
                <a:lnTo>
                  <a:pt x="7" y="86"/>
                </a:lnTo>
                <a:lnTo>
                  <a:pt x="6" y="96"/>
                </a:lnTo>
                <a:lnTo>
                  <a:pt x="4" y="116"/>
                </a:lnTo>
                <a:lnTo>
                  <a:pt x="3" y="141"/>
                </a:lnTo>
                <a:lnTo>
                  <a:pt x="1" y="172"/>
                </a:lnTo>
                <a:lnTo>
                  <a:pt x="1" y="208"/>
                </a:lnTo>
                <a:lnTo>
                  <a:pt x="0" y="250"/>
                </a:lnTo>
                <a:lnTo>
                  <a:pt x="3" y="297"/>
                </a:lnTo>
                <a:lnTo>
                  <a:pt x="3" y="346"/>
                </a:lnTo>
                <a:lnTo>
                  <a:pt x="7" y="398"/>
                </a:lnTo>
                <a:lnTo>
                  <a:pt x="12" y="455"/>
                </a:lnTo>
                <a:lnTo>
                  <a:pt x="19" y="514"/>
                </a:lnTo>
                <a:lnTo>
                  <a:pt x="28" y="572"/>
                </a:lnTo>
                <a:lnTo>
                  <a:pt x="39" y="633"/>
                </a:lnTo>
                <a:lnTo>
                  <a:pt x="52" y="693"/>
                </a:lnTo>
                <a:lnTo>
                  <a:pt x="70" y="756"/>
                </a:lnTo>
                <a:lnTo>
                  <a:pt x="173" y="728"/>
                </a:lnTo>
                <a:lnTo>
                  <a:pt x="160" y="681"/>
                </a:lnTo>
                <a:lnTo>
                  <a:pt x="148" y="638"/>
                </a:lnTo>
                <a:lnTo>
                  <a:pt x="136" y="597"/>
                </a:lnTo>
                <a:lnTo>
                  <a:pt x="127" y="557"/>
                </a:lnTo>
                <a:lnTo>
                  <a:pt x="116" y="517"/>
                </a:lnTo>
                <a:lnTo>
                  <a:pt x="109" y="478"/>
                </a:lnTo>
                <a:lnTo>
                  <a:pt x="100" y="439"/>
                </a:lnTo>
                <a:lnTo>
                  <a:pt x="95" y="398"/>
                </a:lnTo>
                <a:lnTo>
                  <a:pt x="91" y="358"/>
                </a:lnTo>
                <a:lnTo>
                  <a:pt x="88" y="315"/>
                </a:lnTo>
                <a:lnTo>
                  <a:pt x="86" y="270"/>
                </a:lnTo>
                <a:lnTo>
                  <a:pt x="86" y="223"/>
                </a:lnTo>
                <a:lnTo>
                  <a:pt x="86" y="172"/>
                </a:lnTo>
                <a:lnTo>
                  <a:pt x="89" y="119"/>
                </a:lnTo>
                <a:lnTo>
                  <a:pt x="92" y="60"/>
                </a:lnTo>
                <a:lnTo>
                  <a:pt x="100" y="0"/>
                </a:lnTo>
                <a:lnTo>
                  <a:pt x="7" y="83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7" name="Freeform 16"/>
          <p:cNvSpPr>
            <a:spLocks/>
          </p:cNvSpPr>
          <p:nvPr/>
        </p:nvSpPr>
        <p:spPr bwMode="auto">
          <a:xfrm>
            <a:off x="8205788" y="6138863"/>
            <a:ext cx="149225" cy="581025"/>
          </a:xfrm>
          <a:custGeom>
            <a:avLst/>
            <a:gdLst>
              <a:gd name="T0" fmla="*/ 2147483647 w 284"/>
              <a:gd name="T1" fmla="*/ 2147483647 h 1098"/>
              <a:gd name="T2" fmla="*/ 2147483647 w 284"/>
              <a:gd name="T3" fmla="*/ 2147483647 h 1098"/>
              <a:gd name="T4" fmla="*/ 2147483647 w 284"/>
              <a:gd name="T5" fmla="*/ 2147483647 h 1098"/>
              <a:gd name="T6" fmla="*/ 2147483647 w 284"/>
              <a:gd name="T7" fmla="*/ 2147483647 h 1098"/>
              <a:gd name="T8" fmla="*/ 2147483647 w 284"/>
              <a:gd name="T9" fmla="*/ 2147483647 h 1098"/>
              <a:gd name="T10" fmla="*/ 2147483647 w 284"/>
              <a:gd name="T11" fmla="*/ 2147483647 h 1098"/>
              <a:gd name="T12" fmla="*/ 2147483647 w 284"/>
              <a:gd name="T13" fmla="*/ 2147483647 h 1098"/>
              <a:gd name="T14" fmla="*/ 2147483647 w 284"/>
              <a:gd name="T15" fmla="*/ 2147483647 h 1098"/>
              <a:gd name="T16" fmla="*/ 2147483647 w 284"/>
              <a:gd name="T17" fmla="*/ 2147483647 h 1098"/>
              <a:gd name="T18" fmla="*/ 2147483647 w 284"/>
              <a:gd name="T19" fmla="*/ 2147483647 h 1098"/>
              <a:gd name="T20" fmla="*/ 2147483647 w 284"/>
              <a:gd name="T21" fmla="*/ 2147483647 h 1098"/>
              <a:gd name="T22" fmla="*/ 2147483647 w 284"/>
              <a:gd name="T23" fmla="*/ 2147483647 h 1098"/>
              <a:gd name="T24" fmla="*/ 2147483647 w 284"/>
              <a:gd name="T25" fmla="*/ 2147483647 h 1098"/>
              <a:gd name="T26" fmla="*/ 2147483647 w 284"/>
              <a:gd name="T27" fmla="*/ 2147483647 h 1098"/>
              <a:gd name="T28" fmla="*/ 2147483647 w 284"/>
              <a:gd name="T29" fmla="*/ 2147483647 h 1098"/>
              <a:gd name="T30" fmla="*/ 2147483647 w 284"/>
              <a:gd name="T31" fmla="*/ 2147483647 h 1098"/>
              <a:gd name="T32" fmla="*/ 0 w 284"/>
              <a:gd name="T33" fmla="*/ 2147483647 h 1098"/>
              <a:gd name="T34" fmla="*/ 2147483647 w 284"/>
              <a:gd name="T35" fmla="*/ 2147483647 h 1098"/>
              <a:gd name="T36" fmla="*/ 2147483647 w 284"/>
              <a:gd name="T37" fmla="*/ 2147483647 h 1098"/>
              <a:gd name="T38" fmla="*/ 2147483647 w 284"/>
              <a:gd name="T39" fmla="*/ 2147483647 h 1098"/>
              <a:gd name="T40" fmla="*/ 2147483647 w 284"/>
              <a:gd name="T41" fmla="*/ 2147483647 h 1098"/>
              <a:gd name="T42" fmla="*/ 2147483647 w 284"/>
              <a:gd name="T43" fmla="*/ 2147483647 h 1098"/>
              <a:gd name="T44" fmla="*/ 2147483647 w 284"/>
              <a:gd name="T45" fmla="*/ 2147483647 h 1098"/>
              <a:gd name="T46" fmla="*/ 2147483647 w 284"/>
              <a:gd name="T47" fmla="*/ 2147483647 h 1098"/>
              <a:gd name="T48" fmla="*/ 2147483647 w 284"/>
              <a:gd name="T49" fmla="*/ 2147483647 h 1098"/>
              <a:gd name="T50" fmla="*/ 2147483647 w 284"/>
              <a:gd name="T51" fmla="*/ 2147483647 h 1098"/>
              <a:gd name="T52" fmla="*/ 2147483647 w 284"/>
              <a:gd name="T53" fmla="*/ 2147483647 h 1098"/>
              <a:gd name="T54" fmla="*/ 2147483647 w 284"/>
              <a:gd name="T55" fmla="*/ 2147483647 h 1098"/>
              <a:gd name="T56" fmla="*/ 2147483647 w 284"/>
              <a:gd name="T57" fmla="*/ 2147483647 h 1098"/>
              <a:gd name="T58" fmla="*/ 2147483647 w 284"/>
              <a:gd name="T59" fmla="*/ 2147483647 h 1098"/>
              <a:gd name="T60" fmla="*/ 2147483647 w 284"/>
              <a:gd name="T61" fmla="*/ 2147483647 h 1098"/>
              <a:gd name="T62" fmla="*/ 2147483647 w 284"/>
              <a:gd name="T63" fmla="*/ 2147483647 h 1098"/>
              <a:gd name="T64" fmla="*/ 2147483647 w 284"/>
              <a:gd name="T65" fmla="*/ 2147483647 h 1098"/>
              <a:gd name="T66" fmla="*/ 2147483647 w 284"/>
              <a:gd name="T67" fmla="*/ 0 h 1098"/>
              <a:gd name="T68" fmla="*/ 2147483647 w 284"/>
              <a:gd name="T69" fmla="*/ 2147483647 h 1098"/>
              <a:gd name="T70" fmla="*/ 2147483647 w 284"/>
              <a:gd name="T71" fmla="*/ 2147483647 h 10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4"/>
              <a:gd name="T109" fmla="*/ 0 h 1098"/>
              <a:gd name="T110" fmla="*/ 284 w 284"/>
              <a:gd name="T111" fmla="*/ 1098 h 10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4" h="1098">
                <a:moveTo>
                  <a:pt x="55" y="49"/>
                </a:moveTo>
                <a:lnTo>
                  <a:pt x="57" y="54"/>
                </a:lnTo>
                <a:lnTo>
                  <a:pt x="64" y="67"/>
                </a:lnTo>
                <a:lnTo>
                  <a:pt x="75" y="92"/>
                </a:lnTo>
                <a:lnTo>
                  <a:pt x="88" y="127"/>
                </a:lnTo>
                <a:lnTo>
                  <a:pt x="102" y="169"/>
                </a:lnTo>
                <a:lnTo>
                  <a:pt x="115" y="218"/>
                </a:lnTo>
                <a:lnTo>
                  <a:pt x="127" y="277"/>
                </a:lnTo>
                <a:lnTo>
                  <a:pt x="137" y="344"/>
                </a:lnTo>
                <a:lnTo>
                  <a:pt x="143" y="417"/>
                </a:lnTo>
                <a:lnTo>
                  <a:pt x="145" y="497"/>
                </a:lnTo>
                <a:lnTo>
                  <a:pt x="142" y="580"/>
                </a:lnTo>
                <a:lnTo>
                  <a:pt x="131" y="672"/>
                </a:lnTo>
                <a:lnTo>
                  <a:pt x="113" y="767"/>
                </a:lnTo>
                <a:lnTo>
                  <a:pt x="87" y="869"/>
                </a:lnTo>
                <a:lnTo>
                  <a:pt x="49" y="972"/>
                </a:lnTo>
                <a:lnTo>
                  <a:pt x="0" y="1082"/>
                </a:lnTo>
                <a:lnTo>
                  <a:pt x="103" y="1098"/>
                </a:lnTo>
                <a:lnTo>
                  <a:pt x="106" y="1091"/>
                </a:lnTo>
                <a:lnTo>
                  <a:pt x="119" y="1070"/>
                </a:lnTo>
                <a:lnTo>
                  <a:pt x="137" y="1038"/>
                </a:lnTo>
                <a:lnTo>
                  <a:pt x="158" y="996"/>
                </a:lnTo>
                <a:lnTo>
                  <a:pt x="184" y="944"/>
                </a:lnTo>
                <a:lnTo>
                  <a:pt x="209" y="883"/>
                </a:lnTo>
                <a:lnTo>
                  <a:pt x="233" y="812"/>
                </a:lnTo>
                <a:lnTo>
                  <a:pt x="256" y="738"/>
                </a:lnTo>
                <a:lnTo>
                  <a:pt x="271" y="654"/>
                </a:lnTo>
                <a:lnTo>
                  <a:pt x="283" y="568"/>
                </a:lnTo>
                <a:lnTo>
                  <a:pt x="284" y="477"/>
                </a:lnTo>
                <a:lnTo>
                  <a:pt x="278" y="384"/>
                </a:lnTo>
                <a:lnTo>
                  <a:pt x="259" y="289"/>
                </a:lnTo>
                <a:lnTo>
                  <a:pt x="226" y="191"/>
                </a:lnTo>
                <a:lnTo>
                  <a:pt x="179" y="94"/>
                </a:lnTo>
                <a:lnTo>
                  <a:pt x="115" y="0"/>
                </a:lnTo>
                <a:lnTo>
                  <a:pt x="55" y="49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8" name="Freeform 17"/>
          <p:cNvSpPr>
            <a:spLocks/>
          </p:cNvSpPr>
          <p:nvPr/>
        </p:nvSpPr>
        <p:spPr bwMode="auto">
          <a:xfrm>
            <a:off x="8121650" y="6704013"/>
            <a:ext cx="233363" cy="47625"/>
          </a:xfrm>
          <a:custGeom>
            <a:avLst/>
            <a:gdLst>
              <a:gd name="T0" fmla="*/ 0 w 440"/>
              <a:gd name="T1" fmla="*/ 2147483647 h 88"/>
              <a:gd name="T2" fmla="*/ 2147483647 w 440"/>
              <a:gd name="T3" fmla="*/ 0 h 88"/>
              <a:gd name="T4" fmla="*/ 2147483647 w 440"/>
              <a:gd name="T5" fmla="*/ 2147483647 h 88"/>
              <a:gd name="T6" fmla="*/ 2147483647 w 440"/>
              <a:gd name="T7" fmla="*/ 2147483647 h 88"/>
              <a:gd name="T8" fmla="*/ 0 w 440"/>
              <a:gd name="T9" fmla="*/ 2147483647 h 88"/>
              <a:gd name="T10" fmla="*/ 0 w 44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88"/>
              <a:gd name="T20" fmla="*/ 440 w 440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88">
                <a:moveTo>
                  <a:pt x="0" y="12"/>
                </a:moveTo>
                <a:lnTo>
                  <a:pt x="315" y="0"/>
                </a:lnTo>
                <a:lnTo>
                  <a:pt x="440" y="43"/>
                </a:lnTo>
                <a:lnTo>
                  <a:pt x="27" y="88"/>
                </a:lnTo>
                <a:lnTo>
                  <a:pt x="0" y="12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9" name="Freeform 18"/>
          <p:cNvSpPr>
            <a:spLocks/>
          </p:cNvSpPr>
          <p:nvPr/>
        </p:nvSpPr>
        <p:spPr bwMode="auto">
          <a:xfrm>
            <a:off x="8142288" y="6375400"/>
            <a:ext cx="49212" cy="366713"/>
          </a:xfrm>
          <a:custGeom>
            <a:avLst/>
            <a:gdLst>
              <a:gd name="T0" fmla="*/ 2147483647 w 93"/>
              <a:gd name="T1" fmla="*/ 2147483647 h 691"/>
              <a:gd name="T2" fmla="*/ 2147483647 w 93"/>
              <a:gd name="T3" fmla="*/ 2147483647 h 691"/>
              <a:gd name="T4" fmla="*/ 2147483647 w 93"/>
              <a:gd name="T5" fmla="*/ 2147483647 h 691"/>
              <a:gd name="T6" fmla="*/ 2147483647 w 93"/>
              <a:gd name="T7" fmla="*/ 2147483647 h 691"/>
              <a:gd name="T8" fmla="*/ 2147483647 w 93"/>
              <a:gd name="T9" fmla="*/ 2147483647 h 691"/>
              <a:gd name="T10" fmla="*/ 2147483647 w 93"/>
              <a:gd name="T11" fmla="*/ 2147483647 h 691"/>
              <a:gd name="T12" fmla="*/ 2147483647 w 93"/>
              <a:gd name="T13" fmla="*/ 2147483647 h 691"/>
              <a:gd name="T14" fmla="*/ 2147483647 w 93"/>
              <a:gd name="T15" fmla="*/ 2147483647 h 691"/>
              <a:gd name="T16" fmla="*/ 2147483647 w 93"/>
              <a:gd name="T17" fmla="*/ 2147483647 h 691"/>
              <a:gd name="T18" fmla="*/ 2147483647 w 93"/>
              <a:gd name="T19" fmla="*/ 2147483647 h 691"/>
              <a:gd name="T20" fmla="*/ 2147483647 w 93"/>
              <a:gd name="T21" fmla="*/ 2147483647 h 691"/>
              <a:gd name="T22" fmla="*/ 2147483647 w 93"/>
              <a:gd name="T23" fmla="*/ 2147483647 h 691"/>
              <a:gd name="T24" fmla="*/ 2147483647 w 93"/>
              <a:gd name="T25" fmla="*/ 2147483647 h 691"/>
              <a:gd name="T26" fmla="*/ 2147483647 w 93"/>
              <a:gd name="T27" fmla="*/ 2147483647 h 691"/>
              <a:gd name="T28" fmla="*/ 2147483647 w 93"/>
              <a:gd name="T29" fmla="*/ 2147483647 h 691"/>
              <a:gd name="T30" fmla="*/ 2147483647 w 93"/>
              <a:gd name="T31" fmla="*/ 2147483647 h 691"/>
              <a:gd name="T32" fmla="*/ 2147483647 w 93"/>
              <a:gd name="T33" fmla="*/ 2147483647 h 691"/>
              <a:gd name="T34" fmla="*/ 2147483647 w 93"/>
              <a:gd name="T35" fmla="*/ 2147483647 h 691"/>
              <a:gd name="T36" fmla="*/ 2147483647 w 93"/>
              <a:gd name="T37" fmla="*/ 2147483647 h 691"/>
              <a:gd name="T38" fmla="*/ 2147483647 w 93"/>
              <a:gd name="T39" fmla="*/ 2147483647 h 691"/>
              <a:gd name="T40" fmla="*/ 2147483647 w 93"/>
              <a:gd name="T41" fmla="*/ 2147483647 h 691"/>
              <a:gd name="T42" fmla="*/ 2147483647 w 93"/>
              <a:gd name="T43" fmla="*/ 2147483647 h 691"/>
              <a:gd name="T44" fmla="*/ 2147483647 w 93"/>
              <a:gd name="T45" fmla="*/ 2147483647 h 691"/>
              <a:gd name="T46" fmla="*/ 2147483647 w 93"/>
              <a:gd name="T47" fmla="*/ 2147483647 h 691"/>
              <a:gd name="T48" fmla="*/ 2147483647 w 93"/>
              <a:gd name="T49" fmla="*/ 2147483647 h 691"/>
              <a:gd name="T50" fmla="*/ 2147483647 w 93"/>
              <a:gd name="T51" fmla="*/ 2147483647 h 691"/>
              <a:gd name="T52" fmla="*/ 2147483647 w 93"/>
              <a:gd name="T53" fmla="*/ 0 h 691"/>
              <a:gd name="T54" fmla="*/ 2147483647 w 93"/>
              <a:gd name="T55" fmla="*/ 0 h 691"/>
              <a:gd name="T56" fmla="*/ 2147483647 w 93"/>
              <a:gd name="T57" fmla="*/ 2147483647 h 691"/>
              <a:gd name="T58" fmla="*/ 2147483647 w 93"/>
              <a:gd name="T59" fmla="*/ 2147483647 h 691"/>
              <a:gd name="T60" fmla="*/ 2147483647 w 93"/>
              <a:gd name="T61" fmla="*/ 2147483647 h 691"/>
              <a:gd name="T62" fmla="*/ 2147483647 w 93"/>
              <a:gd name="T63" fmla="*/ 2147483647 h 691"/>
              <a:gd name="T64" fmla="*/ 2147483647 w 93"/>
              <a:gd name="T65" fmla="*/ 2147483647 h 691"/>
              <a:gd name="T66" fmla="*/ 2147483647 w 93"/>
              <a:gd name="T67" fmla="*/ 2147483647 h 691"/>
              <a:gd name="T68" fmla="*/ 2147483647 w 93"/>
              <a:gd name="T69" fmla="*/ 2147483647 h 691"/>
              <a:gd name="T70" fmla="*/ 0 w 93"/>
              <a:gd name="T71" fmla="*/ 2147483647 h 691"/>
              <a:gd name="T72" fmla="*/ 0 w 93"/>
              <a:gd name="T73" fmla="*/ 2147483647 h 691"/>
              <a:gd name="T74" fmla="*/ 0 w 93"/>
              <a:gd name="T75" fmla="*/ 2147483647 h 691"/>
              <a:gd name="T76" fmla="*/ 0 w 93"/>
              <a:gd name="T77" fmla="*/ 2147483647 h 691"/>
              <a:gd name="T78" fmla="*/ 0 w 93"/>
              <a:gd name="T79" fmla="*/ 2147483647 h 691"/>
              <a:gd name="T80" fmla="*/ 2147483647 w 93"/>
              <a:gd name="T81" fmla="*/ 2147483647 h 691"/>
              <a:gd name="T82" fmla="*/ 2147483647 w 93"/>
              <a:gd name="T83" fmla="*/ 2147483647 h 691"/>
              <a:gd name="T84" fmla="*/ 2147483647 w 93"/>
              <a:gd name="T85" fmla="*/ 2147483647 h 691"/>
              <a:gd name="T86" fmla="*/ 2147483647 w 93"/>
              <a:gd name="T87" fmla="*/ 2147483647 h 691"/>
              <a:gd name="T88" fmla="*/ 2147483647 w 93"/>
              <a:gd name="T89" fmla="*/ 2147483647 h 691"/>
              <a:gd name="T90" fmla="*/ 2147483647 w 93"/>
              <a:gd name="T91" fmla="*/ 2147483647 h 691"/>
              <a:gd name="T92" fmla="*/ 2147483647 w 93"/>
              <a:gd name="T93" fmla="*/ 2147483647 h 691"/>
              <a:gd name="T94" fmla="*/ 2147483647 w 93"/>
              <a:gd name="T95" fmla="*/ 2147483647 h 691"/>
              <a:gd name="T96" fmla="*/ 2147483647 w 93"/>
              <a:gd name="T97" fmla="*/ 2147483647 h 691"/>
              <a:gd name="T98" fmla="*/ 2147483647 w 93"/>
              <a:gd name="T99" fmla="*/ 2147483647 h 691"/>
              <a:gd name="T100" fmla="*/ 2147483647 w 93"/>
              <a:gd name="T101" fmla="*/ 2147483647 h 6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"/>
              <a:gd name="T154" fmla="*/ 0 h 691"/>
              <a:gd name="T155" fmla="*/ 93 w 93"/>
              <a:gd name="T156" fmla="*/ 691 h 6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" h="691">
                <a:moveTo>
                  <a:pt x="93" y="642"/>
                </a:moveTo>
                <a:lnTo>
                  <a:pt x="93" y="637"/>
                </a:lnTo>
                <a:lnTo>
                  <a:pt x="93" y="624"/>
                </a:lnTo>
                <a:lnTo>
                  <a:pt x="91" y="606"/>
                </a:lnTo>
                <a:lnTo>
                  <a:pt x="91" y="579"/>
                </a:lnTo>
                <a:lnTo>
                  <a:pt x="90" y="547"/>
                </a:lnTo>
                <a:lnTo>
                  <a:pt x="90" y="513"/>
                </a:lnTo>
                <a:lnTo>
                  <a:pt x="90" y="473"/>
                </a:lnTo>
                <a:lnTo>
                  <a:pt x="90" y="432"/>
                </a:lnTo>
                <a:lnTo>
                  <a:pt x="88" y="386"/>
                </a:lnTo>
                <a:lnTo>
                  <a:pt x="88" y="341"/>
                </a:lnTo>
                <a:lnTo>
                  <a:pt x="87" y="296"/>
                </a:lnTo>
                <a:lnTo>
                  <a:pt x="87" y="251"/>
                </a:lnTo>
                <a:lnTo>
                  <a:pt x="87" y="206"/>
                </a:lnTo>
                <a:lnTo>
                  <a:pt x="87" y="166"/>
                </a:lnTo>
                <a:lnTo>
                  <a:pt x="87" y="127"/>
                </a:lnTo>
                <a:lnTo>
                  <a:pt x="87" y="94"/>
                </a:lnTo>
                <a:lnTo>
                  <a:pt x="85" y="83"/>
                </a:lnTo>
                <a:lnTo>
                  <a:pt x="84" y="74"/>
                </a:lnTo>
                <a:lnTo>
                  <a:pt x="81" y="61"/>
                </a:lnTo>
                <a:lnTo>
                  <a:pt x="76" y="51"/>
                </a:lnTo>
                <a:lnTo>
                  <a:pt x="70" y="39"/>
                </a:lnTo>
                <a:lnTo>
                  <a:pt x="67" y="27"/>
                </a:lnTo>
                <a:lnTo>
                  <a:pt x="61" y="16"/>
                </a:lnTo>
                <a:lnTo>
                  <a:pt x="55" y="10"/>
                </a:lnTo>
                <a:lnTo>
                  <a:pt x="49" y="3"/>
                </a:lnTo>
                <a:lnTo>
                  <a:pt x="42" y="0"/>
                </a:lnTo>
                <a:lnTo>
                  <a:pt x="36" y="0"/>
                </a:lnTo>
                <a:lnTo>
                  <a:pt x="30" y="6"/>
                </a:lnTo>
                <a:lnTo>
                  <a:pt x="22" y="13"/>
                </a:lnTo>
                <a:lnTo>
                  <a:pt x="18" y="27"/>
                </a:lnTo>
                <a:lnTo>
                  <a:pt x="13" y="46"/>
                </a:lnTo>
                <a:lnTo>
                  <a:pt x="10" y="73"/>
                </a:lnTo>
                <a:lnTo>
                  <a:pt x="6" y="101"/>
                </a:lnTo>
                <a:lnTo>
                  <a:pt x="4" y="131"/>
                </a:lnTo>
                <a:lnTo>
                  <a:pt x="0" y="164"/>
                </a:lnTo>
                <a:lnTo>
                  <a:pt x="0" y="199"/>
                </a:lnTo>
                <a:lnTo>
                  <a:pt x="0" y="235"/>
                </a:lnTo>
                <a:lnTo>
                  <a:pt x="0" y="272"/>
                </a:lnTo>
                <a:lnTo>
                  <a:pt x="0" y="311"/>
                </a:lnTo>
                <a:lnTo>
                  <a:pt x="4" y="351"/>
                </a:lnTo>
                <a:lnTo>
                  <a:pt x="4" y="392"/>
                </a:lnTo>
                <a:lnTo>
                  <a:pt x="9" y="434"/>
                </a:lnTo>
                <a:lnTo>
                  <a:pt x="12" y="474"/>
                </a:lnTo>
                <a:lnTo>
                  <a:pt x="18" y="517"/>
                </a:lnTo>
                <a:lnTo>
                  <a:pt x="22" y="561"/>
                </a:lnTo>
                <a:lnTo>
                  <a:pt x="28" y="604"/>
                </a:lnTo>
                <a:lnTo>
                  <a:pt x="36" y="646"/>
                </a:lnTo>
                <a:lnTo>
                  <a:pt x="45" y="691"/>
                </a:lnTo>
                <a:lnTo>
                  <a:pt x="93" y="642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0" name="Freeform 19"/>
          <p:cNvSpPr>
            <a:spLocks/>
          </p:cNvSpPr>
          <p:nvPr/>
        </p:nvSpPr>
        <p:spPr bwMode="auto">
          <a:xfrm>
            <a:off x="8250238" y="5881688"/>
            <a:ext cx="141287" cy="131762"/>
          </a:xfrm>
          <a:custGeom>
            <a:avLst/>
            <a:gdLst>
              <a:gd name="T0" fmla="*/ 2147483647 w 268"/>
              <a:gd name="T1" fmla="*/ 0 h 249"/>
              <a:gd name="T2" fmla="*/ 2147483647 w 268"/>
              <a:gd name="T3" fmla="*/ 0 h 249"/>
              <a:gd name="T4" fmla="*/ 2147483647 w 268"/>
              <a:gd name="T5" fmla="*/ 0 h 249"/>
              <a:gd name="T6" fmla="*/ 2147483647 w 268"/>
              <a:gd name="T7" fmla="*/ 0 h 249"/>
              <a:gd name="T8" fmla="*/ 2147483647 w 268"/>
              <a:gd name="T9" fmla="*/ 0 h 249"/>
              <a:gd name="T10" fmla="*/ 2147483647 w 268"/>
              <a:gd name="T11" fmla="*/ 2147483647 h 249"/>
              <a:gd name="T12" fmla="*/ 2147483647 w 268"/>
              <a:gd name="T13" fmla="*/ 2147483647 h 249"/>
              <a:gd name="T14" fmla="*/ 2147483647 w 268"/>
              <a:gd name="T15" fmla="*/ 2147483647 h 249"/>
              <a:gd name="T16" fmla="*/ 2147483647 w 268"/>
              <a:gd name="T17" fmla="*/ 2147483647 h 249"/>
              <a:gd name="T18" fmla="*/ 2147483647 w 268"/>
              <a:gd name="T19" fmla="*/ 2147483647 h 249"/>
              <a:gd name="T20" fmla="*/ 2147483647 w 268"/>
              <a:gd name="T21" fmla="*/ 2147483647 h 249"/>
              <a:gd name="T22" fmla="*/ 2147483647 w 268"/>
              <a:gd name="T23" fmla="*/ 2147483647 h 249"/>
              <a:gd name="T24" fmla="*/ 2147483647 w 268"/>
              <a:gd name="T25" fmla="*/ 2147483647 h 249"/>
              <a:gd name="T26" fmla="*/ 2147483647 w 268"/>
              <a:gd name="T27" fmla="*/ 2147483647 h 249"/>
              <a:gd name="T28" fmla="*/ 2147483647 w 268"/>
              <a:gd name="T29" fmla="*/ 2147483647 h 249"/>
              <a:gd name="T30" fmla="*/ 2147483647 w 268"/>
              <a:gd name="T31" fmla="*/ 2147483647 h 249"/>
              <a:gd name="T32" fmla="*/ 2147483647 w 268"/>
              <a:gd name="T33" fmla="*/ 2147483647 h 249"/>
              <a:gd name="T34" fmla="*/ 2147483647 w 268"/>
              <a:gd name="T35" fmla="*/ 2147483647 h 249"/>
              <a:gd name="T36" fmla="*/ 2147483647 w 268"/>
              <a:gd name="T37" fmla="*/ 2147483647 h 249"/>
              <a:gd name="T38" fmla="*/ 2147483647 w 268"/>
              <a:gd name="T39" fmla="*/ 2147483647 h 249"/>
              <a:gd name="T40" fmla="*/ 2147483647 w 268"/>
              <a:gd name="T41" fmla="*/ 2147483647 h 249"/>
              <a:gd name="T42" fmla="*/ 2147483647 w 268"/>
              <a:gd name="T43" fmla="*/ 2147483647 h 249"/>
              <a:gd name="T44" fmla="*/ 2147483647 w 268"/>
              <a:gd name="T45" fmla="*/ 2147483647 h 249"/>
              <a:gd name="T46" fmla="*/ 2147483647 w 268"/>
              <a:gd name="T47" fmla="*/ 2147483647 h 249"/>
              <a:gd name="T48" fmla="*/ 2147483647 w 268"/>
              <a:gd name="T49" fmla="*/ 2147483647 h 249"/>
              <a:gd name="T50" fmla="*/ 2147483647 w 268"/>
              <a:gd name="T51" fmla="*/ 2147483647 h 249"/>
              <a:gd name="T52" fmla="*/ 2147483647 w 268"/>
              <a:gd name="T53" fmla="*/ 2147483647 h 249"/>
              <a:gd name="T54" fmla="*/ 2147483647 w 268"/>
              <a:gd name="T55" fmla="*/ 2147483647 h 249"/>
              <a:gd name="T56" fmla="*/ 2147483647 w 268"/>
              <a:gd name="T57" fmla="*/ 2147483647 h 249"/>
              <a:gd name="T58" fmla="*/ 2147483647 w 268"/>
              <a:gd name="T59" fmla="*/ 2147483647 h 249"/>
              <a:gd name="T60" fmla="*/ 2147483647 w 268"/>
              <a:gd name="T61" fmla="*/ 2147483647 h 249"/>
              <a:gd name="T62" fmla="*/ 2147483647 w 268"/>
              <a:gd name="T63" fmla="*/ 2147483647 h 249"/>
              <a:gd name="T64" fmla="*/ 2147483647 w 268"/>
              <a:gd name="T65" fmla="*/ 2147483647 h 249"/>
              <a:gd name="T66" fmla="*/ 2147483647 w 268"/>
              <a:gd name="T67" fmla="*/ 2147483647 h 249"/>
              <a:gd name="T68" fmla="*/ 2147483647 w 268"/>
              <a:gd name="T69" fmla="*/ 2147483647 h 249"/>
              <a:gd name="T70" fmla="*/ 2147483647 w 268"/>
              <a:gd name="T71" fmla="*/ 2147483647 h 249"/>
              <a:gd name="T72" fmla="*/ 2147483647 w 268"/>
              <a:gd name="T73" fmla="*/ 2147483647 h 249"/>
              <a:gd name="T74" fmla="*/ 2147483647 w 268"/>
              <a:gd name="T75" fmla="*/ 2147483647 h 249"/>
              <a:gd name="T76" fmla="*/ 2147483647 w 268"/>
              <a:gd name="T77" fmla="*/ 2147483647 h 249"/>
              <a:gd name="T78" fmla="*/ 2147483647 w 268"/>
              <a:gd name="T79" fmla="*/ 2147483647 h 249"/>
              <a:gd name="T80" fmla="*/ 2147483647 w 268"/>
              <a:gd name="T81" fmla="*/ 2147483647 h 249"/>
              <a:gd name="T82" fmla="*/ 2147483647 w 268"/>
              <a:gd name="T83" fmla="*/ 2147483647 h 249"/>
              <a:gd name="T84" fmla="*/ 2147483647 w 268"/>
              <a:gd name="T85" fmla="*/ 2147483647 h 249"/>
              <a:gd name="T86" fmla="*/ 2147483647 w 268"/>
              <a:gd name="T87" fmla="*/ 2147483647 h 249"/>
              <a:gd name="T88" fmla="*/ 0 w 268"/>
              <a:gd name="T89" fmla="*/ 2147483647 h 249"/>
              <a:gd name="T90" fmla="*/ 2147483647 w 268"/>
              <a:gd name="T91" fmla="*/ 2147483647 h 249"/>
              <a:gd name="T92" fmla="*/ 2147483647 w 268"/>
              <a:gd name="T93" fmla="*/ 2147483647 h 249"/>
              <a:gd name="T94" fmla="*/ 2147483647 w 268"/>
              <a:gd name="T95" fmla="*/ 2147483647 h 249"/>
              <a:gd name="T96" fmla="*/ 2147483647 w 268"/>
              <a:gd name="T97" fmla="*/ 0 h 249"/>
              <a:gd name="T98" fmla="*/ 2147483647 w 268"/>
              <a:gd name="T99" fmla="*/ 0 h 249"/>
              <a:gd name="T100" fmla="*/ 2147483647 w 268"/>
              <a:gd name="T101" fmla="*/ 0 h 2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8"/>
              <a:gd name="T154" fmla="*/ 0 h 249"/>
              <a:gd name="T155" fmla="*/ 268 w 268"/>
              <a:gd name="T156" fmla="*/ 249 h 2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8" h="249">
                <a:moveTo>
                  <a:pt x="37" y="0"/>
                </a:moveTo>
                <a:lnTo>
                  <a:pt x="39" y="0"/>
                </a:lnTo>
                <a:lnTo>
                  <a:pt x="48" y="0"/>
                </a:lnTo>
                <a:lnTo>
                  <a:pt x="61" y="0"/>
                </a:lnTo>
                <a:lnTo>
                  <a:pt x="81" y="0"/>
                </a:lnTo>
                <a:lnTo>
                  <a:pt x="100" y="2"/>
                </a:lnTo>
                <a:lnTo>
                  <a:pt x="123" y="6"/>
                </a:lnTo>
                <a:lnTo>
                  <a:pt x="147" y="12"/>
                </a:lnTo>
                <a:lnTo>
                  <a:pt x="172" y="23"/>
                </a:lnTo>
                <a:lnTo>
                  <a:pt x="195" y="33"/>
                </a:lnTo>
                <a:lnTo>
                  <a:pt x="217" y="48"/>
                </a:lnTo>
                <a:lnTo>
                  <a:pt x="237" y="66"/>
                </a:lnTo>
                <a:lnTo>
                  <a:pt x="251" y="89"/>
                </a:lnTo>
                <a:lnTo>
                  <a:pt x="262" y="116"/>
                </a:lnTo>
                <a:lnTo>
                  <a:pt x="268" y="147"/>
                </a:lnTo>
                <a:lnTo>
                  <a:pt x="266" y="184"/>
                </a:lnTo>
                <a:lnTo>
                  <a:pt x="259" y="228"/>
                </a:lnTo>
                <a:lnTo>
                  <a:pt x="193" y="249"/>
                </a:lnTo>
                <a:lnTo>
                  <a:pt x="193" y="244"/>
                </a:lnTo>
                <a:lnTo>
                  <a:pt x="195" y="237"/>
                </a:lnTo>
                <a:lnTo>
                  <a:pt x="198" y="225"/>
                </a:lnTo>
                <a:lnTo>
                  <a:pt x="202" y="211"/>
                </a:lnTo>
                <a:lnTo>
                  <a:pt x="204" y="193"/>
                </a:lnTo>
                <a:lnTo>
                  <a:pt x="207" y="174"/>
                </a:lnTo>
                <a:lnTo>
                  <a:pt x="207" y="154"/>
                </a:lnTo>
                <a:lnTo>
                  <a:pt x="207" y="135"/>
                </a:lnTo>
                <a:lnTo>
                  <a:pt x="202" y="116"/>
                </a:lnTo>
                <a:lnTo>
                  <a:pt x="195" y="98"/>
                </a:lnTo>
                <a:lnTo>
                  <a:pt x="184" y="80"/>
                </a:lnTo>
                <a:lnTo>
                  <a:pt x="169" y="68"/>
                </a:lnTo>
                <a:lnTo>
                  <a:pt x="148" y="57"/>
                </a:lnTo>
                <a:lnTo>
                  <a:pt x="126" y="51"/>
                </a:lnTo>
                <a:lnTo>
                  <a:pt x="94" y="50"/>
                </a:lnTo>
                <a:lnTo>
                  <a:pt x="58" y="56"/>
                </a:lnTo>
                <a:lnTo>
                  <a:pt x="55" y="54"/>
                </a:lnTo>
                <a:lnTo>
                  <a:pt x="52" y="54"/>
                </a:lnTo>
                <a:lnTo>
                  <a:pt x="46" y="50"/>
                </a:lnTo>
                <a:lnTo>
                  <a:pt x="42" y="48"/>
                </a:lnTo>
                <a:lnTo>
                  <a:pt x="34" y="44"/>
                </a:lnTo>
                <a:lnTo>
                  <a:pt x="27" y="39"/>
                </a:lnTo>
                <a:lnTo>
                  <a:pt x="19" y="35"/>
                </a:lnTo>
                <a:lnTo>
                  <a:pt x="14" y="30"/>
                </a:lnTo>
                <a:lnTo>
                  <a:pt x="8" y="24"/>
                </a:lnTo>
                <a:lnTo>
                  <a:pt x="3" y="20"/>
                </a:lnTo>
                <a:lnTo>
                  <a:pt x="0" y="14"/>
                </a:lnTo>
                <a:lnTo>
                  <a:pt x="2" y="11"/>
                </a:lnTo>
                <a:lnTo>
                  <a:pt x="3" y="6"/>
                </a:lnTo>
                <a:lnTo>
                  <a:pt x="11" y="5"/>
                </a:lnTo>
                <a:lnTo>
                  <a:pt x="21" y="0"/>
                </a:lnTo>
                <a:lnTo>
                  <a:pt x="37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1" name="Freeform 20"/>
          <p:cNvSpPr>
            <a:spLocks/>
          </p:cNvSpPr>
          <p:nvPr/>
        </p:nvSpPr>
        <p:spPr bwMode="auto">
          <a:xfrm>
            <a:off x="8004175" y="5821363"/>
            <a:ext cx="385763" cy="366712"/>
          </a:xfrm>
          <a:custGeom>
            <a:avLst/>
            <a:gdLst>
              <a:gd name="T0" fmla="*/ 2147483647 w 730"/>
              <a:gd name="T1" fmla="*/ 2147483647 h 694"/>
              <a:gd name="T2" fmla="*/ 0 w 730"/>
              <a:gd name="T3" fmla="*/ 2147483647 h 694"/>
              <a:gd name="T4" fmla="*/ 2147483647 w 730"/>
              <a:gd name="T5" fmla="*/ 2147483647 h 694"/>
              <a:gd name="T6" fmla="*/ 2147483647 w 730"/>
              <a:gd name="T7" fmla="*/ 2147483647 h 694"/>
              <a:gd name="T8" fmla="*/ 2147483647 w 730"/>
              <a:gd name="T9" fmla="*/ 2147483647 h 694"/>
              <a:gd name="T10" fmla="*/ 2147483647 w 730"/>
              <a:gd name="T11" fmla="*/ 2147483647 h 694"/>
              <a:gd name="T12" fmla="*/ 2147483647 w 730"/>
              <a:gd name="T13" fmla="*/ 2147483647 h 694"/>
              <a:gd name="T14" fmla="*/ 2147483647 w 730"/>
              <a:gd name="T15" fmla="*/ 2147483647 h 694"/>
              <a:gd name="T16" fmla="*/ 2147483647 w 730"/>
              <a:gd name="T17" fmla="*/ 2147483647 h 694"/>
              <a:gd name="T18" fmla="*/ 2147483647 w 730"/>
              <a:gd name="T19" fmla="*/ 2147483647 h 694"/>
              <a:gd name="T20" fmla="*/ 2147483647 w 730"/>
              <a:gd name="T21" fmla="*/ 2147483647 h 694"/>
              <a:gd name="T22" fmla="*/ 2147483647 w 730"/>
              <a:gd name="T23" fmla="*/ 2147483647 h 694"/>
              <a:gd name="T24" fmla="*/ 2147483647 w 730"/>
              <a:gd name="T25" fmla="*/ 2147483647 h 694"/>
              <a:gd name="T26" fmla="*/ 2147483647 w 730"/>
              <a:gd name="T27" fmla="*/ 2147483647 h 694"/>
              <a:gd name="T28" fmla="*/ 2147483647 w 730"/>
              <a:gd name="T29" fmla="*/ 2147483647 h 694"/>
              <a:gd name="T30" fmla="*/ 2147483647 w 730"/>
              <a:gd name="T31" fmla="*/ 2147483647 h 694"/>
              <a:gd name="T32" fmla="*/ 2147483647 w 730"/>
              <a:gd name="T33" fmla="*/ 2147483647 h 694"/>
              <a:gd name="T34" fmla="*/ 2147483647 w 730"/>
              <a:gd name="T35" fmla="*/ 2147483647 h 694"/>
              <a:gd name="T36" fmla="*/ 2147483647 w 730"/>
              <a:gd name="T37" fmla="*/ 2147483647 h 694"/>
              <a:gd name="T38" fmla="*/ 2147483647 w 730"/>
              <a:gd name="T39" fmla="*/ 2147483647 h 694"/>
              <a:gd name="T40" fmla="*/ 2147483647 w 730"/>
              <a:gd name="T41" fmla="*/ 2147483647 h 694"/>
              <a:gd name="T42" fmla="*/ 2147483647 w 730"/>
              <a:gd name="T43" fmla="*/ 2147483647 h 694"/>
              <a:gd name="T44" fmla="*/ 2147483647 w 730"/>
              <a:gd name="T45" fmla="*/ 2147483647 h 694"/>
              <a:gd name="T46" fmla="*/ 2147483647 w 730"/>
              <a:gd name="T47" fmla="*/ 2147483647 h 694"/>
              <a:gd name="T48" fmla="*/ 2147483647 w 730"/>
              <a:gd name="T49" fmla="*/ 2147483647 h 694"/>
              <a:gd name="T50" fmla="*/ 2147483647 w 730"/>
              <a:gd name="T51" fmla="*/ 2147483647 h 694"/>
              <a:gd name="T52" fmla="*/ 2147483647 w 730"/>
              <a:gd name="T53" fmla="*/ 2147483647 h 694"/>
              <a:gd name="T54" fmla="*/ 2147483647 w 730"/>
              <a:gd name="T55" fmla="*/ 2147483647 h 694"/>
              <a:gd name="T56" fmla="*/ 2147483647 w 730"/>
              <a:gd name="T57" fmla="*/ 2147483647 h 694"/>
              <a:gd name="T58" fmla="*/ 2147483647 w 730"/>
              <a:gd name="T59" fmla="*/ 2147483647 h 694"/>
              <a:gd name="T60" fmla="*/ 2147483647 w 730"/>
              <a:gd name="T61" fmla="*/ 2147483647 h 694"/>
              <a:gd name="T62" fmla="*/ 2147483647 w 730"/>
              <a:gd name="T63" fmla="*/ 2147483647 h 694"/>
              <a:gd name="T64" fmla="*/ 2147483647 w 730"/>
              <a:gd name="T65" fmla="*/ 2147483647 h 694"/>
              <a:gd name="T66" fmla="*/ 2147483647 w 730"/>
              <a:gd name="T67" fmla="*/ 2147483647 h 694"/>
              <a:gd name="T68" fmla="*/ 2147483647 w 730"/>
              <a:gd name="T69" fmla="*/ 2147483647 h 694"/>
              <a:gd name="T70" fmla="*/ 2147483647 w 730"/>
              <a:gd name="T71" fmla="*/ 2147483647 h 694"/>
              <a:gd name="T72" fmla="*/ 2147483647 w 730"/>
              <a:gd name="T73" fmla="*/ 2147483647 h 694"/>
              <a:gd name="T74" fmla="*/ 2147483647 w 730"/>
              <a:gd name="T75" fmla="*/ 2147483647 h 694"/>
              <a:gd name="T76" fmla="*/ 2147483647 w 730"/>
              <a:gd name="T77" fmla="*/ 2147483647 h 694"/>
              <a:gd name="T78" fmla="*/ 2147483647 w 730"/>
              <a:gd name="T79" fmla="*/ 2147483647 h 694"/>
              <a:gd name="T80" fmla="*/ 2147483647 w 730"/>
              <a:gd name="T81" fmla="*/ 2147483647 h 694"/>
              <a:gd name="T82" fmla="*/ 2147483647 w 730"/>
              <a:gd name="T83" fmla="*/ 2147483647 h 694"/>
              <a:gd name="T84" fmla="*/ 2147483647 w 730"/>
              <a:gd name="T85" fmla="*/ 2147483647 h 694"/>
              <a:gd name="T86" fmla="*/ 2147483647 w 730"/>
              <a:gd name="T87" fmla="*/ 2147483647 h 694"/>
              <a:gd name="T88" fmla="*/ 2147483647 w 730"/>
              <a:gd name="T89" fmla="*/ 2147483647 h 694"/>
              <a:gd name="T90" fmla="*/ 2147483647 w 730"/>
              <a:gd name="T91" fmla="*/ 0 h 694"/>
              <a:gd name="T92" fmla="*/ 2147483647 w 730"/>
              <a:gd name="T93" fmla="*/ 2147483647 h 694"/>
              <a:gd name="T94" fmla="*/ 2147483647 w 730"/>
              <a:gd name="T95" fmla="*/ 2147483647 h 694"/>
              <a:gd name="T96" fmla="*/ 2147483647 w 730"/>
              <a:gd name="T97" fmla="*/ 2147483647 h 6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0"/>
              <a:gd name="T148" fmla="*/ 0 h 694"/>
              <a:gd name="T149" fmla="*/ 730 w 730"/>
              <a:gd name="T150" fmla="*/ 694 h 6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0" h="694">
                <a:moveTo>
                  <a:pt x="10" y="58"/>
                </a:moveTo>
                <a:lnTo>
                  <a:pt x="4" y="77"/>
                </a:lnTo>
                <a:lnTo>
                  <a:pt x="1" y="106"/>
                </a:lnTo>
                <a:lnTo>
                  <a:pt x="0" y="143"/>
                </a:lnTo>
                <a:lnTo>
                  <a:pt x="4" y="187"/>
                </a:lnTo>
                <a:lnTo>
                  <a:pt x="9" y="236"/>
                </a:lnTo>
                <a:lnTo>
                  <a:pt x="18" y="288"/>
                </a:lnTo>
                <a:lnTo>
                  <a:pt x="30" y="342"/>
                </a:lnTo>
                <a:lnTo>
                  <a:pt x="46" y="399"/>
                </a:lnTo>
                <a:lnTo>
                  <a:pt x="64" y="453"/>
                </a:lnTo>
                <a:lnTo>
                  <a:pt x="86" y="507"/>
                </a:lnTo>
                <a:lnTo>
                  <a:pt x="112" y="555"/>
                </a:lnTo>
                <a:lnTo>
                  <a:pt x="142" y="600"/>
                </a:lnTo>
                <a:lnTo>
                  <a:pt x="176" y="636"/>
                </a:lnTo>
                <a:lnTo>
                  <a:pt x="214" y="666"/>
                </a:lnTo>
                <a:lnTo>
                  <a:pt x="256" y="685"/>
                </a:lnTo>
                <a:lnTo>
                  <a:pt x="305" y="694"/>
                </a:lnTo>
                <a:lnTo>
                  <a:pt x="351" y="692"/>
                </a:lnTo>
                <a:lnTo>
                  <a:pt x="398" y="687"/>
                </a:lnTo>
                <a:lnTo>
                  <a:pt x="441" y="675"/>
                </a:lnTo>
                <a:lnTo>
                  <a:pt x="483" y="658"/>
                </a:lnTo>
                <a:lnTo>
                  <a:pt x="522" y="637"/>
                </a:lnTo>
                <a:lnTo>
                  <a:pt x="559" y="613"/>
                </a:lnTo>
                <a:lnTo>
                  <a:pt x="592" y="585"/>
                </a:lnTo>
                <a:lnTo>
                  <a:pt x="624" y="555"/>
                </a:lnTo>
                <a:lnTo>
                  <a:pt x="651" y="522"/>
                </a:lnTo>
                <a:lnTo>
                  <a:pt x="675" y="487"/>
                </a:lnTo>
                <a:lnTo>
                  <a:pt x="693" y="452"/>
                </a:lnTo>
                <a:lnTo>
                  <a:pt x="710" y="417"/>
                </a:lnTo>
                <a:lnTo>
                  <a:pt x="719" y="380"/>
                </a:lnTo>
                <a:lnTo>
                  <a:pt x="728" y="345"/>
                </a:lnTo>
                <a:lnTo>
                  <a:pt x="730" y="312"/>
                </a:lnTo>
                <a:lnTo>
                  <a:pt x="728" y="281"/>
                </a:lnTo>
                <a:lnTo>
                  <a:pt x="725" y="267"/>
                </a:lnTo>
                <a:lnTo>
                  <a:pt x="722" y="257"/>
                </a:lnTo>
                <a:lnTo>
                  <a:pt x="718" y="247"/>
                </a:lnTo>
                <a:lnTo>
                  <a:pt x="715" y="241"/>
                </a:lnTo>
                <a:lnTo>
                  <a:pt x="709" y="232"/>
                </a:lnTo>
                <a:lnTo>
                  <a:pt x="704" y="227"/>
                </a:lnTo>
                <a:lnTo>
                  <a:pt x="699" y="224"/>
                </a:lnTo>
                <a:lnTo>
                  <a:pt x="694" y="224"/>
                </a:lnTo>
                <a:lnTo>
                  <a:pt x="688" y="224"/>
                </a:lnTo>
                <a:lnTo>
                  <a:pt x="684" y="229"/>
                </a:lnTo>
                <a:lnTo>
                  <a:pt x="679" y="235"/>
                </a:lnTo>
                <a:lnTo>
                  <a:pt x="675" y="245"/>
                </a:lnTo>
                <a:lnTo>
                  <a:pt x="672" y="255"/>
                </a:lnTo>
                <a:lnTo>
                  <a:pt x="670" y="272"/>
                </a:lnTo>
                <a:lnTo>
                  <a:pt x="669" y="290"/>
                </a:lnTo>
                <a:lnTo>
                  <a:pt x="670" y="312"/>
                </a:lnTo>
                <a:lnTo>
                  <a:pt x="667" y="335"/>
                </a:lnTo>
                <a:lnTo>
                  <a:pt x="660" y="360"/>
                </a:lnTo>
                <a:lnTo>
                  <a:pt x="649" y="387"/>
                </a:lnTo>
                <a:lnTo>
                  <a:pt x="636" y="414"/>
                </a:lnTo>
                <a:lnTo>
                  <a:pt x="618" y="440"/>
                </a:lnTo>
                <a:lnTo>
                  <a:pt x="595" y="467"/>
                </a:lnTo>
                <a:lnTo>
                  <a:pt x="573" y="493"/>
                </a:lnTo>
                <a:lnTo>
                  <a:pt x="547" y="517"/>
                </a:lnTo>
                <a:lnTo>
                  <a:pt x="520" y="538"/>
                </a:lnTo>
                <a:lnTo>
                  <a:pt x="490" y="559"/>
                </a:lnTo>
                <a:lnTo>
                  <a:pt x="459" y="576"/>
                </a:lnTo>
                <a:lnTo>
                  <a:pt x="429" y="591"/>
                </a:lnTo>
                <a:lnTo>
                  <a:pt x="398" y="603"/>
                </a:lnTo>
                <a:lnTo>
                  <a:pt x="366" y="610"/>
                </a:lnTo>
                <a:lnTo>
                  <a:pt x="335" y="613"/>
                </a:lnTo>
                <a:lnTo>
                  <a:pt x="305" y="613"/>
                </a:lnTo>
                <a:lnTo>
                  <a:pt x="273" y="603"/>
                </a:lnTo>
                <a:lnTo>
                  <a:pt x="248" y="582"/>
                </a:lnTo>
                <a:lnTo>
                  <a:pt x="221" y="553"/>
                </a:lnTo>
                <a:lnTo>
                  <a:pt x="200" y="517"/>
                </a:lnTo>
                <a:lnTo>
                  <a:pt x="179" y="474"/>
                </a:lnTo>
                <a:lnTo>
                  <a:pt x="161" y="428"/>
                </a:lnTo>
                <a:lnTo>
                  <a:pt x="145" y="378"/>
                </a:lnTo>
                <a:lnTo>
                  <a:pt x="133" y="329"/>
                </a:lnTo>
                <a:lnTo>
                  <a:pt x="119" y="279"/>
                </a:lnTo>
                <a:lnTo>
                  <a:pt x="109" y="232"/>
                </a:lnTo>
                <a:lnTo>
                  <a:pt x="100" y="185"/>
                </a:lnTo>
                <a:lnTo>
                  <a:pt x="94" y="146"/>
                </a:lnTo>
                <a:lnTo>
                  <a:pt x="88" y="112"/>
                </a:lnTo>
                <a:lnTo>
                  <a:pt x="86" y="86"/>
                </a:lnTo>
                <a:lnTo>
                  <a:pt x="83" y="70"/>
                </a:lnTo>
                <a:lnTo>
                  <a:pt x="83" y="64"/>
                </a:lnTo>
                <a:lnTo>
                  <a:pt x="83" y="62"/>
                </a:lnTo>
                <a:lnTo>
                  <a:pt x="83" y="58"/>
                </a:lnTo>
                <a:lnTo>
                  <a:pt x="80" y="50"/>
                </a:lnTo>
                <a:lnTo>
                  <a:pt x="79" y="44"/>
                </a:lnTo>
                <a:lnTo>
                  <a:pt x="77" y="36"/>
                </a:lnTo>
                <a:lnTo>
                  <a:pt x="76" y="27"/>
                </a:lnTo>
                <a:lnTo>
                  <a:pt x="71" y="19"/>
                </a:lnTo>
                <a:lnTo>
                  <a:pt x="68" y="12"/>
                </a:lnTo>
                <a:lnTo>
                  <a:pt x="62" y="6"/>
                </a:lnTo>
                <a:lnTo>
                  <a:pt x="58" y="1"/>
                </a:lnTo>
                <a:lnTo>
                  <a:pt x="52" y="0"/>
                </a:lnTo>
                <a:lnTo>
                  <a:pt x="46" y="3"/>
                </a:lnTo>
                <a:lnTo>
                  <a:pt x="37" y="9"/>
                </a:lnTo>
                <a:lnTo>
                  <a:pt x="30" y="19"/>
                </a:lnTo>
                <a:lnTo>
                  <a:pt x="19" y="36"/>
                </a:lnTo>
                <a:lnTo>
                  <a:pt x="10" y="58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2" name="Freeform 21"/>
          <p:cNvSpPr>
            <a:spLocks/>
          </p:cNvSpPr>
          <p:nvPr/>
        </p:nvSpPr>
        <p:spPr bwMode="auto">
          <a:xfrm>
            <a:off x="7978775" y="5875338"/>
            <a:ext cx="98425" cy="46037"/>
          </a:xfrm>
          <a:custGeom>
            <a:avLst/>
            <a:gdLst>
              <a:gd name="T0" fmla="*/ 2147483647 w 184"/>
              <a:gd name="T1" fmla="*/ 0 h 88"/>
              <a:gd name="T2" fmla="*/ 2147483647 w 184"/>
              <a:gd name="T3" fmla="*/ 0 h 88"/>
              <a:gd name="T4" fmla="*/ 2147483647 w 184"/>
              <a:gd name="T5" fmla="*/ 0 h 88"/>
              <a:gd name="T6" fmla="*/ 2147483647 w 184"/>
              <a:gd name="T7" fmla="*/ 0 h 88"/>
              <a:gd name="T8" fmla="*/ 2147483647 w 184"/>
              <a:gd name="T9" fmla="*/ 2147483647 h 88"/>
              <a:gd name="T10" fmla="*/ 2147483647 w 184"/>
              <a:gd name="T11" fmla="*/ 2147483647 h 88"/>
              <a:gd name="T12" fmla="*/ 2147483647 w 184"/>
              <a:gd name="T13" fmla="*/ 2147483647 h 88"/>
              <a:gd name="T14" fmla="*/ 2147483647 w 184"/>
              <a:gd name="T15" fmla="*/ 2147483647 h 88"/>
              <a:gd name="T16" fmla="*/ 2147483647 w 184"/>
              <a:gd name="T17" fmla="*/ 2147483647 h 88"/>
              <a:gd name="T18" fmla="*/ 2147483647 w 184"/>
              <a:gd name="T19" fmla="*/ 2147483647 h 88"/>
              <a:gd name="T20" fmla="*/ 2147483647 w 184"/>
              <a:gd name="T21" fmla="*/ 2147483647 h 88"/>
              <a:gd name="T22" fmla="*/ 2147483647 w 184"/>
              <a:gd name="T23" fmla="*/ 2147483647 h 88"/>
              <a:gd name="T24" fmla="*/ 2147483647 w 184"/>
              <a:gd name="T25" fmla="*/ 2147483647 h 88"/>
              <a:gd name="T26" fmla="*/ 2147483647 w 184"/>
              <a:gd name="T27" fmla="*/ 2147483647 h 88"/>
              <a:gd name="T28" fmla="*/ 2147483647 w 184"/>
              <a:gd name="T29" fmla="*/ 2147483647 h 88"/>
              <a:gd name="T30" fmla="*/ 2147483647 w 184"/>
              <a:gd name="T31" fmla="*/ 2147483647 h 88"/>
              <a:gd name="T32" fmla="*/ 2147483647 w 184"/>
              <a:gd name="T33" fmla="*/ 2147483647 h 88"/>
              <a:gd name="T34" fmla="*/ 2147483647 w 184"/>
              <a:gd name="T35" fmla="*/ 2147483647 h 88"/>
              <a:gd name="T36" fmla="*/ 2147483647 w 184"/>
              <a:gd name="T37" fmla="*/ 2147483647 h 88"/>
              <a:gd name="T38" fmla="*/ 0 w 184"/>
              <a:gd name="T39" fmla="*/ 2147483647 h 88"/>
              <a:gd name="T40" fmla="*/ 2147483647 w 184"/>
              <a:gd name="T41" fmla="*/ 2147483647 h 88"/>
              <a:gd name="T42" fmla="*/ 2147483647 w 184"/>
              <a:gd name="T43" fmla="*/ 2147483647 h 88"/>
              <a:gd name="T44" fmla="*/ 2147483647 w 184"/>
              <a:gd name="T45" fmla="*/ 2147483647 h 88"/>
              <a:gd name="T46" fmla="*/ 2147483647 w 184"/>
              <a:gd name="T47" fmla="*/ 2147483647 h 88"/>
              <a:gd name="T48" fmla="*/ 2147483647 w 184"/>
              <a:gd name="T49" fmla="*/ 2147483647 h 88"/>
              <a:gd name="T50" fmla="*/ 2147483647 w 184"/>
              <a:gd name="T51" fmla="*/ 2147483647 h 88"/>
              <a:gd name="T52" fmla="*/ 2147483647 w 184"/>
              <a:gd name="T53" fmla="*/ 2147483647 h 88"/>
              <a:gd name="T54" fmla="*/ 2147483647 w 184"/>
              <a:gd name="T55" fmla="*/ 2147483647 h 88"/>
              <a:gd name="T56" fmla="*/ 2147483647 w 184"/>
              <a:gd name="T57" fmla="*/ 2147483647 h 88"/>
              <a:gd name="T58" fmla="*/ 2147483647 w 184"/>
              <a:gd name="T59" fmla="*/ 2147483647 h 88"/>
              <a:gd name="T60" fmla="*/ 2147483647 w 184"/>
              <a:gd name="T61" fmla="*/ 2147483647 h 88"/>
              <a:gd name="T62" fmla="*/ 2147483647 w 184"/>
              <a:gd name="T63" fmla="*/ 2147483647 h 88"/>
              <a:gd name="T64" fmla="*/ 2147483647 w 184"/>
              <a:gd name="T65" fmla="*/ 2147483647 h 88"/>
              <a:gd name="T66" fmla="*/ 2147483647 w 184"/>
              <a:gd name="T67" fmla="*/ 2147483647 h 88"/>
              <a:gd name="T68" fmla="*/ 2147483647 w 184"/>
              <a:gd name="T69" fmla="*/ 2147483647 h 88"/>
              <a:gd name="T70" fmla="*/ 2147483647 w 184"/>
              <a:gd name="T71" fmla="*/ 2147483647 h 88"/>
              <a:gd name="T72" fmla="*/ 2147483647 w 184"/>
              <a:gd name="T73" fmla="*/ 2147483647 h 88"/>
              <a:gd name="T74" fmla="*/ 2147483647 w 184"/>
              <a:gd name="T75" fmla="*/ 2147483647 h 88"/>
              <a:gd name="T76" fmla="*/ 2147483647 w 184"/>
              <a:gd name="T77" fmla="*/ 2147483647 h 88"/>
              <a:gd name="T78" fmla="*/ 2147483647 w 184"/>
              <a:gd name="T79" fmla="*/ 2147483647 h 88"/>
              <a:gd name="T80" fmla="*/ 2147483647 w 184"/>
              <a:gd name="T81" fmla="*/ 2147483647 h 88"/>
              <a:gd name="T82" fmla="*/ 2147483647 w 184"/>
              <a:gd name="T83" fmla="*/ 2147483647 h 88"/>
              <a:gd name="T84" fmla="*/ 2147483647 w 184"/>
              <a:gd name="T85" fmla="*/ 2147483647 h 88"/>
              <a:gd name="T86" fmla="*/ 2147483647 w 184"/>
              <a:gd name="T87" fmla="*/ 2147483647 h 88"/>
              <a:gd name="T88" fmla="*/ 2147483647 w 184"/>
              <a:gd name="T89" fmla="*/ 2147483647 h 88"/>
              <a:gd name="T90" fmla="*/ 2147483647 w 184"/>
              <a:gd name="T91" fmla="*/ 2147483647 h 88"/>
              <a:gd name="T92" fmla="*/ 2147483647 w 184"/>
              <a:gd name="T93" fmla="*/ 0 h 88"/>
              <a:gd name="T94" fmla="*/ 2147483647 w 184"/>
              <a:gd name="T95" fmla="*/ 0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8"/>
              <a:gd name="T146" fmla="*/ 184 w 184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8">
                <a:moveTo>
                  <a:pt x="175" y="0"/>
                </a:moveTo>
                <a:lnTo>
                  <a:pt x="174" y="0"/>
                </a:lnTo>
                <a:lnTo>
                  <a:pt x="168" y="0"/>
                </a:lnTo>
                <a:lnTo>
                  <a:pt x="160" y="0"/>
                </a:lnTo>
                <a:lnTo>
                  <a:pt x="150" y="1"/>
                </a:lnTo>
                <a:lnTo>
                  <a:pt x="136" y="1"/>
                </a:lnTo>
                <a:lnTo>
                  <a:pt x="124" y="4"/>
                </a:lnTo>
                <a:lnTo>
                  <a:pt x="109" y="6"/>
                </a:lnTo>
                <a:lnTo>
                  <a:pt x="96" y="9"/>
                </a:lnTo>
                <a:lnTo>
                  <a:pt x="78" y="12"/>
                </a:lnTo>
                <a:lnTo>
                  <a:pt x="65" y="13"/>
                </a:lnTo>
                <a:lnTo>
                  <a:pt x="50" y="18"/>
                </a:lnTo>
                <a:lnTo>
                  <a:pt x="38" y="21"/>
                </a:lnTo>
                <a:lnTo>
                  <a:pt x="24" y="24"/>
                </a:lnTo>
                <a:lnTo>
                  <a:pt x="17" y="28"/>
                </a:lnTo>
                <a:lnTo>
                  <a:pt x="11" y="31"/>
                </a:lnTo>
                <a:lnTo>
                  <a:pt x="8" y="36"/>
                </a:lnTo>
                <a:lnTo>
                  <a:pt x="3" y="43"/>
                </a:lnTo>
                <a:lnTo>
                  <a:pt x="2" y="54"/>
                </a:lnTo>
                <a:lnTo>
                  <a:pt x="0" y="61"/>
                </a:lnTo>
                <a:lnTo>
                  <a:pt x="2" y="70"/>
                </a:lnTo>
                <a:lnTo>
                  <a:pt x="2" y="76"/>
                </a:lnTo>
                <a:lnTo>
                  <a:pt x="5" y="84"/>
                </a:lnTo>
                <a:lnTo>
                  <a:pt x="9" y="87"/>
                </a:lnTo>
                <a:lnTo>
                  <a:pt x="17" y="88"/>
                </a:lnTo>
                <a:lnTo>
                  <a:pt x="20" y="88"/>
                </a:lnTo>
                <a:lnTo>
                  <a:pt x="26" y="87"/>
                </a:lnTo>
                <a:lnTo>
                  <a:pt x="35" y="85"/>
                </a:lnTo>
                <a:lnTo>
                  <a:pt x="47" y="82"/>
                </a:lnTo>
                <a:lnTo>
                  <a:pt x="60" y="78"/>
                </a:lnTo>
                <a:lnTo>
                  <a:pt x="74" y="75"/>
                </a:lnTo>
                <a:lnTo>
                  <a:pt x="87" y="72"/>
                </a:lnTo>
                <a:lnTo>
                  <a:pt x="103" y="67"/>
                </a:lnTo>
                <a:lnTo>
                  <a:pt x="117" y="63"/>
                </a:lnTo>
                <a:lnTo>
                  <a:pt x="130" y="58"/>
                </a:lnTo>
                <a:lnTo>
                  <a:pt x="144" y="54"/>
                </a:lnTo>
                <a:lnTo>
                  <a:pt x="156" y="49"/>
                </a:lnTo>
                <a:lnTo>
                  <a:pt x="165" y="45"/>
                </a:lnTo>
                <a:lnTo>
                  <a:pt x="174" y="42"/>
                </a:lnTo>
                <a:lnTo>
                  <a:pt x="180" y="39"/>
                </a:lnTo>
                <a:lnTo>
                  <a:pt x="184" y="36"/>
                </a:lnTo>
                <a:lnTo>
                  <a:pt x="184" y="30"/>
                </a:lnTo>
                <a:lnTo>
                  <a:pt x="184" y="24"/>
                </a:lnTo>
                <a:lnTo>
                  <a:pt x="183" y="18"/>
                </a:lnTo>
                <a:lnTo>
                  <a:pt x="181" y="13"/>
                </a:lnTo>
                <a:lnTo>
                  <a:pt x="177" y="3"/>
                </a:lnTo>
                <a:lnTo>
                  <a:pt x="175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3" name="Freeform 22"/>
          <p:cNvSpPr>
            <a:spLocks/>
          </p:cNvSpPr>
          <p:nvPr/>
        </p:nvSpPr>
        <p:spPr bwMode="auto">
          <a:xfrm>
            <a:off x="8097838" y="5645150"/>
            <a:ext cx="184150" cy="260350"/>
          </a:xfrm>
          <a:custGeom>
            <a:avLst/>
            <a:gdLst>
              <a:gd name="T0" fmla="*/ 2147483647 w 349"/>
              <a:gd name="T1" fmla="*/ 2147483647 h 492"/>
              <a:gd name="T2" fmla="*/ 2147483647 w 349"/>
              <a:gd name="T3" fmla="*/ 2147483647 h 492"/>
              <a:gd name="T4" fmla="*/ 2147483647 w 349"/>
              <a:gd name="T5" fmla="*/ 2147483647 h 492"/>
              <a:gd name="T6" fmla="*/ 2147483647 w 349"/>
              <a:gd name="T7" fmla="*/ 2147483647 h 492"/>
              <a:gd name="T8" fmla="*/ 2147483647 w 349"/>
              <a:gd name="T9" fmla="*/ 2147483647 h 492"/>
              <a:gd name="T10" fmla="*/ 2147483647 w 349"/>
              <a:gd name="T11" fmla="*/ 2147483647 h 492"/>
              <a:gd name="T12" fmla="*/ 2147483647 w 349"/>
              <a:gd name="T13" fmla="*/ 2147483647 h 492"/>
              <a:gd name="T14" fmla="*/ 2147483647 w 349"/>
              <a:gd name="T15" fmla="*/ 2147483647 h 492"/>
              <a:gd name="T16" fmla="*/ 2147483647 w 349"/>
              <a:gd name="T17" fmla="*/ 2147483647 h 492"/>
              <a:gd name="T18" fmla="*/ 2147483647 w 349"/>
              <a:gd name="T19" fmla="*/ 2147483647 h 492"/>
              <a:gd name="T20" fmla="*/ 2147483647 w 349"/>
              <a:gd name="T21" fmla="*/ 2147483647 h 492"/>
              <a:gd name="T22" fmla="*/ 2147483647 w 349"/>
              <a:gd name="T23" fmla="*/ 2147483647 h 492"/>
              <a:gd name="T24" fmla="*/ 2147483647 w 349"/>
              <a:gd name="T25" fmla="*/ 0 h 492"/>
              <a:gd name="T26" fmla="*/ 2147483647 w 349"/>
              <a:gd name="T27" fmla="*/ 2147483647 h 492"/>
              <a:gd name="T28" fmla="*/ 2147483647 w 349"/>
              <a:gd name="T29" fmla="*/ 2147483647 h 492"/>
              <a:gd name="T30" fmla="*/ 2147483647 w 349"/>
              <a:gd name="T31" fmla="*/ 2147483647 h 492"/>
              <a:gd name="T32" fmla="*/ 2147483647 w 349"/>
              <a:gd name="T33" fmla="*/ 2147483647 h 492"/>
              <a:gd name="T34" fmla="*/ 2147483647 w 349"/>
              <a:gd name="T35" fmla="*/ 2147483647 h 492"/>
              <a:gd name="T36" fmla="*/ 2147483647 w 349"/>
              <a:gd name="T37" fmla="*/ 2147483647 h 492"/>
              <a:gd name="T38" fmla="*/ 2147483647 w 349"/>
              <a:gd name="T39" fmla="*/ 2147483647 h 492"/>
              <a:gd name="T40" fmla="*/ 2147483647 w 349"/>
              <a:gd name="T41" fmla="*/ 2147483647 h 492"/>
              <a:gd name="T42" fmla="*/ 2147483647 w 349"/>
              <a:gd name="T43" fmla="*/ 2147483647 h 492"/>
              <a:gd name="T44" fmla="*/ 2147483647 w 349"/>
              <a:gd name="T45" fmla="*/ 2147483647 h 492"/>
              <a:gd name="T46" fmla="*/ 2147483647 w 349"/>
              <a:gd name="T47" fmla="*/ 2147483647 h 492"/>
              <a:gd name="T48" fmla="*/ 2147483647 w 349"/>
              <a:gd name="T49" fmla="*/ 2147483647 h 492"/>
              <a:gd name="T50" fmla="*/ 2147483647 w 349"/>
              <a:gd name="T51" fmla="*/ 2147483647 h 492"/>
              <a:gd name="T52" fmla="*/ 2147483647 w 349"/>
              <a:gd name="T53" fmla="*/ 2147483647 h 492"/>
              <a:gd name="T54" fmla="*/ 2147483647 w 349"/>
              <a:gd name="T55" fmla="*/ 2147483647 h 492"/>
              <a:gd name="T56" fmla="*/ 2147483647 w 349"/>
              <a:gd name="T57" fmla="*/ 2147483647 h 492"/>
              <a:gd name="T58" fmla="*/ 2147483647 w 349"/>
              <a:gd name="T59" fmla="*/ 2147483647 h 492"/>
              <a:gd name="T60" fmla="*/ 2147483647 w 349"/>
              <a:gd name="T61" fmla="*/ 2147483647 h 492"/>
              <a:gd name="T62" fmla="*/ 2147483647 w 349"/>
              <a:gd name="T63" fmla="*/ 2147483647 h 492"/>
              <a:gd name="T64" fmla="*/ 2147483647 w 349"/>
              <a:gd name="T65" fmla="*/ 2147483647 h 492"/>
              <a:gd name="T66" fmla="*/ 2147483647 w 349"/>
              <a:gd name="T67" fmla="*/ 2147483647 h 492"/>
              <a:gd name="T68" fmla="*/ 2147483647 w 349"/>
              <a:gd name="T69" fmla="*/ 2147483647 h 492"/>
              <a:gd name="T70" fmla="*/ 2147483647 w 349"/>
              <a:gd name="T71" fmla="*/ 2147483647 h 492"/>
              <a:gd name="T72" fmla="*/ 2147483647 w 349"/>
              <a:gd name="T73" fmla="*/ 2147483647 h 492"/>
              <a:gd name="T74" fmla="*/ 2147483647 w 349"/>
              <a:gd name="T75" fmla="*/ 2147483647 h 492"/>
              <a:gd name="T76" fmla="*/ 2147483647 w 349"/>
              <a:gd name="T77" fmla="*/ 2147483647 h 492"/>
              <a:gd name="T78" fmla="*/ 2147483647 w 349"/>
              <a:gd name="T79" fmla="*/ 2147483647 h 492"/>
              <a:gd name="T80" fmla="*/ 2147483647 w 349"/>
              <a:gd name="T81" fmla="*/ 2147483647 h 492"/>
              <a:gd name="T82" fmla="*/ 2147483647 w 349"/>
              <a:gd name="T83" fmla="*/ 2147483647 h 492"/>
              <a:gd name="T84" fmla="*/ 2147483647 w 349"/>
              <a:gd name="T85" fmla="*/ 2147483647 h 492"/>
              <a:gd name="T86" fmla="*/ 2147483647 w 349"/>
              <a:gd name="T87" fmla="*/ 2147483647 h 492"/>
              <a:gd name="T88" fmla="*/ 2147483647 w 349"/>
              <a:gd name="T89" fmla="*/ 2147483647 h 492"/>
              <a:gd name="T90" fmla="*/ 2147483647 w 349"/>
              <a:gd name="T91" fmla="*/ 2147483647 h 492"/>
              <a:gd name="T92" fmla="*/ 2147483647 w 349"/>
              <a:gd name="T93" fmla="*/ 2147483647 h 492"/>
              <a:gd name="T94" fmla="*/ 2147483647 w 349"/>
              <a:gd name="T95" fmla="*/ 2147483647 h 492"/>
              <a:gd name="T96" fmla="*/ 2147483647 w 349"/>
              <a:gd name="T97" fmla="*/ 2147483647 h 492"/>
              <a:gd name="T98" fmla="*/ 2147483647 w 349"/>
              <a:gd name="T99" fmla="*/ 2147483647 h 492"/>
              <a:gd name="T100" fmla="*/ 2147483647 w 349"/>
              <a:gd name="T101" fmla="*/ 2147483647 h 492"/>
              <a:gd name="T102" fmla="*/ 2147483647 w 349"/>
              <a:gd name="T103" fmla="*/ 2147483647 h 492"/>
              <a:gd name="T104" fmla="*/ 2147483647 w 349"/>
              <a:gd name="T105" fmla="*/ 2147483647 h 492"/>
              <a:gd name="T106" fmla="*/ 0 w 349"/>
              <a:gd name="T107" fmla="*/ 2147483647 h 492"/>
              <a:gd name="T108" fmla="*/ 2147483647 w 349"/>
              <a:gd name="T109" fmla="*/ 2147483647 h 492"/>
              <a:gd name="T110" fmla="*/ 2147483647 w 349"/>
              <a:gd name="T111" fmla="*/ 2147483647 h 4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9"/>
              <a:gd name="T169" fmla="*/ 0 h 492"/>
              <a:gd name="T170" fmla="*/ 349 w 349"/>
              <a:gd name="T171" fmla="*/ 492 h 4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9" h="492">
                <a:moveTo>
                  <a:pt x="50" y="341"/>
                </a:moveTo>
                <a:lnTo>
                  <a:pt x="57" y="340"/>
                </a:lnTo>
                <a:lnTo>
                  <a:pt x="66" y="338"/>
                </a:lnTo>
                <a:lnTo>
                  <a:pt x="74" y="338"/>
                </a:lnTo>
                <a:lnTo>
                  <a:pt x="83" y="338"/>
                </a:lnTo>
                <a:lnTo>
                  <a:pt x="88" y="337"/>
                </a:lnTo>
                <a:lnTo>
                  <a:pt x="97" y="337"/>
                </a:lnTo>
                <a:lnTo>
                  <a:pt x="103" y="335"/>
                </a:lnTo>
                <a:lnTo>
                  <a:pt x="111" y="335"/>
                </a:lnTo>
                <a:lnTo>
                  <a:pt x="120" y="331"/>
                </a:lnTo>
                <a:lnTo>
                  <a:pt x="126" y="323"/>
                </a:lnTo>
                <a:lnTo>
                  <a:pt x="126" y="319"/>
                </a:lnTo>
                <a:lnTo>
                  <a:pt x="127" y="313"/>
                </a:lnTo>
                <a:lnTo>
                  <a:pt x="126" y="305"/>
                </a:lnTo>
                <a:lnTo>
                  <a:pt x="124" y="298"/>
                </a:lnTo>
                <a:lnTo>
                  <a:pt x="120" y="287"/>
                </a:lnTo>
                <a:lnTo>
                  <a:pt x="115" y="281"/>
                </a:lnTo>
                <a:lnTo>
                  <a:pt x="106" y="274"/>
                </a:lnTo>
                <a:lnTo>
                  <a:pt x="100" y="271"/>
                </a:lnTo>
                <a:lnTo>
                  <a:pt x="91" y="265"/>
                </a:lnTo>
                <a:lnTo>
                  <a:pt x="84" y="260"/>
                </a:lnTo>
                <a:lnTo>
                  <a:pt x="75" y="257"/>
                </a:lnTo>
                <a:lnTo>
                  <a:pt x="66" y="254"/>
                </a:lnTo>
                <a:lnTo>
                  <a:pt x="57" y="251"/>
                </a:lnTo>
                <a:lnTo>
                  <a:pt x="50" y="248"/>
                </a:lnTo>
                <a:lnTo>
                  <a:pt x="41" y="244"/>
                </a:lnTo>
                <a:lnTo>
                  <a:pt x="36" y="242"/>
                </a:lnTo>
                <a:lnTo>
                  <a:pt x="29" y="239"/>
                </a:lnTo>
                <a:lnTo>
                  <a:pt x="26" y="236"/>
                </a:lnTo>
                <a:lnTo>
                  <a:pt x="23" y="233"/>
                </a:lnTo>
                <a:lnTo>
                  <a:pt x="23" y="230"/>
                </a:lnTo>
                <a:lnTo>
                  <a:pt x="23" y="224"/>
                </a:lnTo>
                <a:lnTo>
                  <a:pt x="24" y="214"/>
                </a:lnTo>
                <a:lnTo>
                  <a:pt x="27" y="202"/>
                </a:lnTo>
                <a:lnTo>
                  <a:pt x="32" y="188"/>
                </a:lnTo>
                <a:lnTo>
                  <a:pt x="36" y="170"/>
                </a:lnTo>
                <a:lnTo>
                  <a:pt x="45" y="154"/>
                </a:lnTo>
                <a:lnTo>
                  <a:pt x="51" y="135"/>
                </a:lnTo>
                <a:lnTo>
                  <a:pt x="60" y="115"/>
                </a:lnTo>
                <a:lnTo>
                  <a:pt x="68" y="96"/>
                </a:lnTo>
                <a:lnTo>
                  <a:pt x="78" y="78"/>
                </a:lnTo>
                <a:lnTo>
                  <a:pt x="88" y="60"/>
                </a:lnTo>
                <a:lnTo>
                  <a:pt x="99" y="43"/>
                </a:lnTo>
                <a:lnTo>
                  <a:pt x="109" y="30"/>
                </a:lnTo>
                <a:lnTo>
                  <a:pt x="120" y="19"/>
                </a:lnTo>
                <a:lnTo>
                  <a:pt x="130" y="12"/>
                </a:lnTo>
                <a:lnTo>
                  <a:pt x="142" y="9"/>
                </a:lnTo>
                <a:lnTo>
                  <a:pt x="153" y="4"/>
                </a:lnTo>
                <a:lnTo>
                  <a:pt x="166" y="3"/>
                </a:lnTo>
                <a:lnTo>
                  <a:pt x="180" y="0"/>
                </a:lnTo>
                <a:lnTo>
                  <a:pt x="195" y="0"/>
                </a:lnTo>
                <a:lnTo>
                  <a:pt x="211" y="0"/>
                </a:lnTo>
                <a:lnTo>
                  <a:pt x="228" y="3"/>
                </a:lnTo>
                <a:lnTo>
                  <a:pt x="243" y="4"/>
                </a:lnTo>
                <a:lnTo>
                  <a:pt x="261" y="12"/>
                </a:lnTo>
                <a:lnTo>
                  <a:pt x="274" y="18"/>
                </a:lnTo>
                <a:lnTo>
                  <a:pt x="289" y="27"/>
                </a:lnTo>
                <a:lnTo>
                  <a:pt x="303" y="39"/>
                </a:lnTo>
                <a:lnTo>
                  <a:pt x="316" y="54"/>
                </a:lnTo>
                <a:lnTo>
                  <a:pt x="326" y="70"/>
                </a:lnTo>
                <a:lnTo>
                  <a:pt x="335" y="93"/>
                </a:lnTo>
                <a:lnTo>
                  <a:pt x="343" y="115"/>
                </a:lnTo>
                <a:lnTo>
                  <a:pt x="349" y="145"/>
                </a:lnTo>
                <a:lnTo>
                  <a:pt x="349" y="147"/>
                </a:lnTo>
                <a:lnTo>
                  <a:pt x="346" y="150"/>
                </a:lnTo>
                <a:lnTo>
                  <a:pt x="343" y="154"/>
                </a:lnTo>
                <a:lnTo>
                  <a:pt x="340" y="158"/>
                </a:lnTo>
                <a:lnTo>
                  <a:pt x="334" y="160"/>
                </a:lnTo>
                <a:lnTo>
                  <a:pt x="328" y="160"/>
                </a:lnTo>
                <a:lnTo>
                  <a:pt x="323" y="155"/>
                </a:lnTo>
                <a:lnTo>
                  <a:pt x="319" y="154"/>
                </a:lnTo>
                <a:lnTo>
                  <a:pt x="314" y="148"/>
                </a:lnTo>
                <a:lnTo>
                  <a:pt x="310" y="142"/>
                </a:lnTo>
                <a:lnTo>
                  <a:pt x="303" y="133"/>
                </a:lnTo>
                <a:lnTo>
                  <a:pt x="297" y="124"/>
                </a:lnTo>
                <a:lnTo>
                  <a:pt x="288" y="114"/>
                </a:lnTo>
                <a:lnTo>
                  <a:pt x="282" y="105"/>
                </a:lnTo>
                <a:lnTo>
                  <a:pt x="271" y="94"/>
                </a:lnTo>
                <a:lnTo>
                  <a:pt x="262" y="85"/>
                </a:lnTo>
                <a:lnTo>
                  <a:pt x="253" y="75"/>
                </a:lnTo>
                <a:lnTo>
                  <a:pt x="243" y="67"/>
                </a:lnTo>
                <a:lnTo>
                  <a:pt x="232" y="58"/>
                </a:lnTo>
                <a:lnTo>
                  <a:pt x="222" y="52"/>
                </a:lnTo>
                <a:lnTo>
                  <a:pt x="211" y="46"/>
                </a:lnTo>
                <a:lnTo>
                  <a:pt x="199" y="43"/>
                </a:lnTo>
                <a:lnTo>
                  <a:pt x="189" y="42"/>
                </a:lnTo>
                <a:lnTo>
                  <a:pt x="177" y="43"/>
                </a:lnTo>
                <a:lnTo>
                  <a:pt x="166" y="45"/>
                </a:lnTo>
                <a:lnTo>
                  <a:pt x="156" y="52"/>
                </a:lnTo>
                <a:lnTo>
                  <a:pt x="144" y="58"/>
                </a:lnTo>
                <a:lnTo>
                  <a:pt x="133" y="69"/>
                </a:lnTo>
                <a:lnTo>
                  <a:pt x="123" y="79"/>
                </a:lnTo>
                <a:lnTo>
                  <a:pt x="114" y="91"/>
                </a:lnTo>
                <a:lnTo>
                  <a:pt x="103" y="103"/>
                </a:lnTo>
                <a:lnTo>
                  <a:pt x="96" y="117"/>
                </a:lnTo>
                <a:lnTo>
                  <a:pt x="88" y="130"/>
                </a:lnTo>
                <a:lnTo>
                  <a:pt x="83" y="144"/>
                </a:lnTo>
                <a:lnTo>
                  <a:pt x="77" y="155"/>
                </a:lnTo>
                <a:lnTo>
                  <a:pt x="71" y="167"/>
                </a:lnTo>
                <a:lnTo>
                  <a:pt x="66" y="179"/>
                </a:lnTo>
                <a:lnTo>
                  <a:pt x="63" y="190"/>
                </a:lnTo>
                <a:lnTo>
                  <a:pt x="62" y="199"/>
                </a:lnTo>
                <a:lnTo>
                  <a:pt x="62" y="208"/>
                </a:lnTo>
                <a:lnTo>
                  <a:pt x="63" y="212"/>
                </a:lnTo>
                <a:lnTo>
                  <a:pt x="66" y="218"/>
                </a:lnTo>
                <a:lnTo>
                  <a:pt x="68" y="220"/>
                </a:lnTo>
                <a:lnTo>
                  <a:pt x="74" y="221"/>
                </a:lnTo>
                <a:lnTo>
                  <a:pt x="80" y="226"/>
                </a:lnTo>
                <a:lnTo>
                  <a:pt x="87" y="229"/>
                </a:lnTo>
                <a:lnTo>
                  <a:pt x="93" y="232"/>
                </a:lnTo>
                <a:lnTo>
                  <a:pt x="102" y="235"/>
                </a:lnTo>
                <a:lnTo>
                  <a:pt x="111" y="239"/>
                </a:lnTo>
                <a:lnTo>
                  <a:pt x="120" y="244"/>
                </a:lnTo>
                <a:lnTo>
                  <a:pt x="126" y="248"/>
                </a:lnTo>
                <a:lnTo>
                  <a:pt x="133" y="253"/>
                </a:lnTo>
                <a:lnTo>
                  <a:pt x="141" y="257"/>
                </a:lnTo>
                <a:lnTo>
                  <a:pt x="147" y="265"/>
                </a:lnTo>
                <a:lnTo>
                  <a:pt x="151" y="269"/>
                </a:lnTo>
                <a:lnTo>
                  <a:pt x="156" y="274"/>
                </a:lnTo>
                <a:lnTo>
                  <a:pt x="159" y="281"/>
                </a:lnTo>
                <a:lnTo>
                  <a:pt x="160" y="287"/>
                </a:lnTo>
                <a:lnTo>
                  <a:pt x="159" y="293"/>
                </a:lnTo>
                <a:lnTo>
                  <a:pt x="159" y="301"/>
                </a:lnTo>
                <a:lnTo>
                  <a:pt x="159" y="307"/>
                </a:lnTo>
                <a:lnTo>
                  <a:pt x="159" y="314"/>
                </a:lnTo>
                <a:lnTo>
                  <a:pt x="159" y="325"/>
                </a:lnTo>
                <a:lnTo>
                  <a:pt x="159" y="337"/>
                </a:lnTo>
                <a:lnTo>
                  <a:pt x="154" y="346"/>
                </a:lnTo>
                <a:lnTo>
                  <a:pt x="151" y="353"/>
                </a:lnTo>
                <a:lnTo>
                  <a:pt x="145" y="359"/>
                </a:lnTo>
                <a:lnTo>
                  <a:pt x="138" y="362"/>
                </a:lnTo>
                <a:lnTo>
                  <a:pt x="124" y="362"/>
                </a:lnTo>
                <a:lnTo>
                  <a:pt x="114" y="362"/>
                </a:lnTo>
                <a:lnTo>
                  <a:pt x="102" y="362"/>
                </a:lnTo>
                <a:lnTo>
                  <a:pt x="90" y="362"/>
                </a:lnTo>
                <a:lnTo>
                  <a:pt x="78" y="362"/>
                </a:lnTo>
                <a:lnTo>
                  <a:pt x="66" y="364"/>
                </a:lnTo>
                <a:lnTo>
                  <a:pt x="57" y="365"/>
                </a:lnTo>
                <a:lnTo>
                  <a:pt x="50" y="369"/>
                </a:lnTo>
                <a:lnTo>
                  <a:pt x="42" y="372"/>
                </a:lnTo>
                <a:lnTo>
                  <a:pt x="41" y="377"/>
                </a:lnTo>
                <a:lnTo>
                  <a:pt x="39" y="381"/>
                </a:lnTo>
                <a:lnTo>
                  <a:pt x="41" y="389"/>
                </a:lnTo>
                <a:lnTo>
                  <a:pt x="41" y="395"/>
                </a:lnTo>
                <a:lnTo>
                  <a:pt x="44" y="401"/>
                </a:lnTo>
                <a:lnTo>
                  <a:pt x="45" y="408"/>
                </a:lnTo>
                <a:lnTo>
                  <a:pt x="47" y="416"/>
                </a:lnTo>
                <a:lnTo>
                  <a:pt x="48" y="419"/>
                </a:lnTo>
                <a:lnTo>
                  <a:pt x="53" y="422"/>
                </a:lnTo>
                <a:lnTo>
                  <a:pt x="59" y="425"/>
                </a:lnTo>
                <a:lnTo>
                  <a:pt x="71" y="429"/>
                </a:lnTo>
                <a:lnTo>
                  <a:pt x="81" y="432"/>
                </a:lnTo>
                <a:lnTo>
                  <a:pt x="94" y="435"/>
                </a:lnTo>
                <a:lnTo>
                  <a:pt x="109" y="438"/>
                </a:lnTo>
                <a:lnTo>
                  <a:pt x="126" y="443"/>
                </a:lnTo>
                <a:lnTo>
                  <a:pt x="141" y="443"/>
                </a:lnTo>
                <a:lnTo>
                  <a:pt x="156" y="443"/>
                </a:lnTo>
                <a:lnTo>
                  <a:pt x="172" y="443"/>
                </a:lnTo>
                <a:lnTo>
                  <a:pt x="187" y="443"/>
                </a:lnTo>
                <a:lnTo>
                  <a:pt x="199" y="440"/>
                </a:lnTo>
                <a:lnTo>
                  <a:pt x="213" y="437"/>
                </a:lnTo>
                <a:lnTo>
                  <a:pt x="222" y="432"/>
                </a:lnTo>
                <a:lnTo>
                  <a:pt x="231" y="426"/>
                </a:lnTo>
                <a:lnTo>
                  <a:pt x="237" y="419"/>
                </a:lnTo>
                <a:lnTo>
                  <a:pt x="243" y="411"/>
                </a:lnTo>
                <a:lnTo>
                  <a:pt x="247" y="405"/>
                </a:lnTo>
                <a:lnTo>
                  <a:pt x="255" y="398"/>
                </a:lnTo>
                <a:lnTo>
                  <a:pt x="259" y="392"/>
                </a:lnTo>
                <a:lnTo>
                  <a:pt x="265" y="384"/>
                </a:lnTo>
                <a:lnTo>
                  <a:pt x="270" y="378"/>
                </a:lnTo>
                <a:lnTo>
                  <a:pt x="274" y="374"/>
                </a:lnTo>
                <a:lnTo>
                  <a:pt x="283" y="364"/>
                </a:lnTo>
                <a:lnTo>
                  <a:pt x="291" y="356"/>
                </a:lnTo>
                <a:lnTo>
                  <a:pt x="297" y="352"/>
                </a:lnTo>
                <a:lnTo>
                  <a:pt x="303" y="350"/>
                </a:lnTo>
                <a:lnTo>
                  <a:pt x="307" y="350"/>
                </a:lnTo>
                <a:lnTo>
                  <a:pt x="314" y="355"/>
                </a:lnTo>
                <a:lnTo>
                  <a:pt x="319" y="361"/>
                </a:lnTo>
                <a:lnTo>
                  <a:pt x="323" y="368"/>
                </a:lnTo>
                <a:lnTo>
                  <a:pt x="326" y="375"/>
                </a:lnTo>
                <a:lnTo>
                  <a:pt x="326" y="384"/>
                </a:lnTo>
                <a:lnTo>
                  <a:pt x="323" y="392"/>
                </a:lnTo>
                <a:lnTo>
                  <a:pt x="317" y="401"/>
                </a:lnTo>
                <a:lnTo>
                  <a:pt x="310" y="404"/>
                </a:lnTo>
                <a:lnTo>
                  <a:pt x="304" y="410"/>
                </a:lnTo>
                <a:lnTo>
                  <a:pt x="297" y="416"/>
                </a:lnTo>
                <a:lnTo>
                  <a:pt x="288" y="423"/>
                </a:lnTo>
                <a:lnTo>
                  <a:pt x="277" y="429"/>
                </a:lnTo>
                <a:lnTo>
                  <a:pt x="267" y="438"/>
                </a:lnTo>
                <a:lnTo>
                  <a:pt x="256" y="444"/>
                </a:lnTo>
                <a:lnTo>
                  <a:pt x="244" y="453"/>
                </a:lnTo>
                <a:lnTo>
                  <a:pt x="231" y="461"/>
                </a:lnTo>
                <a:lnTo>
                  <a:pt x="219" y="467"/>
                </a:lnTo>
                <a:lnTo>
                  <a:pt x="205" y="473"/>
                </a:lnTo>
                <a:lnTo>
                  <a:pt x="193" y="479"/>
                </a:lnTo>
                <a:lnTo>
                  <a:pt x="180" y="483"/>
                </a:lnTo>
                <a:lnTo>
                  <a:pt x="166" y="488"/>
                </a:lnTo>
                <a:lnTo>
                  <a:pt x="154" y="491"/>
                </a:lnTo>
                <a:lnTo>
                  <a:pt x="142" y="492"/>
                </a:lnTo>
                <a:lnTo>
                  <a:pt x="129" y="491"/>
                </a:lnTo>
                <a:lnTo>
                  <a:pt x="117" y="489"/>
                </a:lnTo>
                <a:lnTo>
                  <a:pt x="103" y="486"/>
                </a:lnTo>
                <a:lnTo>
                  <a:pt x="91" y="483"/>
                </a:lnTo>
                <a:lnTo>
                  <a:pt x="78" y="479"/>
                </a:lnTo>
                <a:lnTo>
                  <a:pt x="66" y="476"/>
                </a:lnTo>
                <a:lnTo>
                  <a:pt x="54" y="470"/>
                </a:lnTo>
                <a:lnTo>
                  <a:pt x="45" y="465"/>
                </a:lnTo>
                <a:lnTo>
                  <a:pt x="33" y="459"/>
                </a:lnTo>
                <a:lnTo>
                  <a:pt x="24" y="452"/>
                </a:lnTo>
                <a:lnTo>
                  <a:pt x="17" y="444"/>
                </a:lnTo>
                <a:lnTo>
                  <a:pt x="11" y="438"/>
                </a:lnTo>
                <a:lnTo>
                  <a:pt x="5" y="429"/>
                </a:lnTo>
                <a:lnTo>
                  <a:pt x="2" y="422"/>
                </a:lnTo>
                <a:lnTo>
                  <a:pt x="0" y="414"/>
                </a:lnTo>
                <a:lnTo>
                  <a:pt x="0" y="408"/>
                </a:lnTo>
                <a:lnTo>
                  <a:pt x="0" y="398"/>
                </a:lnTo>
                <a:lnTo>
                  <a:pt x="3" y="390"/>
                </a:lnTo>
                <a:lnTo>
                  <a:pt x="6" y="384"/>
                </a:lnTo>
                <a:lnTo>
                  <a:pt x="9" y="377"/>
                </a:lnTo>
                <a:lnTo>
                  <a:pt x="18" y="367"/>
                </a:lnTo>
                <a:lnTo>
                  <a:pt x="27" y="358"/>
                </a:lnTo>
                <a:lnTo>
                  <a:pt x="35" y="350"/>
                </a:lnTo>
                <a:lnTo>
                  <a:pt x="41" y="344"/>
                </a:lnTo>
                <a:lnTo>
                  <a:pt x="47" y="341"/>
                </a:lnTo>
                <a:lnTo>
                  <a:pt x="50" y="34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4" name="Freeform 23"/>
          <p:cNvSpPr>
            <a:spLocks/>
          </p:cNvSpPr>
          <p:nvPr/>
        </p:nvSpPr>
        <p:spPr bwMode="auto">
          <a:xfrm>
            <a:off x="7956550" y="6710363"/>
            <a:ext cx="157163" cy="38100"/>
          </a:xfrm>
          <a:custGeom>
            <a:avLst/>
            <a:gdLst>
              <a:gd name="T0" fmla="*/ 0 w 298"/>
              <a:gd name="T1" fmla="*/ 0 h 70"/>
              <a:gd name="T2" fmla="*/ 2147483647 w 298"/>
              <a:gd name="T3" fmla="*/ 2147483647 h 70"/>
              <a:gd name="T4" fmla="*/ 2147483647 w 298"/>
              <a:gd name="T5" fmla="*/ 2147483647 h 70"/>
              <a:gd name="T6" fmla="*/ 2147483647 w 298"/>
              <a:gd name="T7" fmla="*/ 2147483647 h 70"/>
              <a:gd name="T8" fmla="*/ 0 w 298"/>
              <a:gd name="T9" fmla="*/ 0 h 70"/>
              <a:gd name="T10" fmla="*/ 0 w 298"/>
              <a:gd name="T11" fmla="*/ 0 h 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70"/>
              <a:gd name="T20" fmla="*/ 298 w 298"/>
              <a:gd name="T21" fmla="*/ 70 h 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70">
                <a:moveTo>
                  <a:pt x="0" y="0"/>
                </a:moveTo>
                <a:lnTo>
                  <a:pt x="298" y="3"/>
                </a:lnTo>
                <a:lnTo>
                  <a:pt x="289" y="70"/>
                </a:lnTo>
                <a:lnTo>
                  <a:pt x="28" y="69"/>
                </a:lnTo>
                <a:lnTo>
                  <a:pt x="0" y="0"/>
                </a:lnTo>
                <a:close/>
              </a:path>
            </a:pathLst>
          </a:custGeom>
          <a:solidFill>
            <a:srgbClr val="6D2E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5" name="Freeform 24"/>
          <p:cNvSpPr>
            <a:spLocks/>
          </p:cNvSpPr>
          <p:nvPr/>
        </p:nvSpPr>
        <p:spPr bwMode="auto">
          <a:xfrm>
            <a:off x="8150225" y="5926138"/>
            <a:ext cx="195263" cy="211137"/>
          </a:xfrm>
          <a:custGeom>
            <a:avLst/>
            <a:gdLst>
              <a:gd name="T0" fmla="*/ 2147483647 w 370"/>
              <a:gd name="T1" fmla="*/ 2147483647 h 398"/>
              <a:gd name="T2" fmla="*/ 2147483647 w 370"/>
              <a:gd name="T3" fmla="*/ 2147483647 h 398"/>
              <a:gd name="T4" fmla="*/ 2147483647 w 370"/>
              <a:gd name="T5" fmla="*/ 2147483647 h 398"/>
              <a:gd name="T6" fmla="*/ 2147483647 w 370"/>
              <a:gd name="T7" fmla="*/ 2147483647 h 398"/>
              <a:gd name="T8" fmla="*/ 2147483647 w 370"/>
              <a:gd name="T9" fmla="*/ 2147483647 h 398"/>
              <a:gd name="T10" fmla="*/ 2147483647 w 370"/>
              <a:gd name="T11" fmla="*/ 2147483647 h 398"/>
              <a:gd name="T12" fmla="*/ 2147483647 w 370"/>
              <a:gd name="T13" fmla="*/ 2147483647 h 398"/>
              <a:gd name="T14" fmla="*/ 2147483647 w 370"/>
              <a:gd name="T15" fmla="*/ 2147483647 h 398"/>
              <a:gd name="T16" fmla="*/ 2147483647 w 370"/>
              <a:gd name="T17" fmla="*/ 2147483647 h 398"/>
              <a:gd name="T18" fmla="*/ 2147483647 w 370"/>
              <a:gd name="T19" fmla="*/ 2147483647 h 398"/>
              <a:gd name="T20" fmla="*/ 2147483647 w 370"/>
              <a:gd name="T21" fmla="*/ 2147483647 h 398"/>
              <a:gd name="T22" fmla="*/ 2147483647 w 370"/>
              <a:gd name="T23" fmla="*/ 2147483647 h 398"/>
              <a:gd name="T24" fmla="*/ 2147483647 w 370"/>
              <a:gd name="T25" fmla="*/ 2147483647 h 398"/>
              <a:gd name="T26" fmla="*/ 2147483647 w 370"/>
              <a:gd name="T27" fmla="*/ 2147483647 h 398"/>
              <a:gd name="T28" fmla="*/ 2147483647 w 370"/>
              <a:gd name="T29" fmla="*/ 2147483647 h 398"/>
              <a:gd name="T30" fmla="*/ 2147483647 w 370"/>
              <a:gd name="T31" fmla="*/ 2147483647 h 398"/>
              <a:gd name="T32" fmla="*/ 2147483647 w 370"/>
              <a:gd name="T33" fmla="*/ 2147483647 h 398"/>
              <a:gd name="T34" fmla="*/ 2147483647 w 370"/>
              <a:gd name="T35" fmla="*/ 2147483647 h 398"/>
              <a:gd name="T36" fmla="*/ 2147483647 w 370"/>
              <a:gd name="T37" fmla="*/ 2147483647 h 398"/>
              <a:gd name="T38" fmla="*/ 2147483647 w 370"/>
              <a:gd name="T39" fmla="*/ 2147483647 h 398"/>
              <a:gd name="T40" fmla="*/ 0 w 370"/>
              <a:gd name="T41" fmla="*/ 2147483647 h 398"/>
              <a:gd name="T42" fmla="*/ 0 w 370"/>
              <a:gd name="T43" fmla="*/ 2147483647 h 398"/>
              <a:gd name="T44" fmla="*/ 2147483647 w 370"/>
              <a:gd name="T45" fmla="*/ 2147483647 h 398"/>
              <a:gd name="T46" fmla="*/ 2147483647 w 370"/>
              <a:gd name="T47" fmla="*/ 2147483647 h 398"/>
              <a:gd name="T48" fmla="*/ 2147483647 w 370"/>
              <a:gd name="T49" fmla="*/ 2147483647 h 398"/>
              <a:gd name="T50" fmla="*/ 2147483647 w 370"/>
              <a:gd name="T51" fmla="*/ 2147483647 h 398"/>
              <a:gd name="T52" fmla="*/ 2147483647 w 370"/>
              <a:gd name="T53" fmla="*/ 2147483647 h 398"/>
              <a:gd name="T54" fmla="*/ 2147483647 w 370"/>
              <a:gd name="T55" fmla="*/ 2147483647 h 398"/>
              <a:gd name="T56" fmla="*/ 2147483647 w 370"/>
              <a:gd name="T57" fmla="*/ 2147483647 h 398"/>
              <a:gd name="T58" fmla="*/ 2147483647 w 370"/>
              <a:gd name="T59" fmla="*/ 2147483647 h 398"/>
              <a:gd name="T60" fmla="*/ 2147483647 w 370"/>
              <a:gd name="T61" fmla="*/ 2147483647 h 398"/>
              <a:gd name="T62" fmla="*/ 2147483647 w 370"/>
              <a:gd name="T63" fmla="*/ 2147483647 h 398"/>
              <a:gd name="T64" fmla="*/ 2147483647 w 370"/>
              <a:gd name="T65" fmla="*/ 2147483647 h 398"/>
              <a:gd name="T66" fmla="*/ 2147483647 w 370"/>
              <a:gd name="T67" fmla="*/ 2147483647 h 398"/>
              <a:gd name="T68" fmla="*/ 2147483647 w 370"/>
              <a:gd name="T69" fmla="*/ 2147483647 h 398"/>
              <a:gd name="T70" fmla="*/ 2147483647 w 370"/>
              <a:gd name="T71" fmla="*/ 2147483647 h 398"/>
              <a:gd name="T72" fmla="*/ 2147483647 w 370"/>
              <a:gd name="T73" fmla="*/ 2147483647 h 398"/>
              <a:gd name="T74" fmla="*/ 2147483647 w 370"/>
              <a:gd name="T75" fmla="*/ 2147483647 h 398"/>
              <a:gd name="T76" fmla="*/ 2147483647 w 370"/>
              <a:gd name="T77" fmla="*/ 2147483647 h 398"/>
              <a:gd name="T78" fmla="*/ 2147483647 w 370"/>
              <a:gd name="T79" fmla="*/ 2147483647 h 398"/>
              <a:gd name="T80" fmla="*/ 2147483647 w 370"/>
              <a:gd name="T81" fmla="*/ 2147483647 h 398"/>
              <a:gd name="T82" fmla="*/ 2147483647 w 370"/>
              <a:gd name="T83" fmla="*/ 2147483647 h 398"/>
              <a:gd name="T84" fmla="*/ 2147483647 w 370"/>
              <a:gd name="T85" fmla="*/ 2147483647 h 398"/>
              <a:gd name="T86" fmla="*/ 2147483647 w 370"/>
              <a:gd name="T87" fmla="*/ 2147483647 h 398"/>
              <a:gd name="T88" fmla="*/ 2147483647 w 370"/>
              <a:gd name="T89" fmla="*/ 2147483647 h 398"/>
              <a:gd name="T90" fmla="*/ 2147483647 w 370"/>
              <a:gd name="T91" fmla="*/ 2147483647 h 398"/>
              <a:gd name="T92" fmla="*/ 2147483647 w 370"/>
              <a:gd name="T93" fmla="*/ 0 h 398"/>
              <a:gd name="T94" fmla="*/ 2147483647 w 370"/>
              <a:gd name="T95" fmla="*/ 0 h 3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0"/>
              <a:gd name="T145" fmla="*/ 0 h 398"/>
              <a:gd name="T146" fmla="*/ 370 w 370"/>
              <a:gd name="T147" fmla="*/ 398 h 3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0" h="398">
                <a:moveTo>
                  <a:pt x="325" y="0"/>
                </a:moveTo>
                <a:lnTo>
                  <a:pt x="335" y="3"/>
                </a:lnTo>
                <a:lnTo>
                  <a:pt x="346" y="10"/>
                </a:lnTo>
                <a:lnTo>
                  <a:pt x="350" y="18"/>
                </a:lnTo>
                <a:lnTo>
                  <a:pt x="355" y="27"/>
                </a:lnTo>
                <a:lnTo>
                  <a:pt x="358" y="36"/>
                </a:lnTo>
                <a:lnTo>
                  <a:pt x="362" y="46"/>
                </a:lnTo>
                <a:lnTo>
                  <a:pt x="365" y="56"/>
                </a:lnTo>
                <a:lnTo>
                  <a:pt x="367" y="68"/>
                </a:lnTo>
                <a:lnTo>
                  <a:pt x="368" y="82"/>
                </a:lnTo>
                <a:lnTo>
                  <a:pt x="370" y="95"/>
                </a:lnTo>
                <a:lnTo>
                  <a:pt x="367" y="109"/>
                </a:lnTo>
                <a:lnTo>
                  <a:pt x="365" y="125"/>
                </a:lnTo>
                <a:lnTo>
                  <a:pt x="362" y="139"/>
                </a:lnTo>
                <a:lnTo>
                  <a:pt x="359" y="155"/>
                </a:lnTo>
                <a:lnTo>
                  <a:pt x="352" y="170"/>
                </a:lnTo>
                <a:lnTo>
                  <a:pt x="341" y="188"/>
                </a:lnTo>
                <a:lnTo>
                  <a:pt x="328" y="208"/>
                </a:lnTo>
                <a:lnTo>
                  <a:pt x="313" y="230"/>
                </a:lnTo>
                <a:lnTo>
                  <a:pt x="293" y="251"/>
                </a:lnTo>
                <a:lnTo>
                  <a:pt x="274" y="273"/>
                </a:lnTo>
                <a:lnTo>
                  <a:pt x="253" y="296"/>
                </a:lnTo>
                <a:lnTo>
                  <a:pt x="232" y="317"/>
                </a:lnTo>
                <a:lnTo>
                  <a:pt x="209" y="336"/>
                </a:lnTo>
                <a:lnTo>
                  <a:pt x="187" y="354"/>
                </a:lnTo>
                <a:lnTo>
                  <a:pt x="165" y="369"/>
                </a:lnTo>
                <a:lnTo>
                  <a:pt x="144" y="383"/>
                </a:lnTo>
                <a:lnTo>
                  <a:pt x="123" y="392"/>
                </a:lnTo>
                <a:lnTo>
                  <a:pt x="105" y="396"/>
                </a:lnTo>
                <a:lnTo>
                  <a:pt x="88" y="398"/>
                </a:lnTo>
                <a:lnTo>
                  <a:pt x="76" y="395"/>
                </a:lnTo>
                <a:lnTo>
                  <a:pt x="63" y="387"/>
                </a:lnTo>
                <a:lnTo>
                  <a:pt x="52" y="381"/>
                </a:lnTo>
                <a:lnTo>
                  <a:pt x="42" y="374"/>
                </a:lnTo>
                <a:lnTo>
                  <a:pt x="34" y="368"/>
                </a:lnTo>
                <a:lnTo>
                  <a:pt x="27" y="362"/>
                </a:lnTo>
                <a:lnTo>
                  <a:pt x="21" y="356"/>
                </a:lnTo>
                <a:lnTo>
                  <a:pt x="15" y="348"/>
                </a:lnTo>
                <a:lnTo>
                  <a:pt x="12" y="344"/>
                </a:lnTo>
                <a:lnTo>
                  <a:pt x="4" y="333"/>
                </a:lnTo>
                <a:lnTo>
                  <a:pt x="1" y="326"/>
                </a:lnTo>
                <a:lnTo>
                  <a:pt x="0" y="321"/>
                </a:lnTo>
                <a:lnTo>
                  <a:pt x="0" y="320"/>
                </a:lnTo>
                <a:lnTo>
                  <a:pt x="0" y="317"/>
                </a:lnTo>
                <a:lnTo>
                  <a:pt x="3" y="317"/>
                </a:lnTo>
                <a:lnTo>
                  <a:pt x="7" y="312"/>
                </a:lnTo>
                <a:lnTo>
                  <a:pt x="13" y="312"/>
                </a:lnTo>
                <a:lnTo>
                  <a:pt x="19" y="312"/>
                </a:lnTo>
                <a:lnTo>
                  <a:pt x="27" y="317"/>
                </a:lnTo>
                <a:lnTo>
                  <a:pt x="30" y="318"/>
                </a:lnTo>
                <a:lnTo>
                  <a:pt x="34" y="323"/>
                </a:lnTo>
                <a:lnTo>
                  <a:pt x="39" y="330"/>
                </a:lnTo>
                <a:lnTo>
                  <a:pt x="43" y="338"/>
                </a:lnTo>
                <a:lnTo>
                  <a:pt x="48" y="344"/>
                </a:lnTo>
                <a:lnTo>
                  <a:pt x="52" y="348"/>
                </a:lnTo>
                <a:lnTo>
                  <a:pt x="60" y="351"/>
                </a:lnTo>
                <a:lnTo>
                  <a:pt x="66" y="356"/>
                </a:lnTo>
                <a:lnTo>
                  <a:pt x="73" y="356"/>
                </a:lnTo>
                <a:lnTo>
                  <a:pt x="82" y="357"/>
                </a:lnTo>
                <a:lnTo>
                  <a:pt x="90" y="356"/>
                </a:lnTo>
                <a:lnTo>
                  <a:pt x="100" y="356"/>
                </a:lnTo>
                <a:lnTo>
                  <a:pt x="109" y="353"/>
                </a:lnTo>
                <a:lnTo>
                  <a:pt x="118" y="350"/>
                </a:lnTo>
                <a:lnTo>
                  <a:pt x="129" y="345"/>
                </a:lnTo>
                <a:lnTo>
                  <a:pt x="139" y="342"/>
                </a:lnTo>
                <a:lnTo>
                  <a:pt x="148" y="336"/>
                </a:lnTo>
                <a:lnTo>
                  <a:pt x="160" y="332"/>
                </a:lnTo>
                <a:lnTo>
                  <a:pt x="171" y="326"/>
                </a:lnTo>
                <a:lnTo>
                  <a:pt x="183" y="321"/>
                </a:lnTo>
                <a:lnTo>
                  <a:pt x="193" y="312"/>
                </a:lnTo>
                <a:lnTo>
                  <a:pt x="205" y="302"/>
                </a:lnTo>
                <a:lnTo>
                  <a:pt x="217" y="288"/>
                </a:lnTo>
                <a:lnTo>
                  <a:pt x="230" y="273"/>
                </a:lnTo>
                <a:lnTo>
                  <a:pt x="242" y="256"/>
                </a:lnTo>
                <a:lnTo>
                  <a:pt x="256" y="238"/>
                </a:lnTo>
                <a:lnTo>
                  <a:pt x="268" y="217"/>
                </a:lnTo>
                <a:lnTo>
                  <a:pt x="281" y="197"/>
                </a:lnTo>
                <a:lnTo>
                  <a:pt x="292" y="175"/>
                </a:lnTo>
                <a:lnTo>
                  <a:pt x="302" y="154"/>
                </a:lnTo>
                <a:lnTo>
                  <a:pt x="311" y="134"/>
                </a:lnTo>
                <a:lnTo>
                  <a:pt x="319" y="116"/>
                </a:lnTo>
                <a:lnTo>
                  <a:pt x="325" y="97"/>
                </a:lnTo>
                <a:lnTo>
                  <a:pt x="329" y="82"/>
                </a:lnTo>
                <a:lnTo>
                  <a:pt x="331" y="67"/>
                </a:lnTo>
                <a:lnTo>
                  <a:pt x="332" y="56"/>
                </a:lnTo>
                <a:lnTo>
                  <a:pt x="329" y="54"/>
                </a:lnTo>
                <a:lnTo>
                  <a:pt x="323" y="48"/>
                </a:lnTo>
                <a:lnTo>
                  <a:pt x="314" y="39"/>
                </a:lnTo>
                <a:lnTo>
                  <a:pt x="308" y="30"/>
                </a:lnTo>
                <a:lnTo>
                  <a:pt x="304" y="19"/>
                </a:lnTo>
                <a:lnTo>
                  <a:pt x="304" y="10"/>
                </a:lnTo>
                <a:lnTo>
                  <a:pt x="305" y="6"/>
                </a:lnTo>
                <a:lnTo>
                  <a:pt x="310" y="3"/>
                </a:lnTo>
                <a:lnTo>
                  <a:pt x="316" y="0"/>
                </a:lnTo>
                <a:lnTo>
                  <a:pt x="325" y="0"/>
                </a:lnTo>
                <a:close/>
              </a:path>
            </a:pathLst>
          </a:custGeom>
          <a:solidFill>
            <a:srgbClr val="85D18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6" name="Freeform 25"/>
          <p:cNvSpPr>
            <a:spLocks/>
          </p:cNvSpPr>
          <p:nvPr/>
        </p:nvSpPr>
        <p:spPr bwMode="auto">
          <a:xfrm>
            <a:off x="8023225" y="5778500"/>
            <a:ext cx="34925" cy="114300"/>
          </a:xfrm>
          <a:custGeom>
            <a:avLst/>
            <a:gdLst>
              <a:gd name="T0" fmla="*/ 2147483647 w 67"/>
              <a:gd name="T1" fmla="*/ 2147483647 h 218"/>
              <a:gd name="T2" fmla="*/ 2147483647 w 67"/>
              <a:gd name="T3" fmla="*/ 2147483647 h 218"/>
              <a:gd name="T4" fmla="*/ 2147483647 w 67"/>
              <a:gd name="T5" fmla="*/ 2147483647 h 218"/>
              <a:gd name="T6" fmla="*/ 2147483647 w 67"/>
              <a:gd name="T7" fmla="*/ 0 h 218"/>
              <a:gd name="T8" fmla="*/ 2147483647 w 67"/>
              <a:gd name="T9" fmla="*/ 0 h 218"/>
              <a:gd name="T10" fmla="*/ 2147483647 w 67"/>
              <a:gd name="T11" fmla="*/ 0 h 218"/>
              <a:gd name="T12" fmla="*/ 2147483647 w 67"/>
              <a:gd name="T13" fmla="*/ 2147483647 h 218"/>
              <a:gd name="T14" fmla="*/ 2147483647 w 67"/>
              <a:gd name="T15" fmla="*/ 2147483647 h 218"/>
              <a:gd name="T16" fmla="*/ 2147483647 w 67"/>
              <a:gd name="T17" fmla="*/ 2147483647 h 218"/>
              <a:gd name="T18" fmla="*/ 0 w 67"/>
              <a:gd name="T19" fmla="*/ 2147483647 h 218"/>
              <a:gd name="T20" fmla="*/ 0 w 67"/>
              <a:gd name="T21" fmla="*/ 2147483647 h 218"/>
              <a:gd name="T22" fmla="*/ 2147483647 w 67"/>
              <a:gd name="T23" fmla="*/ 2147483647 h 218"/>
              <a:gd name="T24" fmla="*/ 2147483647 w 67"/>
              <a:gd name="T25" fmla="*/ 2147483647 h 218"/>
              <a:gd name="T26" fmla="*/ 2147483647 w 67"/>
              <a:gd name="T27" fmla="*/ 2147483647 h 218"/>
              <a:gd name="T28" fmla="*/ 2147483647 w 67"/>
              <a:gd name="T29" fmla="*/ 2147483647 h 218"/>
              <a:gd name="T30" fmla="*/ 2147483647 w 67"/>
              <a:gd name="T31" fmla="*/ 2147483647 h 218"/>
              <a:gd name="T32" fmla="*/ 2147483647 w 67"/>
              <a:gd name="T33" fmla="*/ 2147483647 h 218"/>
              <a:gd name="T34" fmla="*/ 2147483647 w 67"/>
              <a:gd name="T35" fmla="*/ 2147483647 h 218"/>
              <a:gd name="T36" fmla="*/ 2147483647 w 67"/>
              <a:gd name="T37" fmla="*/ 2147483647 h 218"/>
              <a:gd name="T38" fmla="*/ 2147483647 w 67"/>
              <a:gd name="T39" fmla="*/ 2147483647 h 218"/>
              <a:gd name="T40" fmla="*/ 2147483647 w 67"/>
              <a:gd name="T41" fmla="*/ 2147483647 h 218"/>
              <a:gd name="T42" fmla="*/ 2147483647 w 67"/>
              <a:gd name="T43" fmla="*/ 2147483647 h 218"/>
              <a:gd name="T44" fmla="*/ 2147483647 w 67"/>
              <a:gd name="T45" fmla="*/ 2147483647 h 218"/>
              <a:gd name="T46" fmla="*/ 2147483647 w 67"/>
              <a:gd name="T47" fmla="*/ 2147483647 h 218"/>
              <a:gd name="T48" fmla="*/ 2147483647 w 67"/>
              <a:gd name="T49" fmla="*/ 2147483647 h 218"/>
              <a:gd name="T50" fmla="*/ 2147483647 w 67"/>
              <a:gd name="T51" fmla="*/ 2147483647 h 218"/>
              <a:gd name="T52" fmla="*/ 2147483647 w 67"/>
              <a:gd name="T53" fmla="*/ 2147483647 h 218"/>
              <a:gd name="T54" fmla="*/ 2147483647 w 67"/>
              <a:gd name="T55" fmla="*/ 2147483647 h 218"/>
              <a:gd name="T56" fmla="*/ 2147483647 w 67"/>
              <a:gd name="T57" fmla="*/ 2147483647 h 218"/>
              <a:gd name="T58" fmla="*/ 2147483647 w 67"/>
              <a:gd name="T59" fmla="*/ 2147483647 h 218"/>
              <a:gd name="T60" fmla="*/ 2147483647 w 67"/>
              <a:gd name="T61" fmla="*/ 2147483647 h 218"/>
              <a:gd name="T62" fmla="*/ 2147483647 w 67"/>
              <a:gd name="T63" fmla="*/ 2147483647 h 218"/>
              <a:gd name="T64" fmla="*/ 2147483647 w 67"/>
              <a:gd name="T65" fmla="*/ 2147483647 h 218"/>
              <a:gd name="T66" fmla="*/ 2147483647 w 67"/>
              <a:gd name="T67" fmla="*/ 2147483647 h 218"/>
              <a:gd name="T68" fmla="*/ 2147483647 w 67"/>
              <a:gd name="T69" fmla="*/ 2147483647 h 218"/>
              <a:gd name="T70" fmla="*/ 2147483647 w 67"/>
              <a:gd name="T71" fmla="*/ 2147483647 h 218"/>
              <a:gd name="T72" fmla="*/ 2147483647 w 67"/>
              <a:gd name="T73" fmla="*/ 2147483647 h 218"/>
              <a:gd name="T74" fmla="*/ 2147483647 w 67"/>
              <a:gd name="T75" fmla="*/ 2147483647 h 218"/>
              <a:gd name="T76" fmla="*/ 2147483647 w 67"/>
              <a:gd name="T77" fmla="*/ 2147483647 h 218"/>
              <a:gd name="T78" fmla="*/ 2147483647 w 67"/>
              <a:gd name="T79" fmla="*/ 2147483647 h 218"/>
              <a:gd name="T80" fmla="*/ 2147483647 w 67"/>
              <a:gd name="T81" fmla="*/ 2147483647 h 218"/>
              <a:gd name="T82" fmla="*/ 2147483647 w 67"/>
              <a:gd name="T83" fmla="*/ 2147483647 h 218"/>
              <a:gd name="T84" fmla="*/ 2147483647 w 67"/>
              <a:gd name="T85" fmla="*/ 2147483647 h 218"/>
              <a:gd name="T86" fmla="*/ 2147483647 w 67"/>
              <a:gd name="T87" fmla="*/ 2147483647 h 218"/>
              <a:gd name="T88" fmla="*/ 2147483647 w 67"/>
              <a:gd name="T89" fmla="*/ 2147483647 h 218"/>
              <a:gd name="T90" fmla="*/ 2147483647 w 67"/>
              <a:gd name="T91" fmla="*/ 2147483647 h 218"/>
              <a:gd name="T92" fmla="*/ 2147483647 w 67"/>
              <a:gd name="T93" fmla="*/ 2147483647 h 218"/>
              <a:gd name="T94" fmla="*/ 2147483647 w 67"/>
              <a:gd name="T95" fmla="*/ 2147483647 h 218"/>
              <a:gd name="T96" fmla="*/ 2147483647 w 67"/>
              <a:gd name="T97" fmla="*/ 2147483647 h 218"/>
              <a:gd name="T98" fmla="*/ 2147483647 w 67"/>
              <a:gd name="T99" fmla="*/ 2147483647 h 218"/>
              <a:gd name="T100" fmla="*/ 2147483647 w 67"/>
              <a:gd name="T101" fmla="*/ 2147483647 h 2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"/>
              <a:gd name="T154" fmla="*/ 0 h 218"/>
              <a:gd name="T155" fmla="*/ 67 w 67"/>
              <a:gd name="T156" fmla="*/ 218 h 2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" h="218">
                <a:moveTo>
                  <a:pt x="41" y="3"/>
                </a:moveTo>
                <a:lnTo>
                  <a:pt x="40" y="1"/>
                </a:lnTo>
                <a:lnTo>
                  <a:pt x="35" y="1"/>
                </a:lnTo>
                <a:lnTo>
                  <a:pt x="28" y="0"/>
                </a:lnTo>
                <a:lnTo>
                  <a:pt x="22" y="0"/>
                </a:lnTo>
                <a:lnTo>
                  <a:pt x="14" y="0"/>
                </a:lnTo>
                <a:lnTo>
                  <a:pt x="8" y="1"/>
                </a:lnTo>
                <a:lnTo>
                  <a:pt x="4" y="4"/>
                </a:lnTo>
                <a:lnTo>
                  <a:pt x="3" y="10"/>
                </a:lnTo>
                <a:lnTo>
                  <a:pt x="0" y="13"/>
                </a:lnTo>
                <a:lnTo>
                  <a:pt x="0" y="22"/>
                </a:lnTo>
                <a:lnTo>
                  <a:pt x="1" y="33"/>
                </a:lnTo>
                <a:lnTo>
                  <a:pt x="3" y="48"/>
                </a:lnTo>
                <a:lnTo>
                  <a:pt x="4" y="63"/>
                </a:lnTo>
                <a:lnTo>
                  <a:pt x="6" y="81"/>
                </a:lnTo>
                <a:lnTo>
                  <a:pt x="7" y="99"/>
                </a:lnTo>
                <a:lnTo>
                  <a:pt x="10" y="118"/>
                </a:lnTo>
                <a:lnTo>
                  <a:pt x="13" y="136"/>
                </a:lnTo>
                <a:lnTo>
                  <a:pt x="14" y="154"/>
                </a:lnTo>
                <a:lnTo>
                  <a:pt x="17" y="170"/>
                </a:lnTo>
                <a:lnTo>
                  <a:pt x="19" y="187"/>
                </a:lnTo>
                <a:lnTo>
                  <a:pt x="20" y="199"/>
                </a:lnTo>
                <a:lnTo>
                  <a:pt x="22" y="209"/>
                </a:lnTo>
                <a:lnTo>
                  <a:pt x="23" y="215"/>
                </a:lnTo>
                <a:lnTo>
                  <a:pt x="25" y="218"/>
                </a:lnTo>
                <a:lnTo>
                  <a:pt x="58" y="191"/>
                </a:lnTo>
                <a:lnTo>
                  <a:pt x="56" y="188"/>
                </a:lnTo>
                <a:lnTo>
                  <a:pt x="56" y="185"/>
                </a:lnTo>
                <a:lnTo>
                  <a:pt x="56" y="179"/>
                </a:lnTo>
                <a:lnTo>
                  <a:pt x="56" y="175"/>
                </a:lnTo>
                <a:lnTo>
                  <a:pt x="53" y="166"/>
                </a:lnTo>
                <a:lnTo>
                  <a:pt x="53" y="157"/>
                </a:lnTo>
                <a:lnTo>
                  <a:pt x="52" y="146"/>
                </a:lnTo>
                <a:lnTo>
                  <a:pt x="52" y="137"/>
                </a:lnTo>
                <a:lnTo>
                  <a:pt x="49" y="127"/>
                </a:lnTo>
                <a:lnTo>
                  <a:pt x="47" y="115"/>
                </a:lnTo>
                <a:lnTo>
                  <a:pt x="46" y="105"/>
                </a:lnTo>
                <a:lnTo>
                  <a:pt x="44" y="96"/>
                </a:lnTo>
                <a:lnTo>
                  <a:pt x="43" y="85"/>
                </a:lnTo>
                <a:lnTo>
                  <a:pt x="43" y="78"/>
                </a:lnTo>
                <a:lnTo>
                  <a:pt x="41" y="72"/>
                </a:lnTo>
                <a:lnTo>
                  <a:pt x="41" y="67"/>
                </a:lnTo>
                <a:lnTo>
                  <a:pt x="40" y="60"/>
                </a:lnTo>
                <a:lnTo>
                  <a:pt x="43" y="54"/>
                </a:lnTo>
                <a:lnTo>
                  <a:pt x="46" y="49"/>
                </a:lnTo>
                <a:lnTo>
                  <a:pt x="52" y="48"/>
                </a:lnTo>
                <a:lnTo>
                  <a:pt x="61" y="46"/>
                </a:lnTo>
                <a:lnTo>
                  <a:pt x="67" y="46"/>
                </a:lnTo>
                <a:lnTo>
                  <a:pt x="65" y="25"/>
                </a:lnTo>
                <a:lnTo>
                  <a:pt x="41" y="3"/>
                </a:lnTo>
                <a:close/>
              </a:path>
            </a:pathLst>
          </a:custGeom>
          <a:solidFill>
            <a:srgbClr val="6D2E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7" name="Freeform 26"/>
          <p:cNvSpPr>
            <a:spLocks/>
          </p:cNvSpPr>
          <p:nvPr/>
        </p:nvSpPr>
        <p:spPr bwMode="auto">
          <a:xfrm>
            <a:off x="7791450" y="5894388"/>
            <a:ext cx="355600" cy="877887"/>
          </a:xfrm>
          <a:custGeom>
            <a:avLst/>
            <a:gdLst>
              <a:gd name="T0" fmla="*/ 2147483647 w 673"/>
              <a:gd name="T1" fmla="*/ 0 h 1659"/>
              <a:gd name="T2" fmla="*/ 2147483647 w 673"/>
              <a:gd name="T3" fmla="*/ 0 h 1659"/>
              <a:gd name="T4" fmla="*/ 2147483647 w 673"/>
              <a:gd name="T5" fmla="*/ 2147483647 h 1659"/>
              <a:gd name="T6" fmla="*/ 2147483647 w 673"/>
              <a:gd name="T7" fmla="*/ 2147483647 h 1659"/>
              <a:gd name="T8" fmla="*/ 2147483647 w 673"/>
              <a:gd name="T9" fmla="*/ 2147483647 h 1659"/>
              <a:gd name="T10" fmla="*/ 2147483647 w 673"/>
              <a:gd name="T11" fmla="*/ 2147483647 h 1659"/>
              <a:gd name="T12" fmla="*/ 2147483647 w 673"/>
              <a:gd name="T13" fmla="*/ 2147483647 h 1659"/>
              <a:gd name="T14" fmla="*/ 2147483647 w 673"/>
              <a:gd name="T15" fmla="*/ 2147483647 h 1659"/>
              <a:gd name="T16" fmla="*/ 2147483647 w 673"/>
              <a:gd name="T17" fmla="*/ 2147483647 h 1659"/>
              <a:gd name="T18" fmla="*/ 2147483647 w 673"/>
              <a:gd name="T19" fmla="*/ 2147483647 h 1659"/>
              <a:gd name="T20" fmla="*/ 2147483647 w 673"/>
              <a:gd name="T21" fmla="*/ 2147483647 h 1659"/>
              <a:gd name="T22" fmla="*/ 0 w 673"/>
              <a:gd name="T23" fmla="*/ 2147483647 h 1659"/>
              <a:gd name="T24" fmla="*/ 2147483647 w 673"/>
              <a:gd name="T25" fmla="*/ 0 h 1659"/>
              <a:gd name="T26" fmla="*/ 2147483647 w 673"/>
              <a:gd name="T27" fmla="*/ 0 h 16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3"/>
              <a:gd name="T43" fmla="*/ 0 h 1659"/>
              <a:gd name="T44" fmla="*/ 673 w 673"/>
              <a:gd name="T45" fmla="*/ 1659 h 16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3" h="1659">
                <a:moveTo>
                  <a:pt x="31" y="0"/>
                </a:moveTo>
                <a:lnTo>
                  <a:pt x="398" y="0"/>
                </a:lnTo>
                <a:lnTo>
                  <a:pt x="470" y="70"/>
                </a:lnTo>
                <a:lnTo>
                  <a:pt x="588" y="84"/>
                </a:lnTo>
                <a:lnTo>
                  <a:pt x="673" y="187"/>
                </a:lnTo>
                <a:lnTo>
                  <a:pt x="614" y="423"/>
                </a:lnTo>
                <a:lnTo>
                  <a:pt x="421" y="543"/>
                </a:lnTo>
                <a:lnTo>
                  <a:pt x="578" y="971"/>
                </a:lnTo>
                <a:lnTo>
                  <a:pt x="394" y="1613"/>
                </a:lnTo>
                <a:lnTo>
                  <a:pt x="280" y="1659"/>
                </a:lnTo>
                <a:lnTo>
                  <a:pt x="46" y="1613"/>
                </a:lnTo>
                <a:lnTo>
                  <a:pt x="0" y="762"/>
                </a:lnTo>
                <a:lnTo>
                  <a:pt x="31" y="0"/>
                </a:lnTo>
                <a:close/>
              </a:path>
            </a:pathLst>
          </a:custGeom>
          <a:solidFill>
            <a:srgbClr val="D175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8" name="Freeform 27"/>
          <p:cNvSpPr>
            <a:spLocks/>
          </p:cNvSpPr>
          <p:nvPr/>
        </p:nvSpPr>
        <p:spPr bwMode="auto">
          <a:xfrm>
            <a:off x="8023225" y="6699250"/>
            <a:ext cx="161925" cy="57150"/>
          </a:xfrm>
          <a:custGeom>
            <a:avLst/>
            <a:gdLst>
              <a:gd name="T0" fmla="*/ 0 w 305"/>
              <a:gd name="T1" fmla="*/ 0 h 110"/>
              <a:gd name="T2" fmla="*/ 2147483647 w 305"/>
              <a:gd name="T3" fmla="*/ 2147483647 h 110"/>
              <a:gd name="T4" fmla="*/ 2147483647 w 305"/>
              <a:gd name="T5" fmla="*/ 2147483647 h 110"/>
              <a:gd name="T6" fmla="*/ 2147483647 w 305"/>
              <a:gd name="T7" fmla="*/ 2147483647 h 110"/>
              <a:gd name="T8" fmla="*/ 0 w 305"/>
              <a:gd name="T9" fmla="*/ 0 h 110"/>
              <a:gd name="T10" fmla="*/ 0 w 305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110"/>
              <a:gd name="T20" fmla="*/ 305 w 305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110">
                <a:moveTo>
                  <a:pt x="0" y="0"/>
                </a:moveTo>
                <a:lnTo>
                  <a:pt x="305" y="18"/>
                </a:lnTo>
                <a:lnTo>
                  <a:pt x="290" y="110"/>
                </a:lnTo>
                <a:lnTo>
                  <a:pt x="26" y="108"/>
                </a:lnTo>
                <a:lnTo>
                  <a:pt x="0" y="0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9" name="Freeform 28"/>
          <p:cNvSpPr>
            <a:spLocks/>
          </p:cNvSpPr>
          <p:nvPr/>
        </p:nvSpPr>
        <p:spPr bwMode="auto">
          <a:xfrm>
            <a:off x="7870825" y="5689600"/>
            <a:ext cx="173038" cy="231775"/>
          </a:xfrm>
          <a:custGeom>
            <a:avLst/>
            <a:gdLst>
              <a:gd name="T0" fmla="*/ 2147483647 w 329"/>
              <a:gd name="T1" fmla="*/ 2147483647 h 438"/>
              <a:gd name="T2" fmla="*/ 2147483647 w 329"/>
              <a:gd name="T3" fmla="*/ 2147483647 h 438"/>
              <a:gd name="T4" fmla="*/ 2147483647 w 329"/>
              <a:gd name="T5" fmla="*/ 2147483647 h 438"/>
              <a:gd name="T6" fmla="*/ 2147483647 w 329"/>
              <a:gd name="T7" fmla="*/ 2147483647 h 438"/>
              <a:gd name="T8" fmla="*/ 2147483647 w 329"/>
              <a:gd name="T9" fmla="*/ 2147483647 h 438"/>
              <a:gd name="T10" fmla="*/ 2147483647 w 329"/>
              <a:gd name="T11" fmla="*/ 2147483647 h 438"/>
              <a:gd name="T12" fmla="*/ 2147483647 w 329"/>
              <a:gd name="T13" fmla="*/ 2147483647 h 438"/>
              <a:gd name="T14" fmla="*/ 2147483647 w 329"/>
              <a:gd name="T15" fmla="*/ 2147483647 h 438"/>
              <a:gd name="T16" fmla="*/ 2147483647 w 329"/>
              <a:gd name="T17" fmla="*/ 2147483647 h 438"/>
              <a:gd name="T18" fmla="*/ 2147483647 w 329"/>
              <a:gd name="T19" fmla="*/ 2147483647 h 438"/>
              <a:gd name="T20" fmla="*/ 2147483647 w 329"/>
              <a:gd name="T21" fmla="*/ 2147483647 h 438"/>
              <a:gd name="T22" fmla="*/ 2147483647 w 329"/>
              <a:gd name="T23" fmla="*/ 2147483647 h 438"/>
              <a:gd name="T24" fmla="*/ 2147483647 w 329"/>
              <a:gd name="T25" fmla="*/ 2147483647 h 438"/>
              <a:gd name="T26" fmla="*/ 2147483647 w 329"/>
              <a:gd name="T27" fmla="*/ 2147483647 h 438"/>
              <a:gd name="T28" fmla="*/ 2147483647 w 329"/>
              <a:gd name="T29" fmla="*/ 2147483647 h 438"/>
              <a:gd name="T30" fmla="*/ 2147483647 w 329"/>
              <a:gd name="T31" fmla="*/ 2147483647 h 438"/>
              <a:gd name="T32" fmla="*/ 2147483647 w 329"/>
              <a:gd name="T33" fmla="*/ 2147483647 h 438"/>
              <a:gd name="T34" fmla="*/ 2147483647 w 329"/>
              <a:gd name="T35" fmla="*/ 2147483647 h 438"/>
              <a:gd name="T36" fmla="*/ 2147483647 w 329"/>
              <a:gd name="T37" fmla="*/ 2147483647 h 438"/>
              <a:gd name="T38" fmla="*/ 2147483647 w 329"/>
              <a:gd name="T39" fmla="*/ 2147483647 h 438"/>
              <a:gd name="T40" fmla="*/ 2147483647 w 329"/>
              <a:gd name="T41" fmla="*/ 2147483647 h 438"/>
              <a:gd name="T42" fmla="*/ 2147483647 w 329"/>
              <a:gd name="T43" fmla="*/ 2147483647 h 438"/>
              <a:gd name="T44" fmla="*/ 2147483647 w 329"/>
              <a:gd name="T45" fmla="*/ 2147483647 h 438"/>
              <a:gd name="T46" fmla="*/ 2147483647 w 329"/>
              <a:gd name="T47" fmla="*/ 2147483647 h 438"/>
              <a:gd name="T48" fmla="*/ 2147483647 w 329"/>
              <a:gd name="T49" fmla="*/ 2147483647 h 438"/>
              <a:gd name="T50" fmla="*/ 2147483647 w 329"/>
              <a:gd name="T51" fmla="*/ 2147483647 h 438"/>
              <a:gd name="T52" fmla="*/ 2147483647 w 329"/>
              <a:gd name="T53" fmla="*/ 2147483647 h 438"/>
              <a:gd name="T54" fmla="*/ 2147483647 w 329"/>
              <a:gd name="T55" fmla="*/ 2147483647 h 438"/>
              <a:gd name="T56" fmla="*/ 2147483647 w 329"/>
              <a:gd name="T57" fmla="*/ 2147483647 h 438"/>
              <a:gd name="T58" fmla="*/ 2147483647 w 329"/>
              <a:gd name="T59" fmla="*/ 2147483647 h 438"/>
              <a:gd name="T60" fmla="*/ 2147483647 w 329"/>
              <a:gd name="T61" fmla="*/ 2147483647 h 438"/>
              <a:gd name="T62" fmla="*/ 2147483647 w 329"/>
              <a:gd name="T63" fmla="*/ 2147483647 h 438"/>
              <a:gd name="T64" fmla="*/ 2147483647 w 329"/>
              <a:gd name="T65" fmla="*/ 0 h 438"/>
              <a:gd name="T66" fmla="*/ 2147483647 w 329"/>
              <a:gd name="T67" fmla="*/ 0 h 438"/>
              <a:gd name="T68" fmla="*/ 2147483647 w 329"/>
              <a:gd name="T69" fmla="*/ 2147483647 h 438"/>
              <a:gd name="T70" fmla="*/ 2147483647 w 329"/>
              <a:gd name="T71" fmla="*/ 2147483647 h 438"/>
              <a:gd name="T72" fmla="*/ 2147483647 w 329"/>
              <a:gd name="T73" fmla="*/ 2147483647 h 438"/>
              <a:gd name="T74" fmla="*/ 2147483647 w 329"/>
              <a:gd name="T75" fmla="*/ 2147483647 h 438"/>
              <a:gd name="T76" fmla="*/ 2147483647 w 329"/>
              <a:gd name="T77" fmla="*/ 2147483647 h 438"/>
              <a:gd name="T78" fmla="*/ 0 w 329"/>
              <a:gd name="T79" fmla="*/ 2147483647 h 438"/>
              <a:gd name="T80" fmla="*/ 2147483647 w 329"/>
              <a:gd name="T81" fmla="*/ 2147483647 h 438"/>
              <a:gd name="T82" fmla="*/ 2147483647 w 329"/>
              <a:gd name="T83" fmla="*/ 2147483647 h 438"/>
              <a:gd name="T84" fmla="*/ 2147483647 w 329"/>
              <a:gd name="T85" fmla="*/ 2147483647 h 438"/>
              <a:gd name="T86" fmla="*/ 2147483647 w 329"/>
              <a:gd name="T87" fmla="*/ 2147483647 h 438"/>
              <a:gd name="T88" fmla="*/ 2147483647 w 329"/>
              <a:gd name="T89" fmla="*/ 2147483647 h 4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9"/>
              <a:gd name="T136" fmla="*/ 0 h 438"/>
              <a:gd name="T137" fmla="*/ 329 w 329"/>
              <a:gd name="T138" fmla="*/ 438 h 4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9" h="438">
                <a:moveTo>
                  <a:pt x="295" y="357"/>
                </a:moveTo>
                <a:lnTo>
                  <a:pt x="295" y="354"/>
                </a:lnTo>
                <a:lnTo>
                  <a:pt x="296" y="351"/>
                </a:lnTo>
                <a:lnTo>
                  <a:pt x="297" y="345"/>
                </a:lnTo>
                <a:lnTo>
                  <a:pt x="300" y="341"/>
                </a:lnTo>
                <a:lnTo>
                  <a:pt x="302" y="332"/>
                </a:lnTo>
                <a:lnTo>
                  <a:pt x="306" y="323"/>
                </a:lnTo>
                <a:lnTo>
                  <a:pt x="309" y="312"/>
                </a:lnTo>
                <a:lnTo>
                  <a:pt x="312" y="302"/>
                </a:lnTo>
                <a:lnTo>
                  <a:pt x="315" y="290"/>
                </a:lnTo>
                <a:lnTo>
                  <a:pt x="318" y="278"/>
                </a:lnTo>
                <a:lnTo>
                  <a:pt x="320" y="266"/>
                </a:lnTo>
                <a:lnTo>
                  <a:pt x="324" y="254"/>
                </a:lnTo>
                <a:lnTo>
                  <a:pt x="324" y="241"/>
                </a:lnTo>
                <a:lnTo>
                  <a:pt x="327" y="230"/>
                </a:lnTo>
                <a:lnTo>
                  <a:pt x="329" y="220"/>
                </a:lnTo>
                <a:lnTo>
                  <a:pt x="329" y="211"/>
                </a:lnTo>
                <a:lnTo>
                  <a:pt x="327" y="200"/>
                </a:lnTo>
                <a:lnTo>
                  <a:pt x="326" y="188"/>
                </a:lnTo>
                <a:lnTo>
                  <a:pt x="324" y="178"/>
                </a:lnTo>
                <a:lnTo>
                  <a:pt x="323" y="166"/>
                </a:lnTo>
                <a:lnTo>
                  <a:pt x="318" y="154"/>
                </a:lnTo>
                <a:lnTo>
                  <a:pt x="317" y="143"/>
                </a:lnTo>
                <a:lnTo>
                  <a:pt x="315" y="133"/>
                </a:lnTo>
                <a:lnTo>
                  <a:pt x="314" y="122"/>
                </a:lnTo>
                <a:lnTo>
                  <a:pt x="311" y="112"/>
                </a:lnTo>
                <a:lnTo>
                  <a:pt x="308" y="103"/>
                </a:lnTo>
                <a:lnTo>
                  <a:pt x="306" y="94"/>
                </a:lnTo>
                <a:lnTo>
                  <a:pt x="305" y="89"/>
                </a:lnTo>
                <a:lnTo>
                  <a:pt x="302" y="82"/>
                </a:lnTo>
                <a:lnTo>
                  <a:pt x="302" y="79"/>
                </a:lnTo>
                <a:lnTo>
                  <a:pt x="302" y="76"/>
                </a:lnTo>
                <a:lnTo>
                  <a:pt x="205" y="0"/>
                </a:lnTo>
                <a:lnTo>
                  <a:pt x="143" y="0"/>
                </a:lnTo>
                <a:lnTo>
                  <a:pt x="83" y="71"/>
                </a:lnTo>
                <a:lnTo>
                  <a:pt x="27" y="202"/>
                </a:lnTo>
                <a:lnTo>
                  <a:pt x="122" y="257"/>
                </a:lnTo>
                <a:lnTo>
                  <a:pt x="136" y="332"/>
                </a:lnTo>
                <a:lnTo>
                  <a:pt x="46" y="330"/>
                </a:lnTo>
                <a:lnTo>
                  <a:pt x="0" y="357"/>
                </a:lnTo>
                <a:lnTo>
                  <a:pt x="10" y="413"/>
                </a:lnTo>
                <a:lnTo>
                  <a:pt x="116" y="438"/>
                </a:lnTo>
                <a:lnTo>
                  <a:pt x="209" y="434"/>
                </a:lnTo>
                <a:lnTo>
                  <a:pt x="295" y="357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0" name="Freeform 29"/>
          <p:cNvSpPr>
            <a:spLocks/>
          </p:cNvSpPr>
          <p:nvPr/>
        </p:nvSpPr>
        <p:spPr bwMode="auto">
          <a:xfrm>
            <a:off x="7797800" y="5829300"/>
            <a:ext cx="63500" cy="96838"/>
          </a:xfrm>
          <a:custGeom>
            <a:avLst/>
            <a:gdLst>
              <a:gd name="T0" fmla="*/ 0 w 121"/>
              <a:gd name="T1" fmla="*/ 2147483647 h 184"/>
              <a:gd name="T2" fmla="*/ 2147483647 w 121"/>
              <a:gd name="T3" fmla="*/ 0 h 184"/>
              <a:gd name="T4" fmla="*/ 2147483647 w 121"/>
              <a:gd name="T5" fmla="*/ 0 h 184"/>
              <a:gd name="T6" fmla="*/ 2147483647 w 121"/>
              <a:gd name="T7" fmla="*/ 2147483647 h 184"/>
              <a:gd name="T8" fmla="*/ 2147483647 w 121"/>
              <a:gd name="T9" fmla="*/ 2147483647 h 184"/>
              <a:gd name="T10" fmla="*/ 2147483647 w 121"/>
              <a:gd name="T11" fmla="*/ 2147483647 h 184"/>
              <a:gd name="T12" fmla="*/ 0 w 121"/>
              <a:gd name="T13" fmla="*/ 2147483647 h 184"/>
              <a:gd name="T14" fmla="*/ 0 w 121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4"/>
              <a:gd name="T26" fmla="*/ 121 w 121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4">
                <a:moveTo>
                  <a:pt x="0" y="143"/>
                </a:moveTo>
                <a:lnTo>
                  <a:pt x="12" y="0"/>
                </a:lnTo>
                <a:lnTo>
                  <a:pt x="114" y="0"/>
                </a:lnTo>
                <a:lnTo>
                  <a:pt x="121" y="143"/>
                </a:lnTo>
                <a:lnTo>
                  <a:pt x="61" y="172"/>
                </a:lnTo>
                <a:lnTo>
                  <a:pt x="4" y="184"/>
                </a:lnTo>
                <a:lnTo>
                  <a:pt x="0" y="143"/>
                </a:lnTo>
                <a:close/>
              </a:path>
            </a:pathLst>
          </a:custGeom>
          <a:solidFill>
            <a:srgbClr val="F7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1" name="Freeform 30"/>
          <p:cNvSpPr>
            <a:spLocks/>
          </p:cNvSpPr>
          <p:nvPr/>
        </p:nvSpPr>
        <p:spPr bwMode="auto">
          <a:xfrm>
            <a:off x="7788275" y="5818188"/>
            <a:ext cx="236538" cy="266700"/>
          </a:xfrm>
          <a:custGeom>
            <a:avLst/>
            <a:gdLst>
              <a:gd name="T0" fmla="*/ 2147483647 w 448"/>
              <a:gd name="T1" fmla="*/ 2147483647 h 504"/>
              <a:gd name="T2" fmla="*/ 2147483647 w 448"/>
              <a:gd name="T3" fmla="*/ 2147483647 h 504"/>
              <a:gd name="T4" fmla="*/ 2147483647 w 448"/>
              <a:gd name="T5" fmla="*/ 2147483647 h 504"/>
              <a:gd name="T6" fmla="*/ 2147483647 w 448"/>
              <a:gd name="T7" fmla="*/ 2147483647 h 504"/>
              <a:gd name="T8" fmla="*/ 2147483647 w 448"/>
              <a:gd name="T9" fmla="*/ 2147483647 h 504"/>
              <a:gd name="T10" fmla="*/ 2147483647 w 448"/>
              <a:gd name="T11" fmla="*/ 2147483647 h 504"/>
              <a:gd name="T12" fmla="*/ 2147483647 w 448"/>
              <a:gd name="T13" fmla="*/ 2147483647 h 504"/>
              <a:gd name="T14" fmla="*/ 2147483647 w 448"/>
              <a:gd name="T15" fmla="*/ 2147483647 h 504"/>
              <a:gd name="T16" fmla="*/ 2147483647 w 448"/>
              <a:gd name="T17" fmla="*/ 2147483647 h 504"/>
              <a:gd name="T18" fmla="*/ 2147483647 w 448"/>
              <a:gd name="T19" fmla="*/ 2147483647 h 504"/>
              <a:gd name="T20" fmla="*/ 2147483647 w 448"/>
              <a:gd name="T21" fmla="*/ 2147483647 h 504"/>
              <a:gd name="T22" fmla="*/ 2147483647 w 448"/>
              <a:gd name="T23" fmla="*/ 2147483647 h 504"/>
              <a:gd name="T24" fmla="*/ 2147483647 w 448"/>
              <a:gd name="T25" fmla="*/ 2147483647 h 504"/>
              <a:gd name="T26" fmla="*/ 2147483647 w 448"/>
              <a:gd name="T27" fmla="*/ 2147483647 h 504"/>
              <a:gd name="T28" fmla="*/ 2147483647 w 448"/>
              <a:gd name="T29" fmla="*/ 2147483647 h 504"/>
              <a:gd name="T30" fmla="*/ 2147483647 w 448"/>
              <a:gd name="T31" fmla="*/ 2147483647 h 504"/>
              <a:gd name="T32" fmla="*/ 2147483647 w 448"/>
              <a:gd name="T33" fmla="*/ 2147483647 h 504"/>
              <a:gd name="T34" fmla="*/ 2147483647 w 448"/>
              <a:gd name="T35" fmla="*/ 2147483647 h 504"/>
              <a:gd name="T36" fmla="*/ 2147483647 w 448"/>
              <a:gd name="T37" fmla="*/ 2147483647 h 504"/>
              <a:gd name="T38" fmla="*/ 2147483647 w 448"/>
              <a:gd name="T39" fmla="*/ 2147483647 h 504"/>
              <a:gd name="T40" fmla="*/ 2147483647 w 448"/>
              <a:gd name="T41" fmla="*/ 2147483647 h 504"/>
              <a:gd name="T42" fmla="*/ 2147483647 w 448"/>
              <a:gd name="T43" fmla="*/ 2147483647 h 504"/>
              <a:gd name="T44" fmla="*/ 2147483647 w 448"/>
              <a:gd name="T45" fmla="*/ 2147483647 h 504"/>
              <a:gd name="T46" fmla="*/ 2147483647 w 448"/>
              <a:gd name="T47" fmla="*/ 2147483647 h 504"/>
              <a:gd name="T48" fmla="*/ 2147483647 w 448"/>
              <a:gd name="T49" fmla="*/ 2147483647 h 504"/>
              <a:gd name="T50" fmla="*/ 2147483647 w 448"/>
              <a:gd name="T51" fmla="*/ 2147483647 h 504"/>
              <a:gd name="T52" fmla="*/ 2147483647 w 448"/>
              <a:gd name="T53" fmla="*/ 2147483647 h 504"/>
              <a:gd name="T54" fmla="*/ 2147483647 w 448"/>
              <a:gd name="T55" fmla="*/ 2147483647 h 504"/>
              <a:gd name="T56" fmla="*/ 2147483647 w 448"/>
              <a:gd name="T57" fmla="*/ 2147483647 h 504"/>
              <a:gd name="T58" fmla="*/ 2147483647 w 448"/>
              <a:gd name="T59" fmla="*/ 2147483647 h 504"/>
              <a:gd name="T60" fmla="*/ 2147483647 w 448"/>
              <a:gd name="T61" fmla="*/ 2147483647 h 504"/>
              <a:gd name="T62" fmla="*/ 2147483647 w 448"/>
              <a:gd name="T63" fmla="*/ 2147483647 h 504"/>
              <a:gd name="T64" fmla="*/ 2147483647 w 448"/>
              <a:gd name="T65" fmla="*/ 2147483647 h 504"/>
              <a:gd name="T66" fmla="*/ 2147483647 w 448"/>
              <a:gd name="T67" fmla="*/ 2147483647 h 504"/>
              <a:gd name="T68" fmla="*/ 2147483647 w 448"/>
              <a:gd name="T69" fmla="*/ 2147483647 h 504"/>
              <a:gd name="T70" fmla="*/ 2147483647 w 448"/>
              <a:gd name="T71" fmla="*/ 2147483647 h 504"/>
              <a:gd name="T72" fmla="*/ 2147483647 w 448"/>
              <a:gd name="T73" fmla="*/ 2147483647 h 504"/>
              <a:gd name="T74" fmla="*/ 2147483647 w 448"/>
              <a:gd name="T75" fmla="*/ 2147483647 h 504"/>
              <a:gd name="T76" fmla="*/ 2147483647 w 448"/>
              <a:gd name="T77" fmla="*/ 2147483647 h 504"/>
              <a:gd name="T78" fmla="*/ 2147483647 w 448"/>
              <a:gd name="T79" fmla="*/ 2147483647 h 504"/>
              <a:gd name="T80" fmla="*/ 2147483647 w 448"/>
              <a:gd name="T81" fmla="*/ 2147483647 h 504"/>
              <a:gd name="T82" fmla="*/ 2147483647 w 448"/>
              <a:gd name="T83" fmla="*/ 2147483647 h 504"/>
              <a:gd name="T84" fmla="*/ 2147483647 w 448"/>
              <a:gd name="T85" fmla="*/ 2147483647 h 504"/>
              <a:gd name="T86" fmla="*/ 2147483647 w 448"/>
              <a:gd name="T87" fmla="*/ 0 h 504"/>
              <a:gd name="T88" fmla="*/ 2147483647 w 448"/>
              <a:gd name="T89" fmla="*/ 2147483647 h 504"/>
              <a:gd name="T90" fmla="*/ 2147483647 w 448"/>
              <a:gd name="T91" fmla="*/ 2147483647 h 504"/>
              <a:gd name="T92" fmla="*/ 2147483647 w 448"/>
              <a:gd name="T93" fmla="*/ 2147483647 h 504"/>
              <a:gd name="T94" fmla="*/ 2147483647 w 448"/>
              <a:gd name="T95" fmla="*/ 2147483647 h 504"/>
              <a:gd name="T96" fmla="*/ 2147483647 w 448"/>
              <a:gd name="T97" fmla="*/ 2147483647 h 504"/>
              <a:gd name="T98" fmla="*/ 2147483647 w 448"/>
              <a:gd name="T99" fmla="*/ 2147483647 h 5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8"/>
              <a:gd name="T151" fmla="*/ 0 h 504"/>
              <a:gd name="T152" fmla="*/ 448 w 448"/>
              <a:gd name="T153" fmla="*/ 504 h 5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8" h="504">
                <a:moveTo>
                  <a:pt x="16" y="61"/>
                </a:moveTo>
                <a:lnTo>
                  <a:pt x="16" y="59"/>
                </a:lnTo>
                <a:lnTo>
                  <a:pt x="21" y="59"/>
                </a:lnTo>
                <a:lnTo>
                  <a:pt x="25" y="56"/>
                </a:lnTo>
                <a:lnTo>
                  <a:pt x="33" y="55"/>
                </a:lnTo>
                <a:lnTo>
                  <a:pt x="39" y="52"/>
                </a:lnTo>
                <a:lnTo>
                  <a:pt x="48" y="49"/>
                </a:lnTo>
                <a:lnTo>
                  <a:pt x="58" y="47"/>
                </a:lnTo>
                <a:lnTo>
                  <a:pt x="69" y="46"/>
                </a:lnTo>
                <a:lnTo>
                  <a:pt x="78" y="43"/>
                </a:lnTo>
                <a:lnTo>
                  <a:pt x="87" y="43"/>
                </a:lnTo>
                <a:lnTo>
                  <a:pt x="96" y="43"/>
                </a:lnTo>
                <a:lnTo>
                  <a:pt x="105" y="46"/>
                </a:lnTo>
                <a:lnTo>
                  <a:pt x="111" y="47"/>
                </a:lnTo>
                <a:lnTo>
                  <a:pt x="118" y="53"/>
                </a:lnTo>
                <a:lnTo>
                  <a:pt x="123" y="59"/>
                </a:lnTo>
                <a:lnTo>
                  <a:pt x="126" y="68"/>
                </a:lnTo>
                <a:lnTo>
                  <a:pt x="127" y="77"/>
                </a:lnTo>
                <a:lnTo>
                  <a:pt x="127" y="86"/>
                </a:lnTo>
                <a:lnTo>
                  <a:pt x="129" y="98"/>
                </a:lnTo>
                <a:lnTo>
                  <a:pt x="130" y="112"/>
                </a:lnTo>
                <a:lnTo>
                  <a:pt x="130" y="124"/>
                </a:lnTo>
                <a:lnTo>
                  <a:pt x="130" y="137"/>
                </a:lnTo>
                <a:lnTo>
                  <a:pt x="130" y="151"/>
                </a:lnTo>
                <a:lnTo>
                  <a:pt x="132" y="164"/>
                </a:lnTo>
                <a:lnTo>
                  <a:pt x="132" y="176"/>
                </a:lnTo>
                <a:lnTo>
                  <a:pt x="132" y="188"/>
                </a:lnTo>
                <a:lnTo>
                  <a:pt x="132" y="199"/>
                </a:lnTo>
                <a:lnTo>
                  <a:pt x="132" y="211"/>
                </a:lnTo>
                <a:lnTo>
                  <a:pt x="130" y="220"/>
                </a:lnTo>
                <a:lnTo>
                  <a:pt x="130" y="229"/>
                </a:lnTo>
                <a:lnTo>
                  <a:pt x="130" y="233"/>
                </a:lnTo>
                <a:lnTo>
                  <a:pt x="130" y="241"/>
                </a:lnTo>
                <a:lnTo>
                  <a:pt x="129" y="247"/>
                </a:lnTo>
                <a:lnTo>
                  <a:pt x="132" y="259"/>
                </a:lnTo>
                <a:lnTo>
                  <a:pt x="136" y="273"/>
                </a:lnTo>
                <a:lnTo>
                  <a:pt x="144" y="294"/>
                </a:lnTo>
                <a:lnTo>
                  <a:pt x="151" y="317"/>
                </a:lnTo>
                <a:lnTo>
                  <a:pt x="162" y="341"/>
                </a:lnTo>
                <a:lnTo>
                  <a:pt x="171" y="366"/>
                </a:lnTo>
                <a:lnTo>
                  <a:pt x="184" y="393"/>
                </a:lnTo>
                <a:lnTo>
                  <a:pt x="195" y="416"/>
                </a:lnTo>
                <a:lnTo>
                  <a:pt x="207" y="440"/>
                </a:lnTo>
                <a:lnTo>
                  <a:pt x="219" y="459"/>
                </a:lnTo>
                <a:lnTo>
                  <a:pt x="232" y="478"/>
                </a:lnTo>
                <a:lnTo>
                  <a:pt x="241" y="490"/>
                </a:lnTo>
                <a:lnTo>
                  <a:pt x="253" y="501"/>
                </a:lnTo>
                <a:lnTo>
                  <a:pt x="262" y="504"/>
                </a:lnTo>
                <a:lnTo>
                  <a:pt x="271" y="501"/>
                </a:lnTo>
                <a:lnTo>
                  <a:pt x="274" y="496"/>
                </a:lnTo>
                <a:lnTo>
                  <a:pt x="278" y="493"/>
                </a:lnTo>
                <a:lnTo>
                  <a:pt x="284" y="490"/>
                </a:lnTo>
                <a:lnTo>
                  <a:pt x="290" y="486"/>
                </a:lnTo>
                <a:lnTo>
                  <a:pt x="298" y="481"/>
                </a:lnTo>
                <a:lnTo>
                  <a:pt x="305" y="478"/>
                </a:lnTo>
                <a:lnTo>
                  <a:pt x="313" y="476"/>
                </a:lnTo>
                <a:lnTo>
                  <a:pt x="322" y="473"/>
                </a:lnTo>
                <a:lnTo>
                  <a:pt x="329" y="468"/>
                </a:lnTo>
                <a:lnTo>
                  <a:pt x="338" y="464"/>
                </a:lnTo>
                <a:lnTo>
                  <a:pt x="346" y="459"/>
                </a:lnTo>
                <a:lnTo>
                  <a:pt x="355" y="456"/>
                </a:lnTo>
                <a:lnTo>
                  <a:pt x="361" y="450"/>
                </a:lnTo>
                <a:lnTo>
                  <a:pt x="370" y="447"/>
                </a:lnTo>
                <a:lnTo>
                  <a:pt x="374" y="443"/>
                </a:lnTo>
                <a:lnTo>
                  <a:pt x="382" y="440"/>
                </a:lnTo>
                <a:lnTo>
                  <a:pt x="386" y="435"/>
                </a:lnTo>
                <a:lnTo>
                  <a:pt x="397" y="428"/>
                </a:lnTo>
                <a:lnTo>
                  <a:pt x="403" y="422"/>
                </a:lnTo>
                <a:lnTo>
                  <a:pt x="409" y="417"/>
                </a:lnTo>
                <a:lnTo>
                  <a:pt x="418" y="411"/>
                </a:lnTo>
                <a:lnTo>
                  <a:pt x="425" y="407"/>
                </a:lnTo>
                <a:lnTo>
                  <a:pt x="431" y="399"/>
                </a:lnTo>
                <a:lnTo>
                  <a:pt x="436" y="393"/>
                </a:lnTo>
                <a:lnTo>
                  <a:pt x="440" y="386"/>
                </a:lnTo>
                <a:lnTo>
                  <a:pt x="445" y="380"/>
                </a:lnTo>
                <a:lnTo>
                  <a:pt x="448" y="368"/>
                </a:lnTo>
                <a:lnTo>
                  <a:pt x="440" y="360"/>
                </a:lnTo>
                <a:lnTo>
                  <a:pt x="431" y="354"/>
                </a:lnTo>
                <a:lnTo>
                  <a:pt x="422" y="353"/>
                </a:lnTo>
                <a:lnTo>
                  <a:pt x="415" y="353"/>
                </a:lnTo>
                <a:lnTo>
                  <a:pt x="409" y="356"/>
                </a:lnTo>
                <a:lnTo>
                  <a:pt x="400" y="362"/>
                </a:lnTo>
                <a:lnTo>
                  <a:pt x="395" y="368"/>
                </a:lnTo>
                <a:lnTo>
                  <a:pt x="391" y="371"/>
                </a:lnTo>
                <a:lnTo>
                  <a:pt x="385" y="372"/>
                </a:lnTo>
                <a:lnTo>
                  <a:pt x="379" y="375"/>
                </a:lnTo>
                <a:lnTo>
                  <a:pt x="371" y="378"/>
                </a:lnTo>
                <a:lnTo>
                  <a:pt x="362" y="380"/>
                </a:lnTo>
                <a:lnTo>
                  <a:pt x="355" y="383"/>
                </a:lnTo>
                <a:lnTo>
                  <a:pt x="346" y="386"/>
                </a:lnTo>
                <a:lnTo>
                  <a:pt x="338" y="389"/>
                </a:lnTo>
                <a:lnTo>
                  <a:pt x="328" y="392"/>
                </a:lnTo>
                <a:lnTo>
                  <a:pt x="319" y="393"/>
                </a:lnTo>
                <a:lnTo>
                  <a:pt x="308" y="398"/>
                </a:lnTo>
                <a:lnTo>
                  <a:pt x="301" y="401"/>
                </a:lnTo>
                <a:lnTo>
                  <a:pt x="292" y="402"/>
                </a:lnTo>
                <a:lnTo>
                  <a:pt x="286" y="407"/>
                </a:lnTo>
                <a:lnTo>
                  <a:pt x="277" y="411"/>
                </a:lnTo>
                <a:lnTo>
                  <a:pt x="272" y="416"/>
                </a:lnTo>
                <a:lnTo>
                  <a:pt x="263" y="419"/>
                </a:lnTo>
                <a:lnTo>
                  <a:pt x="254" y="419"/>
                </a:lnTo>
                <a:lnTo>
                  <a:pt x="245" y="414"/>
                </a:lnTo>
                <a:lnTo>
                  <a:pt x="238" y="407"/>
                </a:lnTo>
                <a:lnTo>
                  <a:pt x="233" y="399"/>
                </a:lnTo>
                <a:lnTo>
                  <a:pt x="230" y="393"/>
                </a:lnTo>
                <a:lnTo>
                  <a:pt x="226" y="386"/>
                </a:lnTo>
                <a:lnTo>
                  <a:pt x="223" y="378"/>
                </a:lnTo>
                <a:lnTo>
                  <a:pt x="219" y="368"/>
                </a:lnTo>
                <a:lnTo>
                  <a:pt x="216" y="359"/>
                </a:lnTo>
                <a:lnTo>
                  <a:pt x="211" y="348"/>
                </a:lnTo>
                <a:lnTo>
                  <a:pt x="208" y="339"/>
                </a:lnTo>
                <a:lnTo>
                  <a:pt x="204" y="324"/>
                </a:lnTo>
                <a:lnTo>
                  <a:pt x="201" y="308"/>
                </a:lnTo>
                <a:lnTo>
                  <a:pt x="198" y="287"/>
                </a:lnTo>
                <a:lnTo>
                  <a:pt x="193" y="263"/>
                </a:lnTo>
                <a:lnTo>
                  <a:pt x="190" y="236"/>
                </a:lnTo>
                <a:lnTo>
                  <a:pt x="189" y="211"/>
                </a:lnTo>
                <a:lnTo>
                  <a:pt x="186" y="184"/>
                </a:lnTo>
                <a:lnTo>
                  <a:pt x="184" y="157"/>
                </a:lnTo>
                <a:lnTo>
                  <a:pt x="180" y="128"/>
                </a:lnTo>
                <a:lnTo>
                  <a:pt x="175" y="103"/>
                </a:lnTo>
                <a:lnTo>
                  <a:pt x="172" y="77"/>
                </a:lnTo>
                <a:lnTo>
                  <a:pt x="169" y="56"/>
                </a:lnTo>
                <a:lnTo>
                  <a:pt x="163" y="39"/>
                </a:lnTo>
                <a:lnTo>
                  <a:pt x="159" y="24"/>
                </a:lnTo>
                <a:lnTo>
                  <a:pt x="153" y="13"/>
                </a:lnTo>
                <a:lnTo>
                  <a:pt x="147" y="9"/>
                </a:lnTo>
                <a:lnTo>
                  <a:pt x="138" y="6"/>
                </a:lnTo>
                <a:lnTo>
                  <a:pt x="130" y="4"/>
                </a:lnTo>
                <a:lnTo>
                  <a:pt x="121" y="3"/>
                </a:lnTo>
                <a:lnTo>
                  <a:pt x="112" y="1"/>
                </a:lnTo>
                <a:lnTo>
                  <a:pt x="102" y="0"/>
                </a:lnTo>
                <a:lnTo>
                  <a:pt x="91" y="0"/>
                </a:lnTo>
                <a:lnTo>
                  <a:pt x="82" y="0"/>
                </a:lnTo>
                <a:lnTo>
                  <a:pt x="73" y="1"/>
                </a:lnTo>
                <a:lnTo>
                  <a:pt x="63" y="1"/>
                </a:lnTo>
                <a:lnTo>
                  <a:pt x="52" y="3"/>
                </a:lnTo>
                <a:lnTo>
                  <a:pt x="43" y="3"/>
                </a:lnTo>
                <a:lnTo>
                  <a:pt x="37" y="6"/>
                </a:lnTo>
                <a:lnTo>
                  <a:pt x="30" y="7"/>
                </a:lnTo>
                <a:lnTo>
                  <a:pt x="24" y="10"/>
                </a:lnTo>
                <a:lnTo>
                  <a:pt x="19" y="13"/>
                </a:lnTo>
                <a:lnTo>
                  <a:pt x="16" y="18"/>
                </a:lnTo>
                <a:lnTo>
                  <a:pt x="10" y="24"/>
                </a:lnTo>
                <a:lnTo>
                  <a:pt x="6" y="33"/>
                </a:lnTo>
                <a:lnTo>
                  <a:pt x="3" y="40"/>
                </a:lnTo>
                <a:lnTo>
                  <a:pt x="2" y="49"/>
                </a:lnTo>
                <a:lnTo>
                  <a:pt x="0" y="55"/>
                </a:lnTo>
                <a:lnTo>
                  <a:pt x="3" y="59"/>
                </a:lnTo>
                <a:lnTo>
                  <a:pt x="8" y="62"/>
                </a:lnTo>
                <a:lnTo>
                  <a:pt x="16" y="61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2" name="Freeform 31"/>
          <p:cNvSpPr>
            <a:spLocks/>
          </p:cNvSpPr>
          <p:nvPr/>
        </p:nvSpPr>
        <p:spPr bwMode="auto">
          <a:xfrm>
            <a:off x="7969250" y="6243638"/>
            <a:ext cx="58738" cy="471487"/>
          </a:xfrm>
          <a:custGeom>
            <a:avLst/>
            <a:gdLst>
              <a:gd name="T0" fmla="*/ 2147483647 w 112"/>
              <a:gd name="T1" fmla="*/ 2147483647 h 890"/>
              <a:gd name="T2" fmla="*/ 2147483647 w 112"/>
              <a:gd name="T3" fmla="*/ 2147483647 h 890"/>
              <a:gd name="T4" fmla="*/ 2147483647 w 112"/>
              <a:gd name="T5" fmla="*/ 2147483647 h 890"/>
              <a:gd name="T6" fmla="*/ 2147483647 w 112"/>
              <a:gd name="T7" fmla="*/ 2147483647 h 890"/>
              <a:gd name="T8" fmla="*/ 2147483647 w 112"/>
              <a:gd name="T9" fmla="*/ 2147483647 h 890"/>
              <a:gd name="T10" fmla="*/ 2147483647 w 112"/>
              <a:gd name="T11" fmla="*/ 2147483647 h 890"/>
              <a:gd name="T12" fmla="*/ 2147483647 w 112"/>
              <a:gd name="T13" fmla="*/ 2147483647 h 890"/>
              <a:gd name="T14" fmla="*/ 2147483647 w 112"/>
              <a:gd name="T15" fmla="*/ 2147483647 h 890"/>
              <a:gd name="T16" fmla="*/ 2147483647 w 112"/>
              <a:gd name="T17" fmla="*/ 2147483647 h 890"/>
              <a:gd name="T18" fmla="*/ 2147483647 w 112"/>
              <a:gd name="T19" fmla="*/ 2147483647 h 890"/>
              <a:gd name="T20" fmla="*/ 2147483647 w 112"/>
              <a:gd name="T21" fmla="*/ 2147483647 h 890"/>
              <a:gd name="T22" fmla="*/ 2147483647 w 112"/>
              <a:gd name="T23" fmla="*/ 2147483647 h 890"/>
              <a:gd name="T24" fmla="*/ 2147483647 w 112"/>
              <a:gd name="T25" fmla="*/ 2147483647 h 890"/>
              <a:gd name="T26" fmla="*/ 2147483647 w 112"/>
              <a:gd name="T27" fmla="*/ 2147483647 h 890"/>
              <a:gd name="T28" fmla="*/ 2147483647 w 112"/>
              <a:gd name="T29" fmla="*/ 2147483647 h 890"/>
              <a:gd name="T30" fmla="*/ 2147483647 w 112"/>
              <a:gd name="T31" fmla="*/ 2147483647 h 890"/>
              <a:gd name="T32" fmla="*/ 2147483647 w 112"/>
              <a:gd name="T33" fmla="*/ 2147483647 h 890"/>
              <a:gd name="T34" fmla="*/ 2147483647 w 112"/>
              <a:gd name="T35" fmla="*/ 2147483647 h 890"/>
              <a:gd name="T36" fmla="*/ 2147483647 w 112"/>
              <a:gd name="T37" fmla="*/ 2147483647 h 890"/>
              <a:gd name="T38" fmla="*/ 2147483647 w 112"/>
              <a:gd name="T39" fmla="*/ 2147483647 h 890"/>
              <a:gd name="T40" fmla="*/ 2147483647 w 112"/>
              <a:gd name="T41" fmla="*/ 2147483647 h 890"/>
              <a:gd name="T42" fmla="*/ 2147483647 w 112"/>
              <a:gd name="T43" fmla="*/ 2147483647 h 890"/>
              <a:gd name="T44" fmla="*/ 0 w 112"/>
              <a:gd name="T45" fmla="*/ 2147483647 h 890"/>
              <a:gd name="T46" fmla="*/ 0 w 112"/>
              <a:gd name="T47" fmla="*/ 2147483647 h 890"/>
              <a:gd name="T48" fmla="*/ 0 w 112"/>
              <a:gd name="T49" fmla="*/ 2147483647 h 890"/>
              <a:gd name="T50" fmla="*/ 0 w 112"/>
              <a:gd name="T51" fmla="*/ 2147483647 h 890"/>
              <a:gd name="T52" fmla="*/ 2147483647 w 112"/>
              <a:gd name="T53" fmla="*/ 2147483647 h 890"/>
              <a:gd name="T54" fmla="*/ 2147483647 w 112"/>
              <a:gd name="T55" fmla="*/ 2147483647 h 890"/>
              <a:gd name="T56" fmla="*/ 2147483647 w 112"/>
              <a:gd name="T57" fmla="*/ 2147483647 h 890"/>
              <a:gd name="T58" fmla="*/ 2147483647 w 112"/>
              <a:gd name="T59" fmla="*/ 2147483647 h 890"/>
              <a:gd name="T60" fmla="*/ 2147483647 w 112"/>
              <a:gd name="T61" fmla="*/ 2147483647 h 890"/>
              <a:gd name="T62" fmla="*/ 2147483647 w 112"/>
              <a:gd name="T63" fmla="*/ 2147483647 h 890"/>
              <a:gd name="T64" fmla="*/ 2147483647 w 112"/>
              <a:gd name="T65" fmla="*/ 2147483647 h 890"/>
              <a:gd name="T66" fmla="*/ 2147483647 w 112"/>
              <a:gd name="T67" fmla="*/ 2147483647 h 890"/>
              <a:gd name="T68" fmla="*/ 2147483647 w 112"/>
              <a:gd name="T69" fmla="*/ 2147483647 h 890"/>
              <a:gd name="T70" fmla="*/ 2147483647 w 112"/>
              <a:gd name="T71" fmla="*/ 2147483647 h 890"/>
              <a:gd name="T72" fmla="*/ 2147483647 w 112"/>
              <a:gd name="T73" fmla="*/ 2147483647 h 890"/>
              <a:gd name="T74" fmla="*/ 2147483647 w 112"/>
              <a:gd name="T75" fmla="*/ 2147483647 h 890"/>
              <a:gd name="T76" fmla="*/ 2147483647 w 112"/>
              <a:gd name="T77" fmla="*/ 2147483647 h 890"/>
              <a:gd name="T78" fmla="*/ 2147483647 w 112"/>
              <a:gd name="T79" fmla="*/ 2147483647 h 890"/>
              <a:gd name="T80" fmla="*/ 2147483647 w 112"/>
              <a:gd name="T81" fmla="*/ 2147483647 h 890"/>
              <a:gd name="T82" fmla="*/ 2147483647 w 112"/>
              <a:gd name="T83" fmla="*/ 2147483647 h 890"/>
              <a:gd name="T84" fmla="*/ 2147483647 w 112"/>
              <a:gd name="T85" fmla="*/ 2147483647 h 890"/>
              <a:gd name="T86" fmla="*/ 2147483647 w 112"/>
              <a:gd name="T87" fmla="*/ 2147483647 h 890"/>
              <a:gd name="T88" fmla="*/ 2147483647 w 112"/>
              <a:gd name="T89" fmla="*/ 2147483647 h 890"/>
              <a:gd name="T90" fmla="*/ 2147483647 w 112"/>
              <a:gd name="T91" fmla="*/ 0 h 890"/>
              <a:gd name="T92" fmla="*/ 2147483647 w 112"/>
              <a:gd name="T93" fmla="*/ 2147483647 h 890"/>
              <a:gd name="T94" fmla="*/ 2147483647 w 112"/>
              <a:gd name="T95" fmla="*/ 2147483647 h 890"/>
              <a:gd name="T96" fmla="*/ 2147483647 w 112"/>
              <a:gd name="T97" fmla="*/ 2147483647 h 890"/>
              <a:gd name="T98" fmla="*/ 2147483647 w 112"/>
              <a:gd name="T99" fmla="*/ 2147483647 h 890"/>
              <a:gd name="T100" fmla="*/ 2147483647 w 112"/>
              <a:gd name="T101" fmla="*/ 2147483647 h 890"/>
              <a:gd name="T102" fmla="*/ 2147483647 w 112"/>
              <a:gd name="T103" fmla="*/ 2147483647 h 8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2"/>
              <a:gd name="T157" fmla="*/ 0 h 890"/>
              <a:gd name="T158" fmla="*/ 112 w 112"/>
              <a:gd name="T159" fmla="*/ 890 h 8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2" h="890">
                <a:moveTo>
                  <a:pt x="55" y="27"/>
                </a:moveTo>
                <a:lnTo>
                  <a:pt x="57" y="28"/>
                </a:lnTo>
                <a:lnTo>
                  <a:pt x="61" y="36"/>
                </a:lnTo>
                <a:lnTo>
                  <a:pt x="66" y="49"/>
                </a:lnTo>
                <a:lnTo>
                  <a:pt x="75" y="72"/>
                </a:lnTo>
                <a:lnTo>
                  <a:pt x="84" y="97"/>
                </a:lnTo>
                <a:lnTo>
                  <a:pt x="93" y="128"/>
                </a:lnTo>
                <a:lnTo>
                  <a:pt x="100" y="169"/>
                </a:lnTo>
                <a:lnTo>
                  <a:pt x="108" y="218"/>
                </a:lnTo>
                <a:lnTo>
                  <a:pt x="110" y="271"/>
                </a:lnTo>
                <a:lnTo>
                  <a:pt x="112" y="333"/>
                </a:lnTo>
                <a:lnTo>
                  <a:pt x="109" y="404"/>
                </a:lnTo>
                <a:lnTo>
                  <a:pt x="103" y="482"/>
                </a:lnTo>
                <a:lnTo>
                  <a:pt x="91" y="568"/>
                </a:lnTo>
                <a:lnTo>
                  <a:pt x="73" y="663"/>
                </a:lnTo>
                <a:lnTo>
                  <a:pt x="49" y="767"/>
                </a:lnTo>
                <a:lnTo>
                  <a:pt x="18" y="883"/>
                </a:lnTo>
                <a:lnTo>
                  <a:pt x="15" y="886"/>
                </a:lnTo>
                <a:lnTo>
                  <a:pt x="10" y="890"/>
                </a:lnTo>
                <a:lnTo>
                  <a:pt x="7" y="887"/>
                </a:lnTo>
                <a:lnTo>
                  <a:pt x="4" y="883"/>
                </a:lnTo>
                <a:lnTo>
                  <a:pt x="1" y="877"/>
                </a:lnTo>
                <a:lnTo>
                  <a:pt x="0" y="869"/>
                </a:lnTo>
                <a:lnTo>
                  <a:pt x="0" y="860"/>
                </a:lnTo>
                <a:lnTo>
                  <a:pt x="0" y="853"/>
                </a:lnTo>
                <a:lnTo>
                  <a:pt x="0" y="835"/>
                </a:lnTo>
                <a:lnTo>
                  <a:pt x="4" y="812"/>
                </a:lnTo>
                <a:lnTo>
                  <a:pt x="9" y="779"/>
                </a:lnTo>
                <a:lnTo>
                  <a:pt x="18" y="741"/>
                </a:lnTo>
                <a:lnTo>
                  <a:pt x="27" y="697"/>
                </a:lnTo>
                <a:lnTo>
                  <a:pt x="36" y="648"/>
                </a:lnTo>
                <a:lnTo>
                  <a:pt x="43" y="594"/>
                </a:lnTo>
                <a:lnTo>
                  <a:pt x="54" y="537"/>
                </a:lnTo>
                <a:lnTo>
                  <a:pt x="58" y="476"/>
                </a:lnTo>
                <a:lnTo>
                  <a:pt x="61" y="413"/>
                </a:lnTo>
                <a:lnTo>
                  <a:pt x="63" y="347"/>
                </a:lnTo>
                <a:lnTo>
                  <a:pt x="61" y="283"/>
                </a:lnTo>
                <a:lnTo>
                  <a:pt x="54" y="215"/>
                </a:lnTo>
                <a:lnTo>
                  <a:pt x="43" y="149"/>
                </a:lnTo>
                <a:lnTo>
                  <a:pt x="28" y="85"/>
                </a:lnTo>
                <a:lnTo>
                  <a:pt x="7" y="22"/>
                </a:lnTo>
                <a:lnTo>
                  <a:pt x="7" y="19"/>
                </a:lnTo>
                <a:lnTo>
                  <a:pt x="9" y="13"/>
                </a:lnTo>
                <a:lnTo>
                  <a:pt x="12" y="9"/>
                </a:lnTo>
                <a:lnTo>
                  <a:pt x="18" y="4"/>
                </a:lnTo>
                <a:lnTo>
                  <a:pt x="22" y="0"/>
                </a:lnTo>
                <a:lnTo>
                  <a:pt x="31" y="3"/>
                </a:lnTo>
                <a:lnTo>
                  <a:pt x="36" y="4"/>
                </a:lnTo>
                <a:lnTo>
                  <a:pt x="42" y="10"/>
                </a:lnTo>
                <a:lnTo>
                  <a:pt x="49" y="16"/>
                </a:lnTo>
                <a:lnTo>
                  <a:pt x="55" y="27"/>
                </a:lnTo>
                <a:close/>
              </a:path>
            </a:pathLst>
          </a:custGeom>
          <a:solidFill>
            <a:srgbClr val="EB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3" name="Freeform 32"/>
          <p:cNvSpPr>
            <a:spLocks/>
          </p:cNvSpPr>
          <p:nvPr/>
        </p:nvSpPr>
        <p:spPr bwMode="auto">
          <a:xfrm>
            <a:off x="7773988" y="6375400"/>
            <a:ext cx="92075" cy="400050"/>
          </a:xfrm>
          <a:custGeom>
            <a:avLst/>
            <a:gdLst>
              <a:gd name="T0" fmla="*/ 2147483647 w 172"/>
              <a:gd name="T1" fmla="*/ 2147483647 h 756"/>
              <a:gd name="T2" fmla="*/ 2147483647 w 172"/>
              <a:gd name="T3" fmla="*/ 2147483647 h 756"/>
              <a:gd name="T4" fmla="*/ 2147483647 w 172"/>
              <a:gd name="T5" fmla="*/ 2147483647 h 756"/>
              <a:gd name="T6" fmla="*/ 2147483647 w 172"/>
              <a:gd name="T7" fmla="*/ 2147483647 h 756"/>
              <a:gd name="T8" fmla="*/ 2147483647 w 172"/>
              <a:gd name="T9" fmla="*/ 2147483647 h 756"/>
              <a:gd name="T10" fmla="*/ 2147483647 w 172"/>
              <a:gd name="T11" fmla="*/ 2147483647 h 756"/>
              <a:gd name="T12" fmla="*/ 2147483647 w 172"/>
              <a:gd name="T13" fmla="*/ 2147483647 h 756"/>
              <a:gd name="T14" fmla="*/ 0 w 172"/>
              <a:gd name="T15" fmla="*/ 2147483647 h 756"/>
              <a:gd name="T16" fmla="*/ 2147483647 w 172"/>
              <a:gd name="T17" fmla="*/ 2147483647 h 756"/>
              <a:gd name="T18" fmla="*/ 2147483647 w 172"/>
              <a:gd name="T19" fmla="*/ 2147483647 h 756"/>
              <a:gd name="T20" fmla="*/ 2147483647 w 172"/>
              <a:gd name="T21" fmla="*/ 2147483647 h 756"/>
              <a:gd name="T22" fmla="*/ 2147483647 w 172"/>
              <a:gd name="T23" fmla="*/ 2147483647 h 756"/>
              <a:gd name="T24" fmla="*/ 2147483647 w 172"/>
              <a:gd name="T25" fmla="*/ 2147483647 h 756"/>
              <a:gd name="T26" fmla="*/ 2147483647 w 172"/>
              <a:gd name="T27" fmla="*/ 2147483647 h 756"/>
              <a:gd name="T28" fmla="*/ 2147483647 w 172"/>
              <a:gd name="T29" fmla="*/ 2147483647 h 756"/>
              <a:gd name="T30" fmla="*/ 2147483647 w 172"/>
              <a:gd name="T31" fmla="*/ 2147483647 h 756"/>
              <a:gd name="T32" fmla="*/ 2147483647 w 172"/>
              <a:gd name="T33" fmla="*/ 2147483647 h 756"/>
              <a:gd name="T34" fmla="*/ 2147483647 w 172"/>
              <a:gd name="T35" fmla="*/ 2147483647 h 756"/>
              <a:gd name="T36" fmla="*/ 2147483647 w 172"/>
              <a:gd name="T37" fmla="*/ 2147483647 h 756"/>
              <a:gd name="T38" fmla="*/ 2147483647 w 172"/>
              <a:gd name="T39" fmla="*/ 2147483647 h 756"/>
              <a:gd name="T40" fmla="*/ 2147483647 w 172"/>
              <a:gd name="T41" fmla="*/ 2147483647 h 756"/>
              <a:gd name="T42" fmla="*/ 2147483647 w 172"/>
              <a:gd name="T43" fmla="*/ 2147483647 h 756"/>
              <a:gd name="T44" fmla="*/ 2147483647 w 172"/>
              <a:gd name="T45" fmla="*/ 2147483647 h 756"/>
              <a:gd name="T46" fmla="*/ 2147483647 w 172"/>
              <a:gd name="T47" fmla="*/ 2147483647 h 756"/>
              <a:gd name="T48" fmla="*/ 2147483647 w 172"/>
              <a:gd name="T49" fmla="*/ 2147483647 h 756"/>
              <a:gd name="T50" fmla="*/ 2147483647 w 172"/>
              <a:gd name="T51" fmla="*/ 2147483647 h 756"/>
              <a:gd name="T52" fmla="*/ 2147483647 w 172"/>
              <a:gd name="T53" fmla="*/ 2147483647 h 756"/>
              <a:gd name="T54" fmla="*/ 2147483647 w 172"/>
              <a:gd name="T55" fmla="*/ 2147483647 h 756"/>
              <a:gd name="T56" fmla="*/ 2147483647 w 172"/>
              <a:gd name="T57" fmla="*/ 2147483647 h 756"/>
              <a:gd name="T58" fmla="*/ 2147483647 w 172"/>
              <a:gd name="T59" fmla="*/ 2147483647 h 756"/>
              <a:gd name="T60" fmla="*/ 2147483647 w 172"/>
              <a:gd name="T61" fmla="*/ 2147483647 h 756"/>
              <a:gd name="T62" fmla="*/ 2147483647 w 172"/>
              <a:gd name="T63" fmla="*/ 2147483647 h 756"/>
              <a:gd name="T64" fmla="*/ 2147483647 w 172"/>
              <a:gd name="T65" fmla="*/ 2147483647 h 756"/>
              <a:gd name="T66" fmla="*/ 2147483647 w 172"/>
              <a:gd name="T67" fmla="*/ 0 h 756"/>
              <a:gd name="T68" fmla="*/ 2147483647 w 172"/>
              <a:gd name="T69" fmla="*/ 2147483647 h 756"/>
              <a:gd name="T70" fmla="*/ 2147483647 w 172"/>
              <a:gd name="T71" fmla="*/ 2147483647 h 7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2"/>
              <a:gd name="T109" fmla="*/ 0 h 756"/>
              <a:gd name="T110" fmla="*/ 172 w 172"/>
              <a:gd name="T111" fmla="*/ 756 h 75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2" h="756">
                <a:moveTo>
                  <a:pt x="7" y="82"/>
                </a:moveTo>
                <a:lnTo>
                  <a:pt x="6" y="85"/>
                </a:lnTo>
                <a:lnTo>
                  <a:pt x="6" y="97"/>
                </a:lnTo>
                <a:lnTo>
                  <a:pt x="4" y="115"/>
                </a:lnTo>
                <a:lnTo>
                  <a:pt x="3" y="142"/>
                </a:lnTo>
                <a:lnTo>
                  <a:pt x="1" y="172"/>
                </a:lnTo>
                <a:lnTo>
                  <a:pt x="1" y="210"/>
                </a:lnTo>
                <a:lnTo>
                  <a:pt x="0" y="250"/>
                </a:lnTo>
                <a:lnTo>
                  <a:pt x="3" y="298"/>
                </a:lnTo>
                <a:lnTo>
                  <a:pt x="3" y="346"/>
                </a:lnTo>
                <a:lnTo>
                  <a:pt x="6" y="400"/>
                </a:lnTo>
                <a:lnTo>
                  <a:pt x="10" y="455"/>
                </a:lnTo>
                <a:lnTo>
                  <a:pt x="19" y="513"/>
                </a:lnTo>
                <a:lnTo>
                  <a:pt x="27" y="573"/>
                </a:lnTo>
                <a:lnTo>
                  <a:pt x="37" y="633"/>
                </a:lnTo>
                <a:lnTo>
                  <a:pt x="50" y="693"/>
                </a:lnTo>
                <a:lnTo>
                  <a:pt x="68" y="756"/>
                </a:lnTo>
                <a:lnTo>
                  <a:pt x="172" y="729"/>
                </a:lnTo>
                <a:lnTo>
                  <a:pt x="158" y="681"/>
                </a:lnTo>
                <a:lnTo>
                  <a:pt x="146" y="639"/>
                </a:lnTo>
                <a:lnTo>
                  <a:pt x="134" y="597"/>
                </a:lnTo>
                <a:lnTo>
                  <a:pt x="125" y="557"/>
                </a:lnTo>
                <a:lnTo>
                  <a:pt x="115" y="516"/>
                </a:lnTo>
                <a:lnTo>
                  <a:pt x="107" y="478"/>
                </a:lnTo>
                <a:lnTo>
                  <a:pt x="98" y="439"/>
                </a:lnTo>
                <a:lnTo>
                  <a:pt x="94" y="400"/>
                </a:lnTo>
                <a:lnTo>
                  <a:pt x="89" y="358"/>
                </a:lnTo>
                <a:lnTo>
                  <a:pt x="86" y="316"/>
                </a:lnTo>
                <a:lnTo>
                  <a:pt x="85" y="271"/>
                </a:lnTo>
                <a:lnTo>
                  <a:pt x="85" y="223"/>
                </a:lnTo>
                <a:lnTo>
                  <a:pt x="85" y="174"/>
                </a:lnTo>
                <a:lnTo>
                  <a:pt x="88" y="120"/>
                </a:lnTo>
                <a:lnTo>
                  <a:pt x="91" y="62"/>
                </a:lnTo>
                <a:lnTo>
                  <a:pt x="98" y="0"/>
                </a:lnTo>
                <a:lnTo>
                  <a:pt x="7" y="8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4" name="Freeform 33"/>
          <p:cNvSpPr>
            <a:spLocks/>
          </p:cNvSpPr>
          <p:nvPr/>
        </p:nvSpPr>
        <p:spPr bwMode="auto">
          <a:xfrm>
            <a:off x="7975600" y="6175375"/>
            <a:ext cx="150813" cy="581025"/>
          </a:xfrm>
          <a:custGeom>
            <a:avLst/>
            <a:gdLst>
              <a:gd name="T0" fmla="*/ 2147483647 w 285"/>
              <a:gd name="T1" fmla="*/ 2147483647 h 1097"/>
              <a:gd name="T2" fmla="*/ 2147483647 w 285"/>
              <a:gd name="T3" fmla="*/ 2147483647 h 1097"/>
              <a:gd name="T4" fmla="*/ 2147483647 w 285"/>
              <a:gd name="T5" fmla="*/ 2147483647 h 1097"/>
              <a:gd name="T6" fmla="*/ 2147483647 w 285"/>
              <a:gd name="T7" fmla="*/ 2147483647 h 1097"/>
              <a:gd name="T8" fmla="*/ 2147483647 w 285"/>
              <a:gd name="T9" fmla="*/ 2147483647 h 1097"/>
              <a:gd name="T10" fmla="*/ 2147483647 w 285"/>
              <a:gd name="T11" fmla="*/ 2147483647 h 1097"/>
              <a:gd name="T12" fmla="*/ 2147483647 w 285"/>
              <a:gd name="T13" fmla="*/ 2147483647 h 1097"/>
              <a:gd name="T14" fmla="*/ 2147483647 w 285"/>
              <a:gd name="T15" fmla="*/ 2147483647 h 1097"/>
              <a:gd name="T16" fmla="*/ 2147483647 w 285"/>
              <a:gd name="T17" fmla="*/ 2147483647 h 1097"/>
              <a:gd name="T18" fmla="*/ 2147483647 w 285"/>
              <a:gd name="T19" fmla="*/ 2147483647 h 1097"/>
              <a:gd name="T20" fmla="*/ 2147483647 w 285"/>
              <a:gd name="T21" fmla="*/ 2147483647 h 1097"/>
              <a:gd name="T22" fmla="*/ 2147483647 w 285"/>
              <a:gd name="T23" fmla="*/ 2147483647 h 1097"/>
              <a:gd name="T24" fmla="*/ 2147483647 w 285"/>
              <a:gd name="T25" fmla="*/ 2147483647 h 1097"/>
              <a:gd name="T26" fmla="*/ 2147483647 w 285"/>
              <a:gd name="T27" fmla="*/ 2147483647 h 1097"/>
              <a:gd name="T28" fmla="*/ 2147483647 w 285"/>
              <a:gd name="T29" fmla="*/ 2147483647 h 1097"/>
              <a:gd name="T30" fmla="*/ 2147483647 w 285"/>
              <a:gd name="T31" fmla="*/ 2147483647 h 1097"/>
              <a:gd name="T32" fmla="*/ 0 w 285"/>
              <a:gd name="T33" fmla="*/ 2147483647 h 1097"/>
              <a:gd name="T34" fmla="*/ 2147483647 w 285"/>
              <a:gd name="T35" fmla="*/ 2147483647 h 1097"/>
              <a:gd name="T36" fmla="*/ 2147483647 w 285"/>
              <a:gd name="T37" fmla="*/ 2147483647 h 1097"/>
              <a:gd name="T38" fmla="*/ 2147483647 w 285"/>
              <a:gd name="T39" fmla="*/ 2147483647 h 1097"/>
              <a:gd name="T40" fmla="*/ 2147483647 w 285"/>
              <a:gd name="T41" fmla="*/ 2147483647 h 1097"/>
              <a:gd name="T42" fmla="*/ 2147483647 w 285"/>
              <a:gd name="T43" fmla="*/ 2147483647 h 1097"/>
              <a:gd name="T44" fmla="*/ 2147483647 w 285"/>
              <a:gd name="T45" fmla="*/ 2147483647 h 1097"/>
              <a:gd name="T46" fmla="*/ 2147483647 w 285"/>
              <a:gd name="T47" fmla="*/ 2147483647 h 1097"/>
              <a:gd name="T48" fmla="*/ 2147483647 w 285"/>
              <a:gd name="T49" fmla="*/ 2147483647 h 1097"/>
              <a:gd name="T50" fmla="*/ 2147483647 w 285"/>
              <a:gd name="T51" fmla="*/ 2147483647 h 1097"/>
              <a:gd name="T52" fmla="*/ 2147483647 w 285"/>
              <a:gd name="T53" fmla="*/ 2147483647 h 1097"/>
              <a:gd name="T54" fmla="*/ 2147483647 w 285"/>
              <a:gd name="T55" fmla="*/ 2147483647 h 1097"/>
              <a:gd name="T56" fmla="*/ 2147483647 w 285"/>
              <a:gd name="T57" fmla="*/ 2147483647 h 1097"/>
              <a:gd name="T58" fmla="*/ 2147483647 w 285"/>
              <a:gd name="T59" fmla="*/ 2147483647 h 1097"/>
              <a:gd name="T60" fmla="*/ 2147483647 w 285"/>
              <a:gd name="T61" fmla="*/ 2147483647 h 1097"/>
              <a:gd name="T62" fmla="*/ 2147483647 w 285"/>
              <a:gd name="T63" fmla="*/ 2147483647 h 1097"/>
              <a:gd name="T64" fmla="*/ 2147483647 w 285"/>
              <a:gd name="T65" fmla="*/ 2147483647 h 1097"/>
              <a:gd name="T66" fmla="*/ 2147483647 w 285"/>
              <a:gd name="T67" fmla="*/ 0 h 1097"/>
              <a:gd name="T68" fmla="*/ 2147483647 w 285"/>
              <a:gd name="T69" fmla="*/ 2147483647 h 1097"/>
              <a:gd name="T70" fmla="*/ 2147483647 w 285"/>
              <a:gd name="T71" fmla="*/ 2147483647 h 10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5"/>
              <a:gd name="T109" fmla="*/ 0 h 1097"/>
              <a:gd name="T110" fmla="*/ 285 w 285"/>
              <a:gd name="T111" fmla="*/ 1097 h 10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5" h="1097">
                <a:moveTo>
                  <a:pt x="56" y="48"/>
                </a:moveTo>
                <a:lnTo>
                  <a:pt x="57" y="52"/>
                </a:lnTo>
                <a:lnTo>
                  <a:pt x="65" y="67"/>
                </a:lnTo>
                <a:lnTo>
                  <a:pt x="75" y="91"/>
                </a:lnTo>
                <a:lnTo>
                  <a:pt x="89" y="126"/>
                </a:lnTo>
                <a:lnTo>
                  <a:pt x="102" y="168"/>
                </a:lnTo>
                <a:lnTo>
                  <a:pt x="115" y="219"/>
                </a:lnTo>
                <a:lnTo>
                  <a:pt x="127" y="275"/>
                </a:lnTo>
                <a:lnTo>
                  <a:pt x="138" y="343"/>
                </a:lnTo>
                <a:lnTo>
                  <a:pt x="144" y="416"/>
                </a:lnTo>
                <a:lnTo>
                  <a:pt x="145" y="495"/>
                </a:lnTo>
                <a:lnTo>
                  <a:pt x="142" y="579"/>
                </a:lnTo>
                <a:lnTo>
                  <a:pt x="132" y="670"/>
                </a:lnTo>
                <a:lnTo>
                  <a:pt x="114" y="766"/>
                </a:lnTo>
                <a:lnTo>
                  <a:pt x="87" y="868"/>
                </a:lnTo>
                <a:lnTo>
                  <a:pt x="48" y="971"/>
                </a:lnTo>
                <a:lnTo>
                  <a:pt x="0" y="1082"/>
                </a:lnTo>
                <a:lnTo>
                  <a:pt x="103" y="1097"/>
                </a:lnTo>
                <a:lnTo>
                  <a:pt x="106" y="1090"/>
                </a:lnTo>
                <a:lnTo>
                  <a:pt x="118" y="1070"/>
                </a:lnTo>
                <a:lnTo>
                  <a:pt x="136" y="1037"/>
                </a:lnTo>
                <a:lnTo>
                  <a:pt x="159" y="995"/>
                </a:lnTo>
                <a:lnTo>
                  <a:pt x="184" y="943"/>
                </a:lnTo>
                <a:lnTo>
                  <a:pt x="210" y="882"/>
                </a:lnTo>
                <a:lnTo>
                  <a:pt x="234" y="813"/>
                </a:lnTo>
                <a:lnTo>
                  <a:pt x="256" y="736"/>
                </a:lnTo>
                <a:lnTo>
                  <a:pt x="271" y="653"/>
                </a:lnTo>
                <a:lnTo>
                  <a:pt x="283" y="567"/>
                </a:lnTo>
                <a:lnTo>
                  <a:pt x="285" y="476"/>
                </a:lnTo>
                <a:lnTo>
                  <a:pt x="279" y="383"/>
                </a:lnTo>
                <a:lnTo>
                  <a:pt x="259" y="287"/>
                </a:lnTo>
                <a:lnTo>
                  <a:pt x="226" y="192"/>
                </a:lnTo>
                <a:lnTo>
                  <a:pt x="180" y="94"/>
                </a:lnTo>
                <a:lnTo>
                  <a:pt x="115" y="0"/>
                </a:lnTo>
                <a:lnTo>
                  <a:pt x="56" y="48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5" name="Freeform 34"/>
          <p:cNvSpPr>
            <a:spLocks/>
          </p:cNvSpPr>
          <p:nvPr/>
        </p:nvSpPr>
        <p:spPr bwMode="auto">
          <a:xfrm>
            <a:off x="7893050" y="6742113"/>
            <a:ext cx="233363" cy="46037"/>
          </a:xfrm>
          <a:custGeom>
            <a:avLst/>
            <a:gdLst>
              <a:gd name="T0" fmla="*/ 0 w 440"/>
              <a:gd name="T1" fmla="*/ 2147483647 h 88"/>
              <a:gd name="T2" fmla="*/ 2147483647 w 440"/>
              <a:gd name="T3" fmla="*/ 0 h 88"/>
              <a:gd name="T4" fmla="*/ 2147483647 w 440"/>
              <a:gd name="T5" fmla="*/ 2147483647 h 88"/>
              <a:gd name="T6" fmla="*/ 2147483647 w 440"/>
              <a:gd name="T7" fmla="*/ 2147483647 h 88"/>
              <a:gd name="T8" fmla="*/ 0 w 440"/>
              <a:gd name="T9" fmla="*/ 2147483647 h 88"/>
              <a:gd name="T10" fmla="*/ 0 w 44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88"/>
              <a:gd name="T20" fmla="*/ 440 w 440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88">
                <a:moveTo>
                  <a:pt x="0" y="12"/>
                </a:moveTo>
                <a:lnTo>
                  <a:pt x="316" y="0"/>
                </a:lnTo>
                <a:lnTo>
                  <a:pt x="440" y="42"/>
                </a:lnTo>
                <a:lnTo>
                  <a:pt x="27" y="88"/>
                </a:lnTo>
                <a:lnTo>
                  <a:pt x="0" y="1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6" name="Freeform 35"/>
          <p:cNvSpPr>
            <a:spLocks/>
          </p:cNvSpPr>
          <p:nvPr/>
        </p:nvSpPr>
        <p:spPr bwMode="auto">
          <a:xfrm>
            <a:off x="7912100" y="6413500"/>
            <a:ext cx="49213" cy="365125"/>
          </a:xfrm>
          <a:custGeom>
            <a:avLst/>
            <a:gdLst>
              <a:gd name="T0" fmla="*/ 2147483647 w 93"/>
              <a:gd name="T1" fmla="*/ 2147483647 h 690"/>
              <a:gd name="T2" fmla="*/ 2147483647 w 93"/>
              <a:gd name="T3" fmla="*/ 2147483647 h 690"/>
              <a:gd name="T4" fmla="*/ 2147483647 w 93"/>
              <a:gd name="T5" fmla="*/ 2147483647 h 690"/>
              <a:gd name="T6" fmla="*/ 2147483647 w 93"/>
              <a:gd name="T7" fmla="*/ 2147483647 h 690"/>
              <a:gd name="T8" fmla="*/ 2147483647 w 93"/>
              <a:gd name="T9" fmla="*/ 2147483647 h 690"/>
              <a:gd name="T10" fmla="*/ 2147483647 w 93"/>
              <a:gd name="T11" fmla="*/ 2147483647 h 690"/>
              <a:gd name="T12" fmla="*/ 2147483647 w 93"/>
              <a:gd name="T13" fmla="*/ 2147483647 h 690"/>
              <a:gd name="T14" fmla="*/ 2147483647 w 93"/>
              <a:gd name="T15" fmla="*/ 2147483647 h 690"/>
              <a:gd name="T16" fmla="*/ 2147483647 w 93"/>
              <a:gd name="T17" fmla="*/ 2147483647 h 690"/>
              <a:gd name="T18" fmla="*/ 2147483647 w 93"/>
              <a:gd name="T19" fmla="*/ 2147483647 h 690"/>
              <a:gd name="T20" fmla="*/ 2147483647 w 93"/>
              <a:gd name="T21" fmla="*/ 2147483647 h 690"/>
              <a:gd name="T22" fmla="*/ 2147483647 w 93"/>
              <a:gd name="T23" fmla="*/ 2147483647 h 690"/>
              <a:gd name="T24" fmla="*/ 2147483647 w 93"/>
              <a:gd name="T25" fmla="*/ 2147483647 h 690"/>
              <a:gd name="T26" fmla="*/ 2147483647 w 93"/>
              <a:gd name="T27" fmla="*/ 2147483647 h 690"/>
              <a:gd name="T28" fmla="*/ 2147483647 w 93"/>
              <a:gd name="T29" fmla="*/ 2147483647 h 690"/>
              <a:gd name="T30" fmla="*/ 2147483647 w 93"/>
              <a:gd name="T31" fmla="*/ 2147483647 h 690"/>
              <a:gd name="T32" fmla="*/ 2147483647 w 93"/>
              <a:gd name="T33" fmla="*/ 2147483647 h 690"/>
              <a:gd name="T34" fmla="*/ 2147483647 w 93"/>
              <a:gd name="T35" fmla="*/ 2147483647 h 690"/>
              <a:gd name="T36" fmla="*/ 2147483647 w 93"/>
              <a:gd name="T37" fmla="*/ 2147483647 h 690"/>
              <a:gd name="T38" fmla="*/ 2147483647 w 93"/>
              <a:gd name="T39" fmla="*/ 2147483647 h 690"/>
              <a:gd name="T40" fmla="*/ 2147483647 w 93"/>
              <a:gd name="T41" fmla="*/ 2147483647 h 690"/>
              <a:gd name="T42" fmla="*/ 2147483647 w 93"/>
              <a:gd name="T43" fmla="*/ 2147483647 h 690"/>
              <a:gd name="T44" fmla="*/ 2147483647 w 93"/>
              <a:gd name="T45" fmla="*/ 2147483647 h 690"/>
              <a:gd name="T46" fmla="*/ 2147483647 w 93"/>
              <a:gd name="T47" fmla="*/ 2147483647 h 690"/>
              <a:gd name="T48" fmla="*/ 2147483647 w 93"/>
              <a:gd name="T49" fmla="*/ 2147483647 h 690"/>
              <a:gd name="T50" fmla="*/ 2147483647 w 93"/>
              <a:gd name="T51" fmla="*/ 2147483647 h 690"/>
              <a:gd name="T52" fmla="*/ 2147483647 w 93"/>
              <a:gd name="T53" fmla="*/ 0 h 690"/>
              <a:gd name="T54" fmla="*/ 2147483647 w 93"/>
              <a:gd name="T55" fmla="*/ 0 h 690"/>
              <a:gd name="T56" fmla="*/ 2147483647 w 93"/>
              <a:gd name="T57" fmla="*/ 2147483647 h 690"/>
              <a:gd name="T58" fmla="*/ 2147483647 w 93"/>
              <a:gd name="T59" fmla="*/ 2147483647 h 690"/>
              <a:gd name="T60" fmla="*/ 2147483647 w 93"/>
              <a:gd name="T61" fmla="*/ 2147483647 h 690"/>
              <a:gd name="T62" fmla="*/ 2147483647 w 93"/>
              <a:gd name="T63" fmla="*/ 2147483647 h 690"/>
              <a:gd name="T64" fmla="*/ 2147483647 w 93"/>
              <a:gd name="T65" fmla="*/ 2147483647 h 690"/>
              <a:gd name="T66" fmla="*/ 2147483647 w 93"/>
              <a:gd name="T67" fmla="*/ 2147483647 h 690"/>
              <a:gd name="T68" fmla="*/ 2147483647 w 93"/>
              <a:gd name="T69" fmla="*/ 2147483647 h 690"/>
              <a:gd name="T70" fmla="*/ 0 w 93"/>
              <a:gd name="T71" fmla="*/ 2147483647 h 690"/>
              <a:gd name="T72" fmla="*/ 0 w 93"/>
              <a:gd name="T73" fmla="*/ 2147483647 h 690"/>
              <a:gd name="T74" fmla="*/ 0 w 93"/>
              <a:gd name="T75" fmla="*/ 2147483647 h 690"/>
              <a:gd name="T76" fmla="*/ 0 w 93"/>
              <a:gd name="T77" fmla="*/ 2147483647 h 690"/>
              <a:gd name="T78" fmla="*/ 0 w 93"/>
              <a:gd name="T79" fmla="*/ 2147483647 h 690"/>
              <a:gd name="T80" fmla="*/ 2147483647 w 93"/>
              <a:gd name="T81" fmla="*/ 2147483647 h 690"/>
              <a:gd name="T82" fmla="*/ 2147483647 w 93"/>
              <a:gd name="T83" fmla="*/ 2147483647 h 690"/>
              <a:gd name="T84" fmla="*/ 2147483647 w 93"/>
              <a:gd name="T85" fmla="*/ 2147483647 h 690"/>
              <a:gd name="T86" fmla="*/ 2147483647 w 93"/>
              <a:gd name="T87" fmla="*/ 2147483647 h 690"/>
              <a:gd name="T88" fmla="*/ 2147483647 w 93"/>
              <a:gd name="T89" fmla="*/ 2147483647 h 690"/>
              <a:gd name="T90" fmla="*/ 2147483647 w 93"/>
              <a:gd name="T91" fmla="*/ 2147483647 h 690"/>
              <a:gd name="T92" fmla="*/ 2147483647 w 93"/>
              <a:gd name="T93" fmla="*/ 2147483647 h 690"/>
              <a:gd name="T94" fmla="*/ 2147483647 w 93"/>
              <a:gd name="T95" fmla="*/ 2147483647 h 690"/>
              <a:gd name="T96" fmla="*/ 2147483647 w 93"/>
              <a:gd name="T97" fmla="*/ 2147483647 h 690"/>
              <a:gd name="T98" fmla="*/ 2147483647 w 93"/>
              <a:gd name="T99" fmla="*/ 2147483647 h 690"/>
              <a:gd name="T100" fmla="*/ 2147483647 w 93"/>
              <a:gd name="T101" fmla="*/ 2147483647 h 6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"/>
              <a:gd name="T154" fmla="*/ 0 h 690"/>
              <a:gd name="T155" fmla="*/ 93 w 93"/>
              <a:gd name="T156" fmla="*/ 690 h 6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" h="690">
                <a:moveTo>
                  <a:pt x="93" y="642"/>
                </a:moveTo>
                <a:lnTo>
                  <a:pt x="92" y="636"/>
                </a:lnTo>
                <a:lnTo>
                  <a:pt x="92" y="624"/>
                </a:lnTo>
                <a:lnTo>
                  <a:pt x="90" y="605"/>
                </a:lnTo>
                <a:lnTo>
                  <a:pt x="90" y="579"/>
                </a:lnTo>
                <a:lnTo>
                  <a:pt x="89" y="546"/>
                </a:lnTo>
                <a:lnTo>
                  <a:pt x="89" y="512"/>
                </a:lnTo>
                <a:lnTo>
                  <a:pt x="89" y="473"/>
                </a:lnTo>
                <a:lnTo>
                  <a:pt x="89" y="431"/>
                </a:lnTo>
                <a:lnTo>
                  <a:pt x="89" y="385"/>
                </a:lnTo>
                <a:lnTo>
                  <a:pt x="89" y="341"/>
                </a:lnTo>
                <a:lnTo>
                  <a:pt x="87" y="295"/>
                </a:lnTo>
                <a:lnTo>
                  <a:pt x="87" y="250"/>
                </a:lnTo>
                <a:lnTo>
                  <a:pt x="87" y="205"/>
                </a:lnTo>
                <a:lnTo>
                  <a:pt x="87" y="165"/>
                </a:lnTo>
                <a:lnTo>
                  <a:pt x="87" y="127"/>
                </a:lnTo>
                <a:lnTo>
                  <a:pt x="87" y="93"/>
                </a:lnTo>
                <a:lnTo>
                  <a:pt x="86" y="84"/>
                </a:lnTo>
                <a:lnTo>
                  <a:pt x="84" y="73"/>
                </a:lnTo>
                <a:lnTo>
                  <a:pt x="81" y="61"/>
                </a:lnTo>
                <a:lnTo>
                  <a:pt x="77" y="49"/>
                </a:lnTo>
                <a:lnTo>
                  <a:pt x="72" y="37"/>
                </a:lnTo>
                <a:lnTo>
                  <a:pt x="68" y="25"/>
                </a:lnTo>
                <a:lnTo>
                  <a:pt x="62" y="16"/>
                </a:lnTo>
                <a:lnTo>
                  <a:pt x="56" y="9"/>
                </a:lnTo>
                <a:lnTo>
                  <a:pt x="50" y="3"/>
                </a:lnTo>
                <a:lnTo>
                  <a:pt x="42" y="0"/>
                </a:lnTo>
                <a:lnTo>
                  <a:pt x="36" y="0"/>
                </a:lnTo>
                <a:lnTo>
                  <a:pt x="30" y="4"/>
                </a:lnTo>
                <a:lnTo>
                  <a:pt x="23" y="13"/>
                </a:lnTo>
                <a:lnTo>
                  <a:pt x="18" y="25"/>
                </a:lnTo>
                <a:lnTo>
                  <a:pt x="14" y="45"/>
                </a:lnTo>
                <a:lnTo>
                  <a:pt x="11" y="72"/>
                </a:lnTo>
                <a:lnTo>
                  <a:pt x="6" y="100"/>
                </a:lnTo>
                <a:lnTo>
                  <a:pt x="5" y="132"/>
                </a:lnTo>
                <a:lnTo>
                  <a:pt x="0" y="163"/>
                </a:lnTo>
                <a:lnTo>
                  <a:pt x="0" y="199"/>
                </a:lnTo>
                <a:lnTo>
                  <a:pt x="0" y="235"/>
                </a:lnTo>
                <a:lnTo>
                  <a:pt x="0" y="272"/>
                </a:lnTo>
                <a:lnTo>
                  <a:pt x="0" y="311"/>
                </a:lnTo>
                <a:lnTo>
                  <a:pt x="5" y="352"/>
                </a:lnTo>
                <a:lnTo>
                  <a:pt x="6" y="392"/>
                </a:lnTo>
                <a:lnTo>
                  <a:pt x="9" y="434"/>
                </a:lnTo>
                <a:lnTo>
                  <a:pt x="14" y="474"/>
                </a:lnTo>
                <a:lnTo>
                  <a:pt x="18" y="518"/>
                </a:lnTo>
                <a:lnTo>
                  <a:pt x="23" y="560"/>
                </a:lnTo>
                <a:lnTo>
                  <a:pt x="30" y="603"/>
                </a:lnTo>
                <a:lnTo>
                  <a:pt x="36" y="647"/>
                </a:lnTo>
                <a:lnTo>
                  <a:pt x="45" y="690"/>
                </a:lnTo>
                <a:lnTo>
                  <a:pt x="93" y="64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7" name="Freeform 36"/>
          <p:cNvSpPr>
            <a:spLocks/>
          </p:cNvSpPr>
          <p:nvPr/>
        </p:nvSpPr>
        <p:spPr bwMode="auto">
          <a:xfrm>
            <a:off x="8021638" y="5918200"/>
            <a:ext cx="141287" cy="131763"/>
          </a:xfrm>
          <a:custGeom>
            <a:avLst/>
            <a:gdLst>
              <a:gd name="T0" fmla="*/ 2147483647 w 267"/>
              <a:gd name="T1" fmla="*/ 2147483647 h 249"/>
              <a:gd name="T2" fmla="*/ 2147483647 w 267"/>
              <a:gd name="T3" fmla="*/ 0 h 249"/>
              <a:gd name="T4" fmla="*/ 2147483647 w 267"/>
              <a:gd name="T5" fmla="*/ 0 h 249"/>
              <a:gd name="T6" fmla="*/ 2147483647 w 267"/>
              <a:gd name="T7" fmla="*/ 0 h 249"/>
              <a:gd name="T8" fmla="*/ 2147483647 w 267"/>
              <a:gd name="T9" fmla="*/ 2147483647 h 249"/>
              <a:gd name="T10" fmla="*/ 2147483647 w 267"/>
              <a:gd name="T11" fmla="*/ 2147483647 h 249"/>
              <a:gd name="T12" fmla="*/ 2147483647 w 267"/>
              <a:gd name="T13" fmla="*/ 2147483647 h 249"/>
              <a:gd name="T14" fmla="*/ 2147483647 w 267"/>
              <a:gd name="T15" fmla="*/ 2147483647 h 249"/>
              <a:gd name="T16" fmla="*/ 2147483647 w 267"/>
              <a:gd name="T17" fmla="*/ 2147483647 h 249"/>
              <a:gd name="T18" fmla="*/ 2147483647 w 267"/>
              <a:gd name="T19" fmla="*/ 2147483647 h 249"/>
              <a:gd name="T20" fmla="*/ 2147483647 w 267"/>
              <a:gd name="T21" fmla="*/ 2147483647 h 249"/>
              <a:gd name="T22" fmla="*/ 2147483647 w 267"/>
              <a:gd name="T23" fmla="*/ 2147483647 h 249"/>
              <a:gd name="T24" fmla="*/ 2147483647 w 267"/>
              <a:gd name="T25" fmla="*/ 2147483647 h 249"/>
              <a:gd name="T26" fmla="*/ 2147483647 w 267"/>
              <a:gd name="T27" fmla="*/ 2147483647 h 249"/>
              <a:gd name="T28" fmla="*/ 2147483647 w 267"/>
              <a:gd name="T29" fmla="*/ 2147483647 h 249"/>
              <a:gd name="T30" fmla="*/ 2147483647 w 267"/>
              <a:gd name="T31" fmla="*/ 2147483647 h 249"/>
              <a:gd name="T32" fmla="*/ 2147483647 w 267"/>
              <a:gd name="T33" fmla="*/ 2147483647 h 249"/>
              <a:gd name="T34" fmla="*/ 2147483647 w 267"/>
              <a:gd name="T35" fmla="*/ 2147483647 h 249"/>
              <a:gd name="T36" fmla="*/ 2147483647 w 267"/>
              <a:gd name="T37" fmla="*/ 2147483647 h 249"/>
              <a:gd name="T38" fmla="*/ 2147483647 w 267"/>
              <a:gd name="T39" fmla="*/ 2147483647 h 249"/>
              <a:gd name="T40" fmla="*/ 2147483647 w 267"/>
              <a:gd name="T41" fmla="*/ 2147483647 h 249"/>
              <a:gd name="T42" fmla="*/ 2147483647 w 267"/>
              <a:gd name="T43" fmla="*/ 2147483647 h 249"/>
              <a:gd name="T44" fmla="*/ 2147483647 w 267"/>
              <a:gd name="T45" fmla="*/ 2147483647 h 249"/>
              <a:gd name="T46" fmla="*/ 2147483647 w 267"/>
              <a:gd name="T47" fmla="*/ 2147483647 h 249"/>
              <a:gd name="T48" fmla="*/ 2147483647 w 267"/>
              <a:gd name="T49" fmla="*/ 2147483647 h 249"/>
              <a:gd name="T50" fmla="*/ 2147483647 w 267"/>
              <a:gd name="T51" fmla="*/ 2147483647 h 249"/>
              <a:gd name="T52" fmla="*/ 2147483647 w 267"/>
              <a:gd name="T53" fmla="*/ 2147483647 h 249"/>
              <a:gd name="T54" fmla="*/ 2147483647 w 267"/>
              <a:gd name="T55" fmla="*/ 2147483647 h 249"/>
              <a:gd name="T56" fmla="*/ 2147483647 w 267"/>
              <a:gd name="T57" fmla="*/ 2147483647 h 249"/>
              <a:gd name="T58" fmla="*/ 2147483647 w 267"/>
              <a:gd name="T59" fmla="*/ 2147483647 h 249"/>
              <a:gd name="T60" fmla="*/ 2147483647 w 267"/>
              <a:gd name="T61" fmla="*/ 2147483647 h 249"/>
              <a:gd name="T62" fmla="*/ 2147483647 w 267"/>
              <a:gd name="T63" fmla="*/ 2147483647 h 249"/>
              <a:gd name="T64" fmla="*/ 2147483647 w 267"/>
              <a:gd name="T65" fmla="*/ 2147483647 h 249"/>
              <a:gd name="T66" fmla="*/ 2147483647 w 267"/>
              <a:gd name="T67" fmla="*/ 2147483647 h 249"/>
              <a:gd name="T68" fmla="*/ 2147483647 w 267"/>
              <a:gd name="T69" fmla="*/ 2147483647 h 249"/>
              <a:gd name="T70" fmla="*/ 2147483647 w 267"/>
              <a:gd name="T71" fmla="*/ 2147483647 h 249"/>
              <a:gd name="T72" fmla="*/ 2147483647 w 267"/>
              <a:gd name="T73" fmla="*/ 2147483647 h 249"/>
              <a:gd name="T74" fmla="*/ 2147483647 w 267"/>
              <a:gd name="T75" fmla="*/ 2147483647 h 249"/>
              <a:gd name="T76" fmla="*/ 2147483647 w 267"/>
              <a:gd name="T77" fmla="*/ 2147483647 h 249"/>
              <a:gd name="T78" fmla="*/ 2147483647 w 267"/>
              <a:gd name="T79" fmla="*/ 2147483647 h 249"/>
              <a:gd name="T80" fmla="*/ 2147483647 w 267"/>
              <a:gd name="T81" fmla="*/ 2147483647 h 249"/>
              <a:gd name="T82" fmla="*/ 2147483647 w 267"/>
              <a:gd name="T83" fmla="*/ 2147483647 h 249"/>
              <a:gd name="T84" fmla="*/ 2147483647 w 267"/>
              <a:gd name="T85" fmla="*/ 2147483647 h 249"/>
              <a:gd name="T86" fmla="*/ 2147483647 w 267"/>
              <a:gd name="T87" fmla="*/ 2147483647 h 249"/>
              <a:gd name="T88" fmla="*/ 0 w 267"/>
              <a:gd name="T89" fmla="*/ 2147483647 h 249"/>
              <a:gd name="T90" fmla="*/ 2147483647 w 267"/>
              <a:gd name="T91" fmla="*/ 2147483647 h 249"/>
              <a:gd name="T92" fmla="*/ 2147483647 w 267"/>
              <a:gd name="T93" fmla="*/ 2147483647 h 249"/>
              <a:gd name="T94" fmla="*/ 2147483647 w 267"/>
              <a:gd name="T95" fmla="*/ 2147483647 h 249"/>
              <a:gd name="T96" fmla="*/ 2147483647 w 267"/>
              <a:gd name="T97" fmla="*/ 2147483647 h 249"/>
              <a:gd name="T98" fmla="*/ 2147483647 w 267"/>
              <a:gd name="T99" fmla="*/ 2147483647 h 249"/>
              <a:gd name="T100" fmla="*/ 2147483647 w 267"/>
              <a:gd name="T101" fmla="*/ 2147483647 h 2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7"/>
              <a:gd name="T154" fmla="*/ 0 h 249"/>
              <a:gd name="T155" fmla="*/ 267 w 267"/>
              <a:gd name="T156" fmla="*/ 249 h 2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7" h="249">
                <a:moveTo>
                  <a:pt x="37" y="2"/>
                </a:moveTo>
                <a:lnTo>
                  <a:pt x="38" y="0"/>
                </a:lnTo>
                <a:lnTo>
                  <a:pt x="47" y="0"/>
                </a:lnTo>
                <a:lnTo>
                  <a:pt x="61" y="0"/>
                </a:lnTo>
                <a:lnTo>
                  <a:pt x="80" y="2"/>
                </a:lnTo>
                <a:lnTo>
                  <a:pt x="100" y="3"/>
                </a:lnTo>
                <a:lnTo>
                  <a:pt x="122" y="6"/>
                </a:lnTo>
                <a:lnTo>
                  <a:pt x="146" y="12"/>
                </a:lnTo>
                <a:lnTo>
                  <a:pt x="172" y="23"/>
                </a:lnTo>
                <a:lnTo>
                  <a:pt x="194" y="33"/>
                </a:lnTo>
                <a:lnTo>
                  <a:pt x="217" y="48"/>
                </a:lnTo>
                <a:lnTo>
                  <a:pt x="236" y="66"/>
                </a:lnTo>
                <a:lnTo>
                  <a:pt x="251" y="90"/>
                </a:lnTo>
                <a:lnTo>
                  <a:pt x="261" y="115"/>
                </a:lnTo>
                <a:lnTo>
                  <a:pt x="267" y="148"/>
                </a:lnTo>
                <a:lnTo>
                  <a:pt x="266" y="184"/>
                </a:lnTo>
                <a:lnTo>
                  <a:pt x="258" y="229"/>
                </a:lnTo>
                <a:lnTo>
                  <a:pt x="193" y="249"/>
                </a:lnTo>
                <a:lnTo>
                  <a:pt x="193" y="246"/>
                </a:lnTo>
                <a:lnTo>
                  <a:pt x="194" y="238"/>
                </a:lnTo>
                <a:lnTo>
                  <a:pt x="197" y="225"/>
                </a:lnTo>
                <a:lnTo>
                  <a:pt x="202" y="211"/>
                </a:lnTo>
                <a:lnTo>
                  <a:pt x="203" y="193"/>
                </a:lnTo>
                <a:lnTo>
                  <a:pt x="206" y="175"/>
                </a:lnTo>
                <a:lnTo>
                  <a:pt x="206" y="154"/>
                </a:lnTo>
                <a:lnTo>
                  <a:pt x="206" y="135"/>
                </a:lnTo>
                <a:lnTo>
                  <a:pt x="202" y="115"/>
                </a:lnTo>
                <a:lnTo>
                  <a:pt x="194" y="97"/>
                </a:lnTo>
                <a:lnTo>
                  <a:pt x="184" y="81"/>
                </a:lnTo>
                <a:lnTo>
                  <a:pt x="169" y="68"/>
                </a:lnTo>
                <a:lnTo>
                  <a:pt x="148" y="57"/>
                </a:lnTo>
                <a:lnTo>
                  <a:pt x="125" y="51"/>
                </a:lnTo>
                <a:lnTo>
                  <a:pt x="94" y="51"/>
                </a:lnTo>
                <a:lnTo>
                  <a:pt x="58" y="56"/>
                </a:lnTo>
                <a:lnTo>
                  <a:pt x="55" y="56"/>
                </a:lnTo>
                <a:lnTo>
                  <a:pt x="52" y="53"/>
                </a:lnTo>
                <a:lnTo>
                  <a:pt x="46" y="50"/>
                </a:lnTo>
                <a:lnTo>
                  <a:pt x="41" y="47"/>
                </a:lnTo>
                <a:lnTo>
                  <a:pt x="32" y="42"/>
                </a:lnTo>
                <a:lnTo>
                  <a:pt x="26" y="38"/>
                </a:lnTo>
                <a:lnTo>
                  <a:pt x="19" y="33"/>
                </a:lnTo>
                <a:lnTo>
                  <a:pt x="13" y="29"/>
                </a:lnTo>
                <a:lnTo>
                  <a:pt x="7" y="24"/>
                </a:lnTo>
                <a:lnTo>
                  <a:pt x="3" y="20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10" y="3"/>
                </a:lnTo>
                <a:lnTo>
                  <a:pt x="20" y="2"/>
                </a:lnTo>
                <a:lnTo>
                  <a:pt x="37" y="2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8" name="Freeform 37"/>
          <p:cNvSpPr>
            <a:spLocks/>
          </p:cNvSpPr>
          <p:nvPr/>
        </p:nvSpPr>
        <p:spPr bwMode="auto">
          <a:xfrm>
            <a:off x="7775575" y="5856288"/>
            <a:ext cx="385763" cy="368300"/>
          </a:xfrm>
          <a:custGeom>
            <a:avLst/>
            <a:gdLst>
              <a:gd name="T0" fmla="*/ 2147483647 w 728"/>
              <a:gd name="T1" fmla="*/ 2147483647 h 696"/>
              <a:gd name="T2" fmla="*/ 0 w 728"/>
              <a:gd name="T3" fmla="*/ 2147483647 h 696"/>
              <a:gd name="T4" fmla="*/ 2147483647 w 728"/>
              <a:gd name="T5" fmla="*/ 2147483647 h 696"/>
              <a:gd name="T6" fmla="*/ 2147483647 w 728"/>
              <a:gd name="T7" fmla="*/ 2147483647 h 696"/>
              <a:gd name="T8" fmla="*/ 2147483647 w 728"/>
              <a:gd name="T9" fmla="*/ 2147483647 h 696"/>
              <a:gd name="T10" fmla="*/ 2147483647 w 728"/>
              <a:gd name="T11" fmla="*/ 2147483647 h 696"/>
              <a:gd name="T12" fmla="*/ 2147483647 w 728"/>
              <a:gd name="T13" fmla="*/ 2147483647 h 696"/>
              <a:gd name="T14" fmla="*/ 2147483647 w 728"/>
              <a:gd name="T15" fmla="*/ 2147483647 h 696"/>
              <a:gd name="T16" fmla="*/ 2147483647 w 728"/>
              <a:gd name="T17" fmla="*/ 2147483647 h 696"/>
              <a:gd name="T18" fmla="*/ 2147483647 w 728"/>
              <a:gd name="T19" fmla="*/ 2147483647 h 696"/>
              <a:gd name="T20" fmla="*/ 2147483647 w 728"/>
              <a:gd name="T21" fmla="*/ 2147483647 h 696"/>
              <a:gd name="T22" fmla="*/ 2147483647 w 728"/>
              <a:gd name="T23" fmla="*/ 2147483647 h 696"/>
              <a:gd name="T24" fmla="*/ 2147483647 w 728"/>
              <a:gd name="T25" fmla="*/ 2147483647 h 696"/>
              <a:gd name="T26" fmla="*/ 2147483647 w 728"/>
              <a:gd name="T27" fmla="*/ 2147483647 h 696"/>
              <a:gd name="T28" fmla="*/ 2147483647 w 728"/>
              <a:gd name="T29" fmla="*/ 2147483647 h 696"/>
              <a:gd name="T30" fmla="*/ 2147483647 w 728"/>
              <a:gd name="T31" fmla="*/ 2147483647 h 696"/>
              <a:gd name="T32" fmla="*/ 2147483647 w 728"/>
              <a:gd name="T33" fmla="*/ 2147483647 h 696"/>
              <a:gd name="T34" fmla="*/ 2147483647 w 728"/>
              <a:gd name="T35" fmla="*/ 2147483647 h 696"/>
              <a:gd name="T36" fmla="*/ 2147483647 w 728"/>
              <a:gd name="T37" fmla="*/ 2147483647 h 696"/>
              <a:gd name="T38" fmla="*/ 2147483647 w 728"/>
              <a:gd name="T39" fmla="*/ 2147483647 h 696"/>
              <a:gd name="T40" fmla="*/ 2147483647 w 728"/>
              <a:gd name="T41" fmla="*/ 2147483647 h 696"/>
              <a:gd name="T42" fmla="*/ 2147483647 w 728"/>
              <a:gd name="T43" fmla="*/ 2147483647 h 696"/>
              <a:gd name="T44" fmla="*/ 2147483647 w 728"/>
              <a:gd name="T45" fmla="*/ 2147483647 h 696"/>
              <a:gd name="T46" fmla="*/ 2147483647 w 728"/>
              <a:gd name="T47" fmla="*/ 2147483647 h 696"/>
              <a:gd name="T48" fmla="*/ 2147483647 w 728"/>
              <a:gd name="T49" fmla="*/ 2147483647 h 696"/>
              <a:gd name="T50" fmla="*/ 2147483647 w 728"/>
              <a:gd name="T51" fmla="*/ 2147483647 h 696"/>
              <a:gd name="T52" fmla="*/ 2147483647 w 728"/>
              <a:gd name="T53" fmla="*/ 2147483647 h 696"/>
              <a:gd name="T54" fmla="*/ 2147483647 w 728"/>
              <a:gd name="T55" fmla="*/ 2147483647 h 696"/>
              <a:gd name="T56" fmla="*/ 2147483647 w 728"/>
              <a:gd name="T57" fmla="*/ 2147483647 h 696"/>
              <a:gd name="T58" fmla="*/ 2147483647 w 728"/>
              <a:gd name="T59" fmla="*/ 2147483647 h 696"/>
              <a:gd name="T60" fmla="*/ 2147483647 w 728"/>
              <a:gd name="T61" fmla="*/ 2147483647 h 696"/>
              <a:gd name="T62" fmla="*/ 2147483647 w 728"/>
              <a:gd name="T63" fmla="*/ 2147483647 h 696"/>
              <a:gd name="T64" fmla="*/ 2147483647 w 728"/>
              <a:gd name="T65" fmla="*/ 2147483647 h 696"/>
              <a:gd name="T66" fmla="*/ 2147483647 w 728"/>
              <a:gd name="T67" fmla="*/ 2147483647 h 696"/>
              <a:gd name="T68" fmla="*/ 2147483647 w 728"/>
              <a:gd name="T69" fmla="*/ 2147483647 h 696"/>
              <a:gd name="T70" fmla="*/ 2147483647 w 728"/>
              <a:gd name="T71" fmla="*/ 2147483647 h 696"/>
              <a:gd name="T72" fmla="*/ 2147483647 w 728"/>
              <a:gd name="T73" fmla="*/ 2147483647 h 696"/>
              <a:gd name="T74" fmla="*/ 2147483647 w 728"/>
              <a:gd name="T75" fmla="*/ 2147483647 h 696"/>
              <a:gd name="T76" fmla="*/ 2147483647 w 728"/>
              <a:gd name="T77" fmla="*/ 2147483647 h 696"/>
              <a:gd name="T78" fmla="*/ 2147483647 w 728"/>
              <a:gd name="T79" fmla="*/ 2147483647 h 696"/>
              <a:gd name="T80" fmla="*/ 2147483647 w 728"/>
              <a:gd name="T81" fmla="*/ 2147483647 h 696"/>
              <a:gd name="T82" fmla="*/ 2147483647 w 728"/>
              <a:gd name="T83" fmla="*/ 2147483647 h 696"/>
              <a:gd name="T84" fmla="*/ 2147483647 w 728"/>
              <a:gd name="T85" fmla="*/ 2147483647 h 696"/>
              <a:gd name="T86" fmla="*/ 2147483647 w 728"/>
              <a:gd name="T87" fmla="*/ 2147483647 h 696"/>
              <a:gd name="T88" fmla="*/ 2147483647 w 728"/>
              <a:gd name="T89" fmla="*/ 2147483647 h 696"/>
              <a:gd name="T90" fmla="*/ 2147483647 w 728"/>
              <a:gd name="T91" fmla="*/ 0 h 696"/>
              <a:gd name="T92" fmla="*/ 2147483647 w 728"/>
              <a:gd name="T93" fmla="*/ 2147483647 h 696"/>
              <a:gd name="T94" fmla="*/ 2147483647 w 728"/>
              <a:gd name="T95" fmla="*/ 2147483647 h 696"/>
              <a:gd name="T96" fmla="*/ 2147483647 w 728"/>
              <a:gd name="T97" fmla="*/ 2147483647 h 6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8"/>
              <a:gd name="T148" fmla="*/ 0 h 696"/>
              <a:gd name="T149" fmla="*/ 728 w 728"/>
              <a:gd name="T150" fmla="*/ 696 h 6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8" h="696">
                <a:moveTo>
                  <a:pt x="9" y="59"/>
                </a:moveTo>
                <a:lnTo>
                  <a:pt x="3" y="78"/>
                </a:lnTo>
                <a:lnTo>
                  <a:pt x="0" y="107"/>
                </a:lnTo>
                <a:lnTo>
                  <a:pt x="0" y="144"/>
                </a:lnTo>
                <a:lnTo>
                  <a:pt x="3" y="187"/>
                </a:lnTo>
                <a:lnTo>
                  <a:pt x="7" y="237"/>
                </a:lnTo>
                <a:lnTo>
                  <a:pt x="16" y="289"/>
                </a:lnTo>
                <a:lnTo>
                  <a:pt x="28" y="345"/>
                </a:lnTo>
                <a:lnTo>
                  <a:pt x="44" y="400"/>
                </a:lnTo>
                <a:lnTo>
                  <a:pt x="62" y="454"/>
                </a:lnTo>
                <a:lnTo>
                  <a:pt x="85" y="508"/>
                </a:lnTo>
                <a:lnTo>
                  <a:pt x="110" y="556"/>
                </a:lnTo>
                <a:lnTo>
                  <a:pt x="140" y="601"/>
                </a:lnTo>
                <a:lnTo>
                  <a:pt x="175" y="638"/>
                </a:lnTo>
                <a:lnTo>
                  <a:pt x="212" y="666"/>
                </a:lnTo>
                <a:lnTo>
                  <a:pt x="254" y="686"/>
                </a:lnTo>
                <a:lnTo>
                  <a:pt x="303" y="696"/>
                </a:lnTo>
                <a:lnTo>
                  <a:pt x="350" y="695"/>
                </a:lnTo>
                <a:lnTo>
                  <a:pt x="396" y="687"/>
                </a:lnTo>
                <a:lnTo>
                  <a:pt x="440" y="675"/>
                </a:lnTo>
                <a:lnTo>
                  <a:pt x="481" y="660"/>
                </a:lnTo>
                <a:lnTo>
                  <a:pt x="520" y="638"/>
                </a:lnTo>
                <a:lnTo>
                  <a:pt x="558" y="614"/>
                </a:lnTo>
                <a:lnTo>
                  <a:pt x="591" y="586"/>
                </a:lnTo>
                <a:lnTo>
                  <a:pt x="622" y="557"/>
                </a:lnTo>
                <a:lnTo>
                  <a:pt x="649" y="523"/>
                </a:lnTo>
                <a:lnTo>
                  <a:pt x="673" y="488"/>
                </a:lnTo>
                <a:lnTo>
                  <a:pt x="691" y="452"/>
                </a:lnTo>
                <a:lnTo>
                  <a:pt x="709" y="418"/>
                </a:lnTo>
                <a:lnTo>
                  <a:pt x="718" y="382"/>
                </a:lnTo>
                <a:lnTo>
                  <a:pt x="727" y="346"/>
                </a:lnTo>
                <a:lnTo>
                  <a:pt x="728" y="313"/>
                </a:lnTo>
                <a:lnTo>
                  <a:pt x="727" y="282"/>
                </a:lnTo>
                <a:lnTo>
                  <a:pt x="724" y="270"/>
                </a:lnTo>
                <a:lnTo>
                  <a:pt x="721" y="259"/>
                </a:lnTo>
                <a:lnTo>
                  <a:pt x="716" y="249"/>
                </a:lnTo>
                <a:lnTo>
                  <a:pt x="713" y="243"/>
                </a:lnTo>
                <a:lnTo>
                  <a:pt x="707" y="234"/>
                </a:lnTo>
                <a:lnTo>
                  <a:pt x="703" y="231"/>
                </a:lnTo>
                <a:lnTo>
                  <a:pt x="697" y="226"/>
                </a:lnTo>
                <a:lnTo>
                  <a:pt x="693" y="226"/>
                </a:lnTo>
                <a:lnTo>
                  <a:pt x="687" y="226"/>
                </a:lnTo>
                <a:lnTo>
                  <a:pt x="682" y="231"/>
                </a:lnTo>
                <a:lnTo>
                  <a:pt x="678" y="237"/>
                </a:lnTo>
                <a:lnTo>
                  <a:pt x="673" y="246"/>
                </a:lnTo>
                <a:lnTo>
                  <a:pt x="670" y="258"/>
                </a:lnTo>
                <a:lnTo>
                  <a:pt x="669" y="273"/>
                </a:lnTo>
                <a:lnTo>
                  <a:pt x="667" y="291"/>
                </a:lnTo>
                <a:lnTo>
                  <a:pt x="669" y="313"/>
                </a:lnTo>
                <a:lnTo>
                  <a:pt x="666" y="337"/>
                </a:lnTo>
                <a:lnTo>
                  <a:pt x="658" y="363"/>
                </a:lnTo>
                <a:lnTo>
                  <a:pt x="648" y="390"/>
                </a:lnTo>
                <a:lnTo>
                  <a:pt x="634" y="416"/>
                </a:lnTo>
                <a:lnTo>
                  <a:pt x="616" y="442"/>
                </a:lnTo>
                <a:lnTo>
                  <a:pt x="595" y="469"/>
                </a:lnTo>
                <a:lnTo>
                  <a:pt x="571" y="494"/>
                </a:lnTo>
                <a:lnTo>
                  <a:pt x="546" y="518"/>
                </a:lnTo>
                <a:lnTo>
                  <a:pt x="519" y="541"/>
                </a:lnTo>
                <a:lnTo>
                  <a:pt x="489" y="560"/>
                </a:lnTo>
                <a:lnTo>
                  <a:pt x="458" y="577"/>
                </a:lnTo>
                <a:lnTo>
                  <a:pt x="428" y="593"/>
                </a:lnTo>
                <a:lnTo>
                  <a:pt x="396" y="604"/>
                </a:lnTo>
                <a:lnTo>
                  <a:pt x="365" y="611"/>
                </a:lnTo>
                <a:lnTo>
                  <a:pt x="333" y="614"/>
                </a:lnTo>
                <a:lnTo>
                  <a:pt x="303" y="614"/>
                </a:lnTo>
                <a:lnTo>
                  <a:pt x="272" y="604"/>
                </a:lnTo>
                <a:lnTo>
                  <a:pt x="245" y="584"/>
                </a:lnTo>
                <a:lnTo>
                  <a:pt x="221" y="554"/>
                </a:lnTo>
                <a:lnTo>
                  <a:pt x="199" y="518"/>
                </a:lnTo>
                <a:lnTo>
                  <a:pt x="178" y="475"/>
                </a:lnTo>
                <a:lnTo>
                  <a:pt x="161" y="430"/>
                </a:lnTo>
                <a:lnTo>
                  <a:pt x="145" y="381"/>
                </a:lnTo>
                <a:lnTo>
                  <a:pt x="131" y="331"/>
                </a:lnTo>
                <a:lnTo>
                  <a:pt x="119" y="280"/>
                </a:lnTo>
                <a:lnTo>
                  <a:pt x="109" y="232"/>
                </a:lnTo>
                <a:lnTo>
                  <a:pt x="100" y="186"/>
                </a:lnTo>
                <a:lnTo>
                  <a:pt x="95" y="147"/>
                </a:lnTo>
                <a:lnTo>
                  <a:pt x="89" y="113"/>
                </a:lnTo>
                <a:lnTo>
                  <a:pt x="86" y="89"/>
                </a:lnTo>
                <a:lnTo>
                  <a:pt x="85" y="71"/>
                </a:lnTo>
                <a:lnTo>
                  <a:pt x="85" y="66"/>
                </a:lnTo>
                <a:lnTo>
                  <a:pt x="83" y="63"/>
                </a:lnTo>
                <a:lnTo>
                  <a:pt x="83" y="59"/>
                </a:lnTo>
                <a:lnTo>
                  <a:pt x="82" y="53"/>
                </a:lnTo>
                <a:lnTo>
                  <a:pt x="80" y="45"/>
                </a:lnTo>
                <a:lnTo>
                  <a:pt x="77" y="36"/>
                </a:lnTo>
                <a:lnTo>
                  <a:pt x="74" y="27"/>
                </a:lnTo>
                <a:lnTo>
                  <a:pt x="71" y="20"/>
                </a:lnTo>
                <a:lnTo>
                  <a:pt x="68" y="12"/>
                </a:lnTo>
                <a:lnTo>
                  <a:pt x="62" y="6"/>
                </a:lnTo>
                <a:lnTo>
                  <a:pt x="58" y="3"/>
                </a:lnTo>
                <a:lnTo>
                  <a:pt x="52" y="0"/>
                </a:lnTo>
                <a:lnTo>
                  <a:pt x="44" y="3"/>
                </a:lnTo>
                <a:lnTo>
                  <a:pt x="35" y="9"/>
                </a:lnTo>
                <a:lnTo>
                  <a:pt x="28" y="21"/>
                </a:lnTo>
                <a:lnTo>
                  <a:pt x="18" y="36"/>
                </a:lnTo>
                <a:lnTo>
                  <a:pt x="9" y="59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9" name="Freeform 38"/>
          <p:cNvSpPr>
            <a:spLocks/>
          </p:cNvSpPr>
          <p:nvPr/>
        </p:nvSpPr>
        <p:spPr bwMode="auto">
          <a:xfrm>
            <a:off x="7750175" y="5911850"/>
            <a:ext cx="98425" cy="47625"/>
          </a:xfrm>
          <a:custGeom>
            <a:avLst/>
            <a:gdLst>
              <a:gd name="T0" fmla="*/ 2147483647 w 184"/>
              <a:gd name="T1" fmla="*/ 0 h 89"/>
              <a:gd name="T2" fmla="*/ 2147483647 w 184"/>
              <a:gd name="T3" fmla="*/ 0 h 89"/>
              <a:gd name="T4" fmla="*/ 2147483647 w 184"/>
              <a:gd name="T5" fmla="*/ 0 h 89"/>
              <a:gd name="T6" fmla="*/ 2147483647 w 184"/>
              <a:gd name="T7" fmla="*/ 2147483647 h 89"/>
              <a:gd name="T8" fmla="*/ 2147483647 w 184"/>
              <a:gd name="T9" fmla="*/ 2147483647 h 89"/>
              <a:gd name="T10" fmla="*/ 2147483647 w 184"/>
              <a:gd name="T11" fmla="*/ 2147483647 h 89"/>
              <a:gd name="T12" fmla="*/ 2147483647 w 184"/>
              <a:gd name="T13" fmla="*/ 2147483647 h 89"/>
              <a:gd name="T14" fmla="*/ 2147483647 w 184"/>
              <a:gd name="T15" fmla="*/ 2147483647 h 89"/>
              <a:gd name="T16" fmla="*/ 2147483647 w 184"/>
              <a:gd name="T17" fmla="*/ 2147483647 h 89"/>
              <a:gd name="T18" fmla="*/ 2147483647 w 184"/>
              <a:gd name="T19" fmla="*/ 2147483647 h 89"/>
              <a:gd name="T20" fmla="*/ 2147483647 w 184"/>
              <a:gd name="T21" fmla="*/ 2147483647 h 89"/>
              <a:gd name="T22" fmla="*/ 2147483647 w 184"/>
              <a:gd name="T23" fmla="*/ 2147483647 h 89"/>
              <a:gd name="T24" fmla="*/ 2147483647 w 184"/>
              <a:gd name="T25" fmla="*/ 2147483647 h 89"/>
              <a:gd name="T26" fmla="*/ 2147483647 w 184"/>
              <a:gd name="T27" fmla="*/ 2147483647 h 89"/>
              <a:gd name="T28" fmla="*/ 2147483647 w 184"/>
              <a:gd name="T29" fmla="*/ 2147483647 h 89"/>
              <a:gd name="T30" fmla="*/ 2147483647 w 184"/>
              <a:gd name="T31" fmla="*/ 2147483647 h 89"/>
              <a:gd name="T32" fmla="*/ 2147483647 w 184"/>
              <a:gd name="T33" fmla="*/ 2147483647 h 89"/>
              <a:gd name="T34" fmla="*/ 2147483647 w 184"/>
              <a:gd name="T35" fmla="*/ 2147483647 h 89"/>
              <a:gd name="T36" fmla="*/ 2147483647 w 184"/>
              <a:gd name="T37" fmla="*/ 2147483647 h 89"/>
              <a:gd name="T38" fmla="*/ 0 w 184"/>
              <a:gd name="T39" fmla="*/ 2147483647 h 89"/>
              <a:gd name="T40" fmla="*/ 2147483647 w 184"/>
              <a:gd name="T41" fmla="*/ 2147483647 h 89"/>
              <a:gd name="T42" fmla="*/ 2147483647 w 184"/>
              <a:gd name="T43" fmla="*/ 2147483647 h 89"/>
              <a:gd name="T44" fmla="*/ 2147483647 w 184"/>
              <a:gd name="T45" fmla="*/ 2147483647 h 89"/>
              <a:gd name="T46" fmla="*/ 2147483647 w 184"/>
              <a:gd name="T47" fmla="*/ 2147483647 h 89"/>
              <a:gd name="T48" fmla="*/ 2147483647 w 184"/>
              <a:gd name="T49" fmla="*/ 2147483647 h 89"/>
              <a:gd name="T50" fmla="*/ 2147483647 w 184"/>
              <a:gd name="T51" fmla="*/ 2147483647 h 89"/>
              <a:gd name="T52" fmla="*/ 2147483647 w 184"/>
              <a:gd name="T53" fmla="*/ 2147483647 h 89"/>
              <a:gd name="T54" fmla="*/ 2147483647 w 184"/>
              <a:gd name="T55" fmla="*/ 2147483647 h 89"/>
              <a:gd name="T56" fmla="*/ 2147483647 w 184"/>
              <a:gd name="T57" fmla="*/ 2147483647 h 89"/>
              <a:gd name="T58" fmla="*/ 2147483647 w 184"/>
              <a:gd name="T59" fmla="*/ 2147483647 h 89"/>
              <a:gd name="T60" fmla="*/ 2147483647 w 184"/>
              <a:gd name="T61" fmla="*/ 2147483647 h 89"/>
              <a:gd name="T62" fmla="*/ 2147483647 w 184"/>
              <a:gd name="T63" fmla="*/ 2147483647 h 89"/>
              <a:gd name="T64" fmla="*/ 2147483647 w 184"/>
              <a:gd name="T65" fmla="*/ 2147483647 h 89"/>
              <a:gd name="T66" fmla="*/ 2147483647 w 184"/>
              <a:gd name="T67" fmla="*/ 2147483647 h 89"/>
              <a:gd name="T68" fmla="*/ 2147483647 w 184"/>
              <a:gd name="T69" fmla="*/ 2147483647 h 89"/>
              <a:gd name="T70" fmla="*/ 2147483647 w 184"/>
              <a:gd name="T71" fmla="*/ 2147483647 h 89"/>
              <a:gd name="T72" fmla="*/ 2147483647 w 184"/>
              <a:gd name="T73" fmla="*/ 2147483647 h 89"/>
              <a:gd name="T74" fmla="*/ 2147483647 w 184"/>
              <a:gd name="T75" fmla="*/ 2147483647 h 89"/>
              <a:gd name="T76" fmla="*/ 2147483647 w 184"/>
              <a:gd name="T77" fmla="*/ 2147483647 h 89"/>
              <a:gd name="T78" fmla="*/ 2147483647 w 184"/>
              <a:gd name="T79" fmla="*/ 2147483647 h 89"/>
              <a:gd name="T80" fmla="*/ 2147483647 w 184"/>
              <a:gd name="T81" fmla="*/ 2147483647 h 89"/>
              <a:gd name="T82" fmla="*/ 2147483647 w 184"/>
              <a:gd name="T83" fmla="*/ 2147483647 h 89"/>
              <a:gd name="T84" fmla="*/ 2147483647 w 184"/>
              <a:gd name="T85" fmla="*/ 2147483647 h 89"/>
              <a:gd name="T86" fmla="*/ 2147483647 w 184"/>
              <a:gd name="T87" fmla="*/ 2147483647 h 89"/>
              <a:gd name="T88" fmla="*/ 2147483647 w 184"/>
              <a:gd name="T89" fmla="*/ 2147483647 h 89"/>
              <a:gd name="T90" fmla="*/ 2147483647 w 184"/>
              <a:gd name="T91" fmla="*/ 2147483647 h 89"/>
              <a:gd name="T92" fmla="*/ 2147483647 w 184"/>
              <a:gd name="T93" fmla="*/ 0 h 89"/>
              <a:gd name="T94" fmla="*/ 2147483647 w 184"/>
              <a:gd name="T95" fmla="*/ 0 h 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9"/>
              <a:gd name="T146" fmla="*/ 184 w 184"/>
              <a:gd name="T147" fmla="*/ 89 h 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9">
                <a:moveTo>
                  <a:pt x="175" y="0"/>
                </a:moveTo>
                <a:lnTo>
                  <a:pt x="172" y="0"/>
                </a:lnTo>
                <a:lnTo>
                  <a:pt x="166" y="0"/>
                </a:lnTo>
                <a:lnTo>
                  <a:pt x="158" y="1"/>
                </a:lnTo>
                <a:lnTo>
                  <a:pt x="148" y="3"/>
                </a:lnTo>
                <a:lnTo>
                  <a:pt x="134" y="3"/>
                </a:lnTo>
                <a:lnTo>
                  <a:pt x="122" y="6"/>
                </a:lnTo>
                <a:lnTo>
                  <a:pt x="109" y="7"/>
                </a:lnTo>
                <a:lnTo>
                  <a:pt x="94" y="12"/>
                </a:lnTo>
                <a:lnTo>
                  <a:pt x="78" y="13"/>
                </a:lnTo>
                <a:lnTo>
                  <a:pt x="64" y="16"/>
                </a:lnTo>
                <a:lnTo>
                  <a:pt x="49" y="19"/>
                </a:lnTo>
                <a:lnTo>
                  <a:pt x="37" y="22"/>
                </a:lnTo>
                <a:lnTo>
                  <a:pt x="24" y="25"/>
                </a:lnTo>
                <a:lnTo>
                  <a:pt x="16" y="30"/>
                </a:lnTo>
                <a:lnTo>
                  <a:pt x="10" y="33"/>
                </a:lnTo>
                <a:lnTo>
                  <a:pt x="7" y="37"/>
                </a:lnTo>
                <a:lnTo>
                  <a:pt x="3" y="43"/>
                </a:lnTo>
                <a:lnTo>
                  <a:pt x="1" y="54"/>
                </a:lnTo>
                <a:lnTo>
                  <a:pt x="0" y="61"/>
                </a:lnTo>
                <a:lnTo>
                  <a:pt x="1" y="70"/>
                </a:lnTo>
                <a:lnTo>
                  <a:pt x="1" y="78"/>
                </a:lnTo>
                <a:lnTo>
                  <a:pt x="4" y="83"/>
                </a:lnTo>
                <a:lnTo>
                  <a:pt x="9" y="86"/>
                </a:lnTo>
                <a:lnTo>
                  <a:pt x="16" y="89"/>
                </a:lnTo>
                <a:lnTo>
                  <a:pt x="19" y="88"/>
                </a:lnTo>
                <a:lnTo>
                  <a:pt x="25" y="86"/>
                </a:lnTo>
                <a:lnTo>
                  <a:pt x="34" y="85"/>
                </a:lnTo>
                <a:lnTo>
                  <a:pt x="48" y="82"/>
                </a:lnTo>
                <a:lnTo>
                  <a:pt x="60" y="78"/>
                </a:lnTo>
                <a:lnTo>
                  <a:pt x="73" y="75"/>
                </a:lnTo>
                <a:lnTo>
                  <a:pt x="86" y="72"/>
                </a:lnTo>
                <a:lnTo>
                  <a:pt x="101" y="69"/>
                </a:lnTo>
                <a:lnTo>
                  <a:pt x="115" y="63"/>
                </a:lnTo>
                <a:lnTo>
                  <a:pt x="130" y="60"/>
                </a:lnTo>
                <a:lnTo>
                  <a:pt x="142" y="54"/>
                </a:lnTo>
                <a:lnTo>
                  <a:pt x="155" y="51"/>
                </a:lnTo>
                <a:lnTo>
                  <a:pt x="164" y="46"/>
                </a:lnTo>
                <a:lnTo>
                  <a:pt x="173" y="42"/>
                </a:lnTo>
                <a:lnTo>
                  <a:pt x="179" y="39"/>
                </a:lnTo>
                <a:lnTo>
                  <a:pt x="184" y="37"/>
                </a:lnTo>
                <a:lnTo>
                  <a:pt x="184" y="30"/>
                </a:lnTo>
                <a:lnTo>
                  <a:pt x="184" y="24"/>
                </a:lnTo>
                <a:lnTo>
                  <a:pt x="182" y="19"/>
                </a:lnTo>
                <a:lnTo>
                  <a:pt x="181" y="13"/>
                </a:lnTo>
                <a:lnTo>
                  <a:pt x="175" y="3"/>
                </a:lnTo>
                <a:lnTo>
                  <a:pt x="175" y="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0" name="Freeform 39"/>
          <p:cNvSpPr>
            <a:spLocks/>
          </p:cNvSpPr>
          <p:nvPr/>
        </p:nvSpPr>
        <p:spPr bwMode="auto">
          <a:xfrm>
            <a:off x="7869238" y="5683250"/>
            <a:ext cx="182562" cy="258763"/>
          </a:xfrm>
          <a:custGeom>
            <a:avLst/>
            <a:gdLst>
              <a:gd name="T0" fmla="*/ 2147483647 w 347"/>
              <a:gd name="T1" fmla="*/ 2147483647 h 491"/>
              <a:gd name="T2" fmla="*/ 2147483647 w 347"/>
              <a:gd name="T3" fmla="*/ 2147483647 h 491"/>
              <a:gd name="T4" fmla="*/ 2147483647 w 347"/>
              <a:gd name="T5" fmla="*/ 2147483647 h 491"/>
              <a:gd name="T6" fmla="*/ 2147483647 w 347"/>
              <a:gd name="T7" fmla="*/ 2147483647 h 491"/>
              <a:gd name="T8" fmla="*/ 2147483647 w 347"/>
              <a:gd name="T9" fmla="*/ 2147483647 h 491"/>
              <a:gd name="T10" fmla="*/ 2147483647 w 347"/>
              <a:gd name="T11" fmla="*/ 2147483647 h 491"/>
              <a:gd name="T12" fmla="*/ 2147483647 w 347"/>
              <a:gd name="T13" fmla="*/ 2147483647 h 491"/>
              <a:gd name="T14" fmla="*/ 2147483647 w 347"/>
              <a:gd name="T15" fmla="*/ 2147483647 h 491"/>
              <a:gd name="T16" fmla="*/ 2147483647 w 347"/>
              <a:gd name="T17" fmla="*/ 2147483647 h 491"/>
              <a:gd name="T18" fmla="*/ 2147483647 w 347"/>
              <a:gd name="T19" fmla="*/ 2147483647 h 491"/>
              <a:gd name="T20" fmla="*/ 2147483647 w 347"/>
              <a:gd name="T21" fmla="*/ 2147483647 h 491"/>
              <a:gd name="T22" fmla="*/ 2147483647 w 347"/>
              <a:gd name="T23" fmla="*/ 2147483647 h 491"/>
              <a:gd name="T24" fmla="*/ 2147483647 w 347"/>
              <a:gd name="T25" fmla="*/ 0 h 491"/>
              <a:gd name="T26" fmla="*/ 2147483647 w 347"/>
              <a:gd name="T27" fmla="*/ 2147483647 h 491"/>
              <a:gd name="T28" fmla="*/ 2147483647 w 347"/>
              <a:gd name="T29" fmla="*/ 2147483647 h 491"/>
              <a:gd name="T30" fmla="*/ 2147483647 w 347"/>
              <a:gd name="T31" fmla="*/ 2147483647 h 491"/>
              <a:gd name="T32" fmla="*/ 2147483647 w 347"/>
              <a:gd name="T33" fmla="*/ 2147483647 h 491"/>
              <a:gd name="T34" fmla="*/ 2147483647 w 347"/>
              <a:gd name="T35" fmla="*/ 2147483647 h 491"/>
              <a:gd name="T36" fmla="*/ 2147483647 w 347"/>
              <a:gd name="T37" fmla="*/ 2147483647 h 491"/>
              <a:gd name="T38" fmla="*/ 2147483647 w 347"/>
              <a:gd name="T39" fmla="*/ 2147483647 h 491"/>
              <a:gd name="T40" fmla="*/ 2147483647 w 347"/>
              <a:gd name="T41" fmla="*/ 2147483647 h 491"/>
              <a:gd name="T42" fmla="*/ 2147483647 w 347"/>
              <a:gd name="T43" fmla="*/ 2147483647 h 491"/>
              <a:gd name="T44" fmla="*/ 2147483647 w 347"/>
              <a:gd name="T45" fmla="*/ 2147483647 h 491"/>
              <a:gd name="T46" fmla="*/ 2147483647 w 347"/>
              <a:gd name="T47" fmla="*/ 2147483647 h 491"/>
              <a:gd name="T48" fmla="*/ 2147483647 w 347"/>
              <a:gd name="T49" fmla="*/ 2147483647 h 491"/>
              <a:gd name="T50" fmla="*/ 2147483647 w 347"/>
              <a:gd name="T51" fmla="*/ 2147483647 h 491"/>
              <a:gd name="T52" fmla="*/ 2147483647 w 347"/>
              <a:gd name="T53" fmla="*/ 2147483647 h 491"/>
              <a:gd name="T54" fmla="*/ 2147483647 w 347"/>
              <a:gd name="T55" fmla="*/ 2147483647 h 491"/>
              <a:gd name="T56" fmla="*/ 2147483647 w 347"/>
              <a:gd name="T57" fmla="*/ 2147483647 h 491"/>
              <a:gd name="T58" fmla="*/ 2147483647 w 347"/>
              <a:gd name="T59" fmla="*/ 2147483647 h 491"/>
              <a:gd name="T60" fmla="*/ 2147483647 w 347"/>
              <a:gd name="T61" fmla="*/ 2147483647 h 491"/>
              <a:gd name="T62" fmla="*/ 2147483647 w 347"/>
              <a:gd name="T63" fmla="*/ 2147483647 h 491"/>
              <a:gd name="T64" fmla="*/ 2147483647 w 347"/>
              <a:gd name="T65" fmla="*/ 2147483647 h 491"/>
              <a:gd name="T66" fmla="*/ 2147483647 w 347"/>
              <a:gd name="T67" fmla="*/ 2147483647 h 491"/>
              <a:gd name="T68" fmla="*/ 2147483647 w 347"/>
              <a:gd name="T69" fmla="*/ 2147483647 h 491"/>
              <a:gd name="T70" fmla="*/ 2147483647 w 347"/>
              <a:gd name="T71" fmla="*/ 2147483647 h 491"/>
              <a:gd name="T72" fmla="*/ 2147483647 w 347"/>
              <a:gd name="T73" fmla="*/ 2147483647 h 491"/>
              <a:gd name="T74" fmla="*/ 2147483647 w 347"/>
              <a:gd name="T75" fmla="*/ 2147483647 h 491"/>
              <a:gd name="T76" fmla="*/ 2147483647 w 347"/>
              <a:gd name="T77" fmla="*/ 2147483647 h 491"/>
              <a:gd name="T78" fmla="*/ 2147483647 w 347"/>
              <a:gd name="T79" fmla="*/ 2147483647 h 491"/>
              <a:gd name="T80" fmla="*/ 2147483647 w 347"/>
              <a:gd name="T81" fmla="*/ 2147483647 h 491"/>
              <a:gd name="T82" fmla="*/ 2147483647 w 347"/>
              <a:gd name="T83" fmla="*/ 2147483647 h 491"/>
              <a:gd name="T84" fmla="*/ 2147483647 w 347"/>
              <a:gd name="T85" fmla="*/ 2147483647 h 491"/>
              <a:gd name="T86" fmla="*/ 2147483647 w 347"/>
              <a:gd name="T87" fmla="*/ 2147483647 h 491"/>
              <a:gd name="T88" fmla="*/ 2147483647 w 347"/>
              <a:gd name="T89" fmla="*/ 2147483647 h 491"/>
              <a:gd name="T90" fmla="*/ 2147483647 w 347"/>
              <a:gd name="T91" fmla="*/ 2147483647 h 491"/>
              <a:gd name="T92" fmla="*/ 2147483647 w 347"/>
              <a:gd name="T93" fmla="*/ 2147483647 h 491"/>
              <a:gd name="T94" fmla="*/ 2147483647 w 347"/>
              <a:gd name="T95" fmla="*/ 2147483647 h 491"/>
              <a:gd name="T96" fmla="*/ 2147483647 w 347"/>
              <a:gd name="T97" fmla="*/ 2147483647 h 491"/>
              <a:gd name="T98" fmla="*/ 2147483647 w 347"/>
              <a:gd name="T99" fmla="*/ 2147483647 h 491"/>
              <a:gd name="T100" fmla="*/ 2147483647 w 347"/>
              <a:gd name="T101" fmla="*/ 2147483647 h 491"/>
              <a:gd name="T102" fmla="*/ 2147483647 w 347"/>
              <a:gd name="T103" fmla="*/ 2147483647 h 491"/>
              <a:gd name="T104" fmla="*/ 2147483647 w 347"/>
              <a:gd name="T105" fmla="*/ 2147483647 h 491"/>
              <a:gd name="T106" fmla="*/ 0 w 347"/>
              <a:gd name="T107" fmla="*/ 2147483647 h 491"/>
              <a:gd name="T108" fmla="*/ 2147483647 w 347"/>
              <a:gd name="T109" fmla="*/ 2147483647 h 491"/>
              <a:gd name="T110" fmla="*/ 2147483647 w 347"/>
              <a:gd name="T111" fmla="*/ 2147483647 h 4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7"/>
              <a:gd name="T169" fmla="*/ 0 h 491"/>
              <a:gd name="T170" fmla="*/ 347 w 347"/>
              <a:gd name="T171" fmla="*/ 491 h 4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7" h="491">
                <a:moveTo>
                  <a:pt x="49" y="340"/>
                </a:moveTo>
                <a:lnTo>
                  <a:pt x="57" y="338"/>
                </a:lnTo>
                <a:lnTo>
                  <a:pt x="66" y="338"/>
                </a:lnTo>
                <a:lnTo>
                  <a:pt x="73" y="338"/>
                </a:lnTo>
                <a:lnTo>
                  <a:pt x="82" y="338"/>
                </a:lnTo>
                <a:lnTo>
                  <a:pt x="88" y="337"/>
                </a:lnTo>
                <a:lnTo>
                  <a:pt x="97" y="335"/>
                </a:lnTo>
                <a:lnTo>
                  <a:pt x="103" y="334"/>
                </a:lnTo>
                <a:lnTo>
                  <a:pt x="110" y="334"/>
                </a:lnTo>
                <a:lnTo>
                  <a:pt x="119" y="329"/>
                </a:lnTo>
                <a:lnTo>
                  <a:pt x="125" y="323"/>
                </a:lnTo>
                <a:lnTo>
                  <a:pt x="125" y="319"/>
                </a:lnTo>
                <a:lnTo>
                  <a:pt x="127" y="313"/>
                </a:lnTo>
                <a:lnTo>
                  <a:pt x="125" y="307"/>
                </a:lnTo>
                <a:lnTo>
                  <a:pt x="124" y="299"/>
                </a:lnTo>
                <a:lnTo>
                  <a:pt x="119" y="289"/>
                </a:lnTo>
                <a:lnTo>
                  <a:pt x="115" y="282"/>
                </a:lnTo>
                <a:lnTo>
                  <a:pt x="106" y="276"/>
                </a:lnTo>
                <a:lnTo>
                  <a:pt x="100" y="270"/>
                </a:lnTo>
                <a:lnTo>
                  <a:pt x="91" y="262"/>
                </a:lnTo>
                <a:lnTo>
                  <a:pt x="82" y="259"/>
                </a:lnTo>
                <a:lnTo>
                  <a:pt x="73" y="256"/>
                </a:lnTo>
                <a:lnTo>
                  <a:pt x="66" y="253"/>
                </a:lnTo>
                <a:lnTo>
                  <a:pt x="55" y="249"/>
                </a:lnTo>
                <a:lnTo>
                  <a:pt x="48" y="246"/>
                </a:lnTo>
                <a:lnTo>
                  <a:pt x="40" y="244"/>
                </a:lnTo>
                <a:lnTo>
                  <a:pt x="34" y="241"/>
                </a:lnTo>
                <a:lnTo>
                  <a:pt x="27" y="238"/>
                </a:lnTo>
                <a:lnTo>
                  <a:pt x="24" y="235"/>
                </a:lnTo>
                <a:lnTo>
                  <a:pt x="21" y="232"/>
                </a:lnTo>
                <a:lnTo>
                  <a:pt x="21" y="231"/>
                </a:lnTo>
                <a:lnTo>
                  <a:pt x="21" y="223"/>
                </a:lnTo>
                <a:lnTo>
                  <a:pt x="22" y="214"/>
                </a:lnTo>
                <a:lnTo>
                  <a:pt x="25" y="201"/>
                </a:lnTo>
                <a:lnTo>
                  <a:pt x="31" y="187"/>
                </a:lnTo>
                <a:lnTo>
                  <a:pt x="36" y="171"/>
                </a:lnTo>
                <a:lnTo>
                  <a:pt x="43" y="153"/>
                </a:lnTo>
                <a:lnTo>
                  <a:pt x="49" y="133"/>
                </a:lnTo>
                <a:lnTo>
                  <a:pt x="58" y="115"/>
                </a:lnTo>
                <a:lnTo>
                  <a:pt x="66" y="96"/>
                </a:lnTo>
                <a:lnTo>
                  <a:pt x="76" y="78"/>
                </a:lnTo>
                <a:lnTo>
                  <a:pt x="86" y="60"/>
                </a:lnTo>
                <a:lnTo>
                  <a:pt x="97" y="45"/>
                </a:lnTo>
                <a:lnTo>
                  <a:pt x="107" y="30"/>
                </a:lnTo>
                <a:lnTo>
                  <a:pt x="119" y="18"/>
                </a:lnTo>
                <a:lnTo>
                  <a:pt x="128" y="11"/>
                </a:lnTo>
                <a:lnTo>
                  <a:pt x="142" y="8"/>
                </a:lnTo>
                <a:lnTo>
                  <a:pt x="152" y="5"/>
                </a:lnTo>
                <a:lnTo>
                  <a:pt x="166" y="2"/>
                </a:lnTo>
                <a:lnTo>
                  <a:pt x="179" y="0"/>
                </a:lnTo>
                <a:lnTo>
                  <a:pt x="194" y="0"/>
                </a:lnTo>
                <a:lnTo>
                  <a:pt x="209" y="0"/>
                </a:lnTo>
                <a:lnTo>
                  <a:pt x="226" y="2"/>
                </a:lnTo>
                <a:lnTo>
                  <a:pt x="242" y="5"/>
                </a:lnTo>
                <a:lnTo>
                  <a:pt x="259" y="11"/>
                </a:lnTo>
                <a:lnTo>
                  <a:pt x="274" y="17"/>
                </a:lnTo>
                <a:lnTo>
                  <a:pt x="287" y="27"/>
                </a:lnTo>
                <a:lnTo>
                  <a:pt x="300" y="38"/>
                </a:lnTo>
                <a:lnTo>
                  <a:pt x="314" y="54"/>
                </a:lnTo>
                <a:lnTo>
                  <a:pt x="324" y="71"/>
                </a:lnTo>
                <a:lnTo>
                  <a:pt x="335" y="91"/>
                </a:lnTo>
                <a:lnTo>
                  <a:pt x="341" y="115"/>
                </a:lnTo>
                <a:lnTo>
                  <a:pt x="347" y="144"/>
                </a:lnTo>
                <a:lnTo>
                  <a:pt x="345" y="145"/>
                </a:lnTo>
                <a:lnTo>
                  <a:pt x="344" y="148"/>
                </a:lnTo>
                <a:lnTo>
                  <a:pt x="339" y="153"/>
                </a:lnTo>
                <a:lnTo>
                  <a:pt x="338" y="157"/>
                </a:lnTo>
                <a:lnTo>
                  <a:pt x="332" y="159"/>
                </a:lnTo>
                <a:lnTo>
                  <a:pt x="327" y="157"/>
                </a:lnTo>
                <a:lnTo>
                  <a:pt x="321" y="154"/>
                </a:lnTo>
                <a:lnTo>
                  <a:pt x="318" y="151"/>
                </a:lnTo>
                <a:lnTo>
                  <a:pt x="314" y="145"/>
                </a:lnTo>
                <a:lnTo>
                  <a:pt x="311" y="139"/>
                </a:lnTo>
                <a:lnTo>
                  <a:pt x="305" y="130"/>
                </a:lnTo>
                <a:lnTo>
                  <a:pt x="298" y="121"/>
                </a:lnTo>
                <a:lnTo>
                  <a:pt x="290" y="111"/>
                </a:lnTo>
                <a:lnTo>
                  <a:pt x="283" y="103"/>
                </a:lnTo>
                <a:lnTo>
                  <a:pt x="272" y="93"/>
                </a:lnTo>
                <a:lnTo>
                  <a:pt x="263" y="84"/>
                </a:lnTo>
                <a:lnTo>
                  <a:pt x="253" y="74"/>
                </a:lnTo>
                <a:lnTo>
                  <a:pt x="244" y="68"/>
                </a:lnTo>
                <a:lnTo>
                  <a:pt x="233" y="59"/>
                </a:lnTo>
                <a:lnTo>
                  <a:pt x="221" y="51"/>
                </a:lnTo>
                <a:lnTo>
                  <a:pt x="211" y="45"/>
                </a:lnTo>
                <a:lnTo>
                  <a:pt x="199" y="44"/>
                </a:lnTo>
                <a:lnTo>
                  <a:pt x="188" y="41"/>
                </a:lnTo>
                <a:lnTo>
                  <a:pt x="176" y="42"/>
                </a:lnTo>
                <a:lnTo>
                  <a:pt x="166" y="45"/>
                </a:lnTo>
                <a:lnTo>
                  <a:pt x="155" y="51"/>
                </a:lnTo>
                <a:lnTo>
                  <a:pt x="143" y="59"/>
                </a:lnTo>
                <a:lnTo>
                  <a:pt x="133" y="68"/>
                </a:lnTo>
                <a:lnTo>
                  <a:pt x="122" y="78"/>
                </a:lnTo>
                <a:lnTo>
                  <a:pt x="113" y="90"/>
                </a:lnTo>
                <a:lnTo>
                  <a:pt x="103" y="103"/>
                </a:lnTo>
                <a:lnTo>
                  <a:pt x="95" y="115"/>
                </a:lnTo>
                <a:lnTo>
                  <a:pt x="88" y="129"/>
                </a:lnTo>
                <a:lnTo>
                  <a:pt x="82" y="144"/>
                </a:lnTo>
                <a:lnTo>
                  <a:pt x="76" y="156"/>
                </a:lnTo>
                <a:lnTo>
                  <a:pt x="70" y="169"/>
                </a:lnTo>
                <a:lnTo>
                  <a:pt x="66" y="180"/>
                </a:lnTo>
                <a:lnTo>
                  <a:pt x="63" y="192"/>
                </a:lnTo>
                <a:lnTo>
                  <a:pt x="61" y="201"/>
                </a:lnTo>
                <a:lnTo>
                  <a:pt x="61" y="208"/>
                </a:lnTo>
                <a:lnTo>
                  <a:pt x="63" y="214"/>
                </a:lnTo>
                <a:lnTo>
                  <a:pt x="66" y="217"/>
                </a:lnTo>
                <a:lnTo>
                  <a:pt x="67" y="220"/>
                </a:lnTo>
                <a:lnTo>
                  <a:pt x="73" y="222"/>
                </a:lnTo>
                <a:lnTo>
                  <a:pt x="79" y="226"/>
                </a:lnTo>
                <a:lnTo>
                  <a:pt x="86" y="229"/>
                </a:lnTo>
                <a:lnTo>
                  <a:pt x="92" y="232"/>
                </a:lnTo>
                <a:lnTo>
                  <a:pt x="101" y="235"/>
                </a:lnTo>
                <a:lnTo>
                  <a:pt x="109" y="240"/>
                </a:lnTo>
                <a:lnTo>
                  <a:pt x="118" y="244"/>
                </a:lnTo>
                <a:lnTo>
                  <a:pt x="124" y="249"/>
                </a:lnTo>
                <a:lnTo>
                  <a:pt x="133" y="253"/>
                </a:lnTo>
                <a:lnTo>
                  <a:pt x="139" y="258"/>
                </a:lnTo>
                <a:lnTo>
                  <a:pt x="146" y="264"/>
                </a:lnTo>
                <a:lnTo>
                  <a:pt x="151" y="268"/>
                </a:lnTo>
                <a:lnTo>
                  <a:pt x="155" y="274"/>
                </a:lnTo>
                <a:lnTo>
                  <a:pt x="157" y="280"/>
                </a:lnTo>
                <a:lnTo>
                  <a:pt x="158" y="288"/>
                </a:lnTo>
                <a:lnTo>
                  <a:pt x="158" y="294"/>
                </a:lnTo>
                <a:lnTo>
                  <a:pt x="158" y="299"/>
                </a:lnTo>
                <a:lnTo>
                  <a:pt x="158" y="307"/>
                </a:lnTo>
                <a:lnTo>
                  <a:pt x="158" y="313"/>
                </a:lnTo>
                <a:lnTo>
                  <a:pt x="158" y="325"/>
                </a:lnTo>
                <a:lnTo>
                  <a:pt x="158" y="335"/>
                </a:lnTo>
                <a:lnTo>
                  <a:pt x="155" y="344"/>
                </a:lnTo>
                <a:lnTo>
                  <a:pt x="151" y="352"/>
                </a:lnTo>
                <a:lnTo>
                  <a:pt x="145" y="358"/>
                </a:lnTo>
                <a:lnTo>
                  <a:pt x="137" y="361"/>
                </a:lnTo>
                <a:lnTo>
                  <a:pt x="124" y="361"/>
                </a:lnTo>
                <a:lnTo>
                  <a:pt x="113" y="361"/>
                </a:lnTo>
                <a:lnTo>
                  <a:pt x="101" y="361"/>
                </a:lnTo>
                <a:lnTo>
                  <a:pt x="89" y="361"/>
                </a:lnTo>
                <a:lnTo>
                  <a:pt x="77" y="361"/>
                </a:lnTo>
                <a:lnTo>
                  <a:pt x="66" y="364"/>
                </a:lnTo>
                <a:lnTo>
                  <a:pt x="57" y="364"/>
                </a:lnTo>
                <a:lnTo>
                  <a:pt x="49" y="368"/>
                </a:lnTo>
                <a:lnTo>
                  <a:pt x="42" y="373"/>
                </a:lnTo>
                <a:lnTo>
                  <a:pt x="40" y="377"/>
                </a:lnTo>
                <a:lnTo>
                  <a:pt x="39" y="382"/>
                </a:lnTo>
                <a:lnTo>
                  <a:pt x="40" y="388"/>
                </a:lnTo>
                <a:lnTo>
                  <a:pt x="40" y="394"/>
                </a:lnTo>
                <a:lnTo>
                  <a:pt x="43" y="400"/>
                </a:lnTo>
                <a:lnTo>
                  <a:pt x="45" y="407"/>
                </a:lnTo>
                <a:lnTo>
                  <a:pt x="46" y="415"/>
                </a:lnTo>
                <a:lnTo>
                  <a:pt x="48" y="418"/>
                </a:lnTo>
                <a:lnTo>
                  <a:pt x="52" y="422"/>
                </a:lnTo>
                <a:lnTo>
                  <a:pt x="58" y="425"/>
                </a:lnTo>
                <a:lnTo>
                  <a:pt x="70" y="430"/>
                </a:lnTo>
                <a:lnTo>
                  <a:pt x="80" y="433"/>
                </a:lnTo>
                <a:lnTo>
                  <a:pt x="94" y="436"/>
                </a:lnTo>
                <a:lnTo>
                  <a:pt x="109" y="439"/>
                </a:lnTo>
                <a:lnTo>
                  <a:pt x="125" y="442"/>
                </a:lnTo>
                <a:lnTo>
                  <a:pt x="140" y="443"/>
                </a:lnTo>
                <a:lnTo>
                  <a:pt x="155" y="445"/>
                </a:lnTo>
                <a:lnTo>
                  <a:pt x="172" y="443"/>
                </a:lnTo>
                <a:lnTo>
                  <a:pt x="187" y="443"/>
                </a:lnTo>
                <a:lnTo>
                  <a:pt x="199" y="439"/>
                </a:lnTo>
                <a:lnTo>
                  <a:pt x="212" y="436"/>
                </a:lnTo>
                <a:lnTo>
                  <a:pt x="221" y="431"/>
                </a:lnTo>
                <a:lnTo>
                  <a:pt x="230" y="427"/>
                </a:lnTo>
                <a:lnTo>
                  <a:pt x="236" y="418"/>
                </a:lnTo>
                <a:lnTo>
                  <a:pt x="242" y="412"/>
                </a:lnTo>
                <a:lnTo>
                  <a:pt x="247" y="404"/>
                </a:lnTo>
                <a:lnTo>
                  <a:pt x="254" y="398"/>
                </a:lnTo>
                <a:lnTo>
                  <a:pt x="259" y="391"/>
                </a:lnTo>
                <a:lnTo>
                  <a:pt x="265" y="385"/>
                </a:lnTo>
                <a:lnTo>
                  <a:pt x="269" y="377"/>
                </a:lnTo>
                <a:lnTo>
                  <a:pt x="274" y="373"/>
                </a:lnTo>
                <a:lnTo>
                  <a:pt x="283" y="362"/>
                </a:lnTo>
                <a:lnTo>
                  <a:pt x="290" y="355"/>
                </a:lnTo>
                <a:lnTo>
                  <a:pt x="296" y="350"/>
                </a:lnTo>
                <a:lnTo>
                  <a:pt x="302" y="350"/>
                </a:lnTo>
                <a:lnTo>
                  <a:pt x="306" y="350"/>
                </a:lnTo>
                <a:lnTo>
                  <a:pt x="314" y="355"/>
                </a:lnTo>
                <a:lnTo>
                  <a:pt x="318" y="359"/>
                </a:lnTo>
                <a:lnTo>
                  <a:pt x="323" y="368"/>
                </a:lnTo>
                <a:lnTo>
                  <a:pt x="326" y="374"/>
                </a:lnTo>
                <a:lnTo>
                  <a:pt x="326" y="383"/>
                </a:lnTo>
                <a:lnTo>
                  <a:pt x="321" y="391"/>
                </a:lnTo>
                <a:lnTo>
                  <a:pt x="317" y="400"/>
                </a:lnTo>
                <a:lnTo>
                  <a:pt x="309" y="404"/>
                </a:lnTo>
                <a:lnTo>
                  <a:pt x="303" y="409"/>
                </a:lnTo>
                <a:lnTo>
                  <a:pt x="296" y="415"/>
                </a:lnTo>
                <a:lnTo>
                  <a:pt x="287" y="422"/>
                </a:lnTo>
                <a:lnTo>
                  <a:pt x="277" y="430"/>
                </a:lnTo>
                <a:lnTo>
                  <a:pt x="266" y="437"/>
                </a:lnTo>
                <a:lnTo>
                  <a:pt x="256" y="445"/>
                </a:lnTo>
                <a:lnTo>
                  <a:pt x="244" y="452"/>
                </a:lnTo>
                <a:lnTo>
                  <a:pt x="230" y="460"/>
                </a:lnTo>
                <a:lnTo>
                  <a:pt x="218" y="466"/>
                </a:lnTo>
                <a:lnTo>
                  <a:pt x="205" y="472"/>
                </a:lnTo>
                <a:lnTo>
                  <a:pt x="193" y="479"/>
                </a:lnTo>
                <a:lnTo>
                  <a:pt x="179" y="484"/>
                </a:lnTo>
                <a:lnTo>
                  <a:pt x="166" y="488"/>
                </a:lnTo>
                <a:lnTo>
                  <a:pt x="154" y="490"/>
                </a:lnTo>
                <a:lnTo>
                  <a:pt x="142" y="491"/>
                </a:lnTo>
                <a:lnTo>
                  <a:pt x="128" y="490"/>
                </a:lnTo>
                <a:lnTo>
                  <a:pt x="115" y="488"/>
                </a:lnTo>
                <a:lnTo>
                  <a:pt x="103" y="485"/>
                </a:lnTo>
                <a:lnTo>
                  <a:pt x="91" y="484"/>
                </a:lnTo>
                <a:lnTo>
                  <a:pt x="77" y="479"/>
                </a:lnTo>
                <a:lnTo>
                  <a:pt x="66" y="475"/>
                </a:lnTo>
                <a:lnTo>
                  <a:pt x="54" y="470"/>
                </a:lnTo>
                <a:lnTo>
                  <a:pt x="45" y="466"/>
                </a:lnTo>
                <a:lnTo>
                  <a:pt x="33" y="458"/>
                </a:lnTo>
                <a:lnTo>
                  <a:pt x="24" y="452"/>
                </a:lnTo>
                <a:lnTo>
                  <a:pt x="16" y="445"/>
                </a:lnTo>
                <a:lnTo>
                  <a:pt x="10" y="437"/>
                </a:lnTo>
                <a:lnTo>
                  <a:pt x="4" y="430"/>
                </a:lnTo>
                <a:lnTo>
                  <a:pt x="1" y="422"/>
                </a:lnTo>
                <a:lnTo>
                  <a:pt x="0" y="413"/>
                </a:lnTo>
                <a:lnTo>
                  <a:pt x="0" y="407"/>
                </a:lnTo>
                <a:lnTo>
                  <a:pt x="0" y="398"/>
                </a:lnTo>
                <a:lnTo>
                  <a:pt x="3" y="391"/>
                </a:lnTo>
                <a:lnTo>
                  <a:pt x="6" y="383"/>
                </a:lnTo>
                <a:lnTo>
                  <a:pt x="9" y="377"/>
                </a:lnTo>
                <a:lnTo>
                  <a:pt x="18" y="365"/>
                </a:lnTo>
                <a:lnTo>
                  <a:pt x="27" y="356"/>
                </a:lnTo>
                <a:lnTo>
                  <a:pt x="34" y="349"/>
                </a:lnTo>
                <a:lnTo>
                  <a:pt x="40" y="343"/>
                </a:lnTo>
                <a:lnTo>
                  <a:pt x="46" y="340"/>
                </a:lnTo>
                <a:lnTo>
                  <a:pt x="49" y="34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1" name="Freeform 40"/>
          <p:cNvSpPr>
            <a:spLocks/>
          </p:cNvSpPr>
          <p:nvPr/>
        </p:nvSpPr>
        <p:spPr bwMode="auto">
          <a:xfrm>
            <a:off x="7727950" y="6746875"/>
            <a:ext cx="157163" cy="39688"/>
          </a:xfrm>
          <a:custGeom>
            <a:avLst/>
            <a:gdLst>
              <a:gd name="T0" fmla="*/ 0 w 298"/>
              <a:gd name="T1" fmla="*/ 0 h 73"/>
              <a:gd name="T2" fmla="*/ 2147483647 w 298"/>
              <a:gd name="T3" fmla="*/ 2147483647 h 73"/>
              <a:gd name="T4" fmla="*/ 2147483647 w 298"/>
              <a:gd name="T5" fmla="*/ 2147483647 h 73"/>
              <a:gd name="T6" fmla="*/ 2147483647 w 298"/>
              <a:gd name="T7" fmla="*/ 2147483647 h 73"/>
              <a:gd name="T8" fmla="*/ 0 w 298"/>
              <a:gd name="T9" fmla="*/ 0 h 73"/>
              <a:gd name="T10" fmla="*/ 0 w 298"/>
              <a:gd name="T11" fmla="*/ 0 h 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73"/>
              <a:gd name="T20" fmla="*/ 298 w 298"/>
              <a:gd name="T21" fmla="*/ 73 h 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73">
                <a:moveTo>
                  <a:pt x="0" y="0"/>
                </a:moveTo>
                <a:lnTo>
                  <a:pt x="298" y="3"/>
                </a:lnTo>
                <a:lnTo>
                  <a:pt x="292" y="73"/>
                </a:lnTo>
                <a:lnTo>
                  <a:pt x="27" y="68"/>
                </a:lnTo>
                <a:lnTo>
                  <a:pt x="0" y="0"/>
                </a:lnTo>
                <a:close/>
              </a:path>
            </a:pathLst>
          </a:custGeom>
          <a:solidFill>
            <a:srgbClr val="FFFF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2" name="Freeform 41"/>
          <p:cNvSpPr>
            <a:spLocks/>
          </p:cNvSpPr>
          <p:nvPr/>
        </p:nvSpPr>
        <p:spPr bwMode="auto">
          <a:xfrm>
            <a:off x="7920038" y="5964238"/>
            <a:ext cx="196850" cy="209550"/>
          </a:xfrm>
          <a:custGeom>
            <a:avLst/>
            <a:gdLst>
              <a:gd name="T0" fmla="*/ 2147483647 w 370"/>
              <a:gd name="T1" fmla="*/ 2147483647 h 397"/>
              <a:gd name="T2" fmla="*/ 2147483647 w 370"/>
              <a:gd name="T3" fmla="*/ 2147483647 h 397"/>
              <a:gd name="T4" fmla="*/ 2147483647 w 370"/>
              <a:gd name="T5" fmla="*/ 2147483647 h 397"/>
              <a:gd name="T6" fmla="*/ 2147483647 w 370"/>
              <a:gd name="T7" fmla="*/ 2147483647 h 397"/>
              <a:gd name="T8" fmla="*/ 2147483647 w 370"/>
              <a:gd name="T9" fmla="*/ 2147483647 h 397"/>
              <a:gd name="T10" fmla="*/ 2147483647 w 370"/>
              <a:gd name="T11" fmla="*/ 2147483647 h 397"/>
              <a:gd name="T12" fmla="*/ 2147483647 w 370"/>
              <a:gd name="T13" fmla="*/ 2147483647 h 397"/>
              <a:gd name="T14" fmla="*/ 2147483647 w 370"/>
              <a:gd name="T15" fmla="*/ 2147483647 h 397"/>
              <a:gd name="T16" fmla="*/ 2147483647 w 370"/>
              <a:gd name="T17" fmla="*/ 2147483647 h 397"/>
              <a:gd name="T18" fmla="*/ 2147483647 w 370"/>
              <a:gd name="T19" fmla="*/ 2147483647 h 397"/>
              <a:gd name="T20" fmla="*/ 2147483647 w 370"/>
              <a:gd name="T21" fmla="*/ 2147483647 h 397"/>
              <a:gd name="T22" fmla="*/ 2147483647 w 370"/>
              <a:gd name="T23" fmla="*/ 2147483647 h 397"/>
              <a:gd name="T24" fmla="*/ 2147483647 w 370"/>
              <a:gd name="T25" fmla="*/ 2147483647 h 397"/>
              <a:gd name="T26" fmla="*/ 2147483647 w 370"/>
              <a:gd name="T27" fmla="*/ 2147483647 h 397"/>
              <a:gd name="T28" fmla="*/ 2147483647 w 370"/>
              <a:gd name="T29" fmla="*/ 2147483647 h 397"/>
              <a:gd name="T30" fmla="*/ 2147483647 w 370"/>
              <a:gd name="T31" fmla="*/ 2147483647 h 397"/>
              <a:gd name="T32" fmla="*/ 2147483647 w 370"/>
              <a:gd name="T33" fmla="*/ 2147483647 h 397"/>
              <a:gd name="T34" fmla="*/ 2147483647 w 370"/>
              <a:gd name="T35" fmla="*/ 2147483647 h 397"/>
              <a:gd name="T36" fmla="*/ 2147483647 w 370"/>
              <a:gd name="T37" fmla="*/ 2147483647 h 397"/>
              <a:gd name="T38" fmla="*/ 2147483647 w 370"/>
              <a:gd name="T39" fmla="*/ 2147483647 h 397"/>
              <a:gd name="T40" fmla="*/ 0 w 370"/>
              <a:gd name="T41" fmla="*/ 2147483647 h 397"/>
              <a:gd name="T42" fmla="*/ 0 w 370"/>
              <a:gd name="T43" fmla="*/ 2147483647 h 397"/>
              <a:gd name="T44" fmla="*/ 2147483647 w 370"/>
              <a:gd name="T45" fmla="*/ 2147483647 h 397"/>
              <a:gd name="T46" fmla="*/ 2147483647 w 370"/>
              <a:gd name="T47" fmla="*/ 2147483647 h 397"/>
              <a:gd name="T48" fmla="*/ 2147483647 w 370"/>
              <a:gd name="T49" fmla="*/ 2147483647 h 397"/>
              <a:gd name="T50" fmla="*/ 2147483647 w 370"/>
              <a:gd name="T51" fmla="*/ 2147483647 h 397"/>
              <a:gd name="T52" fmla="*/ 2147483647 w 370"/>
              <a:gd name="T53" fmla="*/ 2147483647 h 397"/>
              <a:gd name="T54" fmla="*/ 2147483647 w 370"/>
              <a:gd name="T55" fmla="*/ 2147483647 h 397"/>
              <a:gd name="T56" fmla="*/ 2147483647 w 370"/>
              <a:gd name="T57" fmla="*/ 2147483647 h 397"/>
              <a:gd name="T58" fmla="*/ 2147483647 w 370"/>
              <a:gd name="T59" fmla="*/ 2147483647 h 397"/>
              <a:gd name="T60" fmla="*/ 2147483647 w 370"/>
              <a:gd name="T61" fmla="*/ 2147483647 h 397"/>
              <a:gd name="T62" fmla="*/ 2147483647 w 370"/>
              <a:gd name="T63" fmla="*/ 2147483647 h 397"/>
              <a:gd name="T64" fmla="*/ 2147483647 w 370"/>
              <a:gd name="T65" fmla="*/ 2147483647 h 397"/>
              <a:gd name="T66" fmla="*/ 2147483647 w 370"/>
              <a:gd name="T67" fmla="*/ 2147483647 h 397"/>
              <a:gd name="T68" fmla="*/ 2147483647 w 370"/>
              <a:gd name="T69" fmla="*/ 2147483647 h 397"/>
              <a:gd name="T70" fmla="*/ 2147483647 w 370"/>
              <a:gd name="T71" fmla="*/ 2147483647 h 397"/>
              <a:gd name="T72" fmla="*/ 2147483647 w 370"/>
              <a:gd name="T73" fmla="*/ 2147483647 h 397"/>
              <a:gd name="T74" fmla="*/ 2147483647 w 370"/>
              <a:gd name="T75" fmla="*/ 2147483647 h 397"/>
              <a:gd name="T76" fmla="*/ 2147483647 w 370"/>
              <a:gd name="T77" fmla="*/ 2147483647 h 397"/>
              <a:gd name="T78" fmla="*/ 2147483647 w 370"/>
              <a:gd name="T79" fmla="*/ 2147483647 h 397"/>
              <a:gd name="T80" fmla="*/ 2147483647 w 370"/>
              <a:gd name="T81" fmla="*/ 2147483647 h 397"/>
              <a:gd name="T82" fmla="*/ 2147483647 w 370"/>
              <a:gd name="T83" fmla="*/ 2147483647 h 397"/>
              <a:gd name="T84" fmla="*/ 2147483647 w 370"/>
              <a:gd name="T85" fmla="*/ 2147483647 h 397"/>
              <a:gd name="T86" fmla="*/ 2147483647 w 370"/>
              <a:gd name="T87" fmla="*/ 2147483647 h 397"/>
              <a:gd name="T88" fmla="*/ 2147483647 w 370"/>
              <a:gd name="T89" fmla="*/ 2147483647 h 397"/>
              <a:gd name="T90" fmla="*/ 2147483647 w 370"/>
              <a:gd name="T91" fmla="*/ 2147483647 h 397"/>
              <a:gd name="T92" fmla="*/ 2147483647 w 370"/>
              <a:gd name="T93" fmla="*/ 0 h 397"/>
              <a:gd name="T94" fmla="*/ 2147483647 w 370"/>
              <a:gd name="T95" fmla="*/ 0 h 3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0"/>
              <a:gd name="T145" fmla="*/ 0 h 397"/>
              <a:gd name="T146" fmla="*/ 370 w 370"/>
              <a:gd name="T147" fmla="*/ 397 h 3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0" h="397">
                <a:moveTo>
                  <a:pt x="325" y="0"/>
                </a:moveTo>
                <a:lnTo>
                  <a:pt x="336" y="2"/>
                </a:lnTo>
                <a:lnTo>
                  <a:pt x="346" y="11"/>
                </a:lnTo>
                <a:lnTo>
                  <a:pt x="351" y="15"/>
                </a:lnTo>
                <a:lnTo>
                  <a:pt x="355" y="24"/>
                </a:lnTo>
                <a:lnTo>
                  <a:pt x="358" y="33"/>
                </a:lnTo>
                <a:lnTo>
                  <a:pt x="363" y="45"/>
                </a:lnTo>
                <a:lnTo>
                  <a:pt x="366" y="56"/>
                </a:lnTo>
                <a:lnTo>
                  <a:pt x="367" y="68"/>
                </a:lnTo>
                <a:lnTo>
                  <a:pt x="369" y="81"/>
                </a:lnTo>
                <a:lnTo>
                  <a:pt x="370" y="95"/>
                </a:lnTo>
                <a:lnTo>
                  <a:pt x="367" y="108"/>
                </a:lnTo>
                <a:lnTo>
                  <a:pt x="366" y="123"/>
                </a:lnTo>
                <a:lnTo>
                  <a:pt x="363" y="138"/>
                </a:lnTo>
                <a:lnTo>
                  <a:pt x="360" y="153"/>
                </a:lnTo>
                <a:lnTo>
                  <a:pt x="352" y="168"/>
                </a:lnTo>
                <a:lnTo>
                  <a:pt x="342" y="188"/>
                </a:lnTo>
                <a:lnTo>
                  <a:pt x="328" y="205"/>
                </a:lnTo>
                <a:lnTo>
                  <a:pt x="312" y="228"/>
                </a:lnTo>
                <a:lnTo>
                  <a:pt x="294" y="250"/>
                </a:lnTo>
                <a:lnTo>
                  <a:pt x="274" y="273"/>
                </a:lnTo>
                <a:lnTo>
                  <a:pt x="253" y="294"/>
                </a:lnTo>
                <a:lnTo>
                  <a:pt x="234" y="316"/>
                </a:lnTo>
                <a:lnTo>
                  <a:pt x="211" y="334"/>
                </a:lnTo>
                <a:lnTo>
                  <a:pt x="189" y="352"/>
                </a:lnTo>
                <a:lnTo>
                  <a:pt x="167" y="367"/>
                </a:lnTo>
                <a:lnTo>
                  <a:pt x="146" y="381"/>
                </a:lnTo>
                <a:lnTo>
                  <a:pt x="125" y="390"/>
                </a:lnTo>
                <a:lnTo>
                  <a:pt x="107" y="396"/>
                </a:lnTo>
                <a:lnTo>
                  <a:pt x="90" y="397"/>
                </a:lnTo>
                <a:lnTo>
                  <a:pt x="77" y="393"/>
                </a:lnTo>
                <a:lnTo>
                  <a:pt x="63" y="387"/>
                </a:lnTo>
                <a:lnTo>
                  <a:pt x="53" y="379"/>
                </a:lnTo>
                <a:lnTo>
                  <a:pt x="42" y="373"/>
                </a:lnTo>
                <a:lnTo>
                  <a:pt x="35" y="366"/>
                </a:lnTo>
                <a:lnTo>
                  <a:pt x="27" y="360"/>
                </a:lnTo>
                <a:lnTo>
                  <a:pt x="21" y="354"/>
                </a:lnTo>
                <a:lnTo>
                  <a:pt x="15" y="348"/>
                </a:lnTo>
                <a:lnTo>
                  <a:pt x="12" y="343"/>
                </a:lnTo>
                <a:lnTo>
                  <a:pt x="5" y="331"/>
                </a:lnTo>
                <a:lnTo>
                  <a:pt x="2" y="325"/>
                </a:lnTo>
                <a:lnTo>
                  <a:pt x="0" y="319"/>
                </a:lnTo>
                <a:lnTo>
                  <a:pt x="0" y="318"/>
                </a:lnTo>
                <a:lnTo>
                  <a:pt x="0" y="316"/>
                </a:lnTo>
                <a:lnTo>
                  <a:pt x="3" y="315"/>
                </a:lnTo>
                <a:lnTo>
                  <a:pt x="8" y="312"/>
                </a:lnTo>
                <a:lnTo>
                  <a:pt x="14" y="312"/>
                </a:lnTo>
                <a:lnTo>
                  <a:pt x="20" y="312"/>
                </a:lnTo>
                <a:lnTo>
                  <a:pt x="27" y="315"/>
                </a:lnTo>
                <a:lnTo>
                  <a:pt x="30" y="316"/>
                </a:lnTo>
                <a:lnTo>
                  <a:pt x="35" y="321"/>
                </a:lnTo>
                <a:lnTo>
                  <a:pt x="39" y="328"/>
                </a:lnTo>
                <a:lnTo>
                  <a:pt x="44" y="336"/>
                </a:lnTo>
                <a:lnTo>
                  <a:pt x="48" y="342"/>
                </a:lnTo>
                <a:lnTo>
                  <a:pt x="54" y="348"/>
                </a:lnTo>
                <a:lnTo>
                  <a:pt x="60" y="351"/>
                </a:lnTo>
                <a:lnTo>
                  <a:pt x="68" y="354"/>
                </a:lnTo>
                <a:lnTo>
                  <a:pt x="74" y="355"/>
                </a:lnTo>
                <a:lnTo>
                  <a:pt x="83" y="357"/>
                </a:lnTo>
                <a:lnTo>
                  <a:pt x="92" y="355"/>
                </a:lnTo>
                <a:lnTo>
                  <a:pt x="101" y="355"/>
                </a:lnTo>
                <a:lnTo>
                  <a:pt x="110" y="352"/>
                </a:lnTo>
                <a:lnTo>
                  <a:pt x="119" y="348"/>
                </a:lnTo>
                <a:lnTo>
                  <a:pt x="129" y="343"/>
                </a:lnTo>
                <a:lnTo>
                  <a:pt x="140" y="340"/>
                </a:lnTo>
                <a:lnTo>
                  <a:pt x="149" y="334"/>
                </a:lnTo>
                <a:lnTo>
                  <a:pt x="161" y="330"/>
                </a:lnTo>
                <a:lnTo>
                  <a:pt x="171" y="325"/>
                </a:lnTo>
                <a:lnTo>
                  <a:pt x="183" y="319"/>
                </a:lnTo>
                <a:lnTo>
                  <a:pt x="194" y="310"/>
                </a:lnTo>
                <a:lnTo>
                  <a:pt x="205" y="300"/>
                </a:lnTo>
                <a:lnTo>
                  <a:pt x="217" y="286"/>
                </a:lnTo>
                <a:lnTo>
                  <a:pt x="231" y="273"/>
                </a:lnTo>
                <a:lnTo>
                  <a:pt x="243" y="255"/>
                </a:lnTo>
                <a:lnTo>
                  <a:pt x="256" y="235"/>
                </a:lnTo>
                <a:lnTo>
                  <a:pt x="268" y="214"/>
                </a:lnTo>
                <a:lnTo>
                  <a:pt x="282" y="195"/>
                </a:lnTo>
                <a:lnTo>
                  <a:pt x="292" y="174"/>
                </a:lnTo>
                <a:lnTo>
                  <a:pt x="304" y="153"/>
                </a:lnTo>
                <a:lnTo>
                  <a:pt x="312" y="132"/>
                </a:lnTo>
                <a:lnTo>
                  <a:pt x="321" y="114"/>
                </a:lnTo>
                <a:lnTo>
                  <a:pt x="325" y="95"/>
                </a:lnTo>
                <a:lnTo>
                  <a:pt x="330" y="80"/>
                </a:lnTo>
                <a:lnTo>
                  <a:pt x="331" y="65"/>
                </a:lnTo>
                <a:lnTo>
                  <a:pt x="333" y="56"/>
                </a:lnTo>
                <a:lnTo>
                  <a:pt x="330" y="51"/>
                </a:lnTo>
                <a:lnTo>
                  <a:pt x="324" y="45"/>
                </a:lnTo>
                <a:lnTo>
                  <a:pt x="315" y="38"/>
                </a:lnTo>
                <a:lnTo>
                  <a:pt x="309" y="29"/>
                </a:lnTo>
                <a:lnTo>
                  <a:pt x="304" y="20"/>
                </a:lnTo>
                <a:lnTo>
                  <a:pt x="304" y="11"/>
                </a:lnTo>
                <a:lnTo>
                  <a:pt x="306" y="6"/>
                </a:lnTo>
                <a:lnTo>
                  <a:pt x="310" y="3"/>
                </a:lnTo>
                <a:lnTo>
                  <a:pt x="316" y="0"/>
                </a:lnTo>
                <a:lnTo>
                  <a:pt x="325" y="0"/>
                </a:lnTo>
                <a:close/>
              </a:path>
            </a:pathLst>
          </a:custGeom>
          <a:solidFill>
            <a:srgbClr val="EB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3" name="Freeform 42"/>
          <p:cNvSpPr>
            <a:spLocks/>
          </p:cNvSpPr>
          <p:nvPr/>
        </p:nvSpPr>
        <p:spPr bwMode="auto">
          <a:xfrm>
            <a:off x="7564438" y="5938838"/>
            <a:ext cx="355600" cy="854075"/>
          </a:xfrm>
          <a:custGeom>
            <a:avLst/>
            <a:gdLst>
              <a:gd name="T0" fmla="*/ 2147483647 w 672"/>
              <a:gd name="T1" fmla="*/ 2147483647 h 1614"/>
              <a:gd name="T2" fmla="*/ 2147483647 w 672"/>
              <a:gd name="T3" fmla="*/ 0 h 1614"/>
              <a:gd name="T4" fmla="*/ 2147483647 w 672"/>
              <a:gd name="T5" fmla="*/ 2147483647 h 1614"/>
              <a:gd name="T6" fmla="*/ 2147483647 w 672"/>
              <a:gd name="T7" fmla="*/ 2147483647 h 1614"/>
              <a:gd name="T8" fmla="*/ 2147483647 w 672"/>
              <a:gd name="T9" fmla="*/ 2147483647 h 1614"/>
              <a:gd name="T10" fmla="*/ 2147483647 w 672"/>
              <a:gd name="T11" fmla="*/ 2147483647 h 1614"/>
              <a:gd name="T12" fmla="*/ 2147483647 w 672"/>
              <a:gd name="T13" fmla="*/ 2147483647 h 1614"/>
              <a:gd name="T14" fmla="*/ 2147483647 w 672"/>
              <a:gd name="T15" fmla="*/ 2147483647 h 1614"/>
              <a:gd name="T16" fmla="*/ 2147483647 w 672"/>
              <a:gd name="T17" fmla="*/ 2147483647 h 1614"/>
              <a:gd name="T18" fmla="*/ 2147483647 w 672"/>
              <a:gd name="T19" fmla="*/ 2147483647 h 1614"/>
              <a:gd name="T20" fmla="*/ 2147483647 w 672"/>
              <a:gd name="T21" fmla="*/ 2147483647 h 1614"/>
              <a:gd name="T22" fmla="*/ 0 w 672"/>
              <a:gd name="T23" fmla="*/ 2147483647 h 1614"/>
              <a:gd name="T24" fmla="*/ 2147483647 w 672"/>
              <a:gd name="T25" fmla="*/ 2147483647 h 1614"/>
              <a:gd name="T26" fmla="*/ 2147483647 w 672"/>
              <a:gd name="T27" fmla="*/ 2147483647 h 16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2"/>
              <a:gd name="T43" fmla="*/ 0 h 1614"/>
              <a:gd name="T44" fmla="*/ 672 w 672"/>
              <a:gd name="T45" fmla="*/ 1614 h 16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2" h="1614">
                <a:moveTo>
                  <a:pt x="164" y="19"/>
                </a:moveTo>
                <a:lnTo>
                  <a:pt x="399" y="0"/>
                </a:lnTo>
                <a:lnTo>
                  <a:pt x="469" y="70"/>
                </a:lnTo>
                <a:lnTo>
                  <a:pt x="589" y="83"/>
                </a:lnTo>
                <a:lnTo>
                  <a:pt x="672" y="187"/>
                </a:lnTo>
                <a:lnTo>
                  <a:pt x="580" y="419"/>
                </a:lnTo>
                <a:lnTo>
                  <a:pt x="420" y="543"/>
                </a:lnTo>
                <a:lnTo>
                  <a:pt x="577" y="971"/>
                </a:lnTo>
                <a:lnTo>
                  <a:pt x="396" y="1614"/>
                </a:lnTo>
                <a:lnTo>
                  <a:pt x="274" y="1605"/>
                </a:lnTo>
                <a:lnTo>
                  <a:pt x="44" y="1614"/>
                </a:lnTo>
                <a:lnTo>
                  <a:pt x="0" y="763"/>
                </a:lnTo>
                <a:lnTo>
                  <a:pt x="164" y="19"/>
                </a:lnTo>
                <a:close/>
              </a:path>
            </a:pathLst>
          </a:custGeom>
          <a:solidFill>
            <a:srgbClr val="7A85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4" name="Freeform 43"/>
          <p:cNvSpPr>
            <a:spLocks/>
          </p:cNvSpPr>
          <p:nvPr/>
        </p:nvSpPr>
        <p:spPr bwMode="auto">
          <a:xfrm>
            <a:off x="7543800" y="6416675"/>
            <a:ext cx="90488" cy="398463"/>
          </a:xfrm>
          <a:custGeom>
            <a:avLst/>
            <a:gdLst>
              <a:gd name="T0" fmla="*/ 2147483647 w 172"/>
              <a:gd name="T1" fmla="*/ 2147483647 h 752"/>
              <a:gd name="T2" fmla="*/ 2147483647 w 172"/>
              <a:gd name="T3" fmla="*/ 2147483647 h 752"/>
              <a:gd name="T4" fmla="*/ 2147483647 w 172"/>
              <a:gd name="T5" fmla="*/ 2147483647 h 752"/>
              <a:gd name="T6" fmla="*/ 2147483647 w 172"/>
              <a:gd name="T7" fmla="*/ 2147483647 h 752"/>
              <a:gd name="T8" fmla="*/ 2147483647 w 172"/>
              <a:gd name="T9" fmla="*/ 2147483647 h 752"/>
              <a:gd name="T10" fmla="*/ 0 w 172"/>
              <a:gd name="T11" fmla="*/ 2147483647 h 752"/>
              <a:gd name="T12" fmla="*/ 0 w 172"/>
              <a:gd name="T13" fmla="*/ 2147483647 h 752"/>
              <a:gd name="T14" fmla="*/ 0 w 172"/>
              <a:gd name="T15" fmla="*/ 2147483647 h 752"/>
              <a:gd name="T16" fmla="*/ 2147483647 w 172"/>
              <a:gd name="T17" fmla="*/ 2147483647 h 752"/>
              <a:gd name="T18" fmla="*/ 2147483647 w 172"/>
              <a:gd name="T19" fmla="*/ 2147483647 h 752"/>
              <a:gd name="T20" fmla="*/ 2147483647 w 172"/>
              <a:gd name="T21" fmla="*/ 2147483647 h 752"/>
              <a:gd name="T22" fmla="*/ 2147483647 w 172"/>
              <a:gd name="T23" fmla="*/ 2147483647 h 752"/>
              <a:gd name="T24" fmla="*/ 2147483647 w 172"/>
              <a:gd name="T25" fmla="*/ 2147483647 h 752"/>
              <a:gd name="T26" fmla="*/ 2147483647 w 172"/>
              <a:gd name="T27" fmla="*/ 2147483647 h 752"/>
              <a:gd name="T28" fmla="*/ 2147483647 w 172"/>
              <a:gd name="T29" fmla="*/ 2147483647 h 752"/>
              <a:gd name="T30" fmla="*/ 2147483647 w 172"/>
              <a:gd name="T31" fmla="*/ 2147483647 h 752"/>
              <a:gd name="T32" fmla="*/ 2147483647 w 172"/>
              <a:gd name="T33" fmla="*/ 2147483647 h 752"/>
              <a:gd name="T34" fmla="*/ 2147483647 w 172"/>
              <a:gd name="T35" fmla="*/ 2147483647 h 752"/>
              <a:gd name="T36" fmla="*/ 2147483647 w 172"/>
              <a:gd name="T37" fmla="*/ 2147483647 h 752"/>
              <a:gd name="T38" fmla="*/ 2147483647 w 172"/>
              <a:gd name="T39" fmla="*/ 2147483647 h 752"/>
              <a:gd name="T40" fmla="*/ 2147483647 w 172"/>
              <a:gd name="T41" fmla="*/ 2147483647 h 752"/>
              <a:gd name="T42" fmla="*/ 2147483647 w 172"/>
              <a:gd name="T43" fmla="*/ 2147483647 h 752"/>
              <a:gd name="T44" fmla="*/ 2147483647 w 172"/>
              <a:gd name="T45" fmla="*/ 2147483647 h 752"/>
              <a:gd name="T46" fmla="*/ 2147483647 w 172"/>
              <a:gd name="T47" fmla="*/ 2147483647 h 752"/>
              <a:gd name="T48" fmla="*/ 2147483647 w 172"/>
              <a:gd name="T49" fmla="*/ 2147483647 h 752"/>
              <a:gd name="T50" fmla="*/ 2147483647 w 172"/>
              <a:gd name="T51" fmla="*/ 2147483647 h 752"/>
              <a:gd name="T52" fmla="*/ 2147483647 w 172"/>
              <a:gd name="T53" fmla="*/ 2147483647 h 752"/>
              <a:gd name="T54" fmla="*/ 2147483647 w 172"/>
              <a:gd name="T55" fmla="*/ 2147483647 h 752"/>
              <a:gd name="T56" fmla="*/ 2147483647 w 172"/>
              <a:gd name="T57" fmla="*/ 2147483647 h 752"/>
              <a:gd name="T58" fmla="*/ 2147483647 w 172"/>
              <a:gd name="T59" fmla="*/ 2147483647 h 752"/>
              <a:gd name="T60" fmla="*/ 2147483647 w 172"/>
              <a:gd name="T61" fmla="*/ 2147483647 h 752"/>
              <a:gd name="T62" fmla="*/ 2147483647 w 172"/>
              <a:gd name="T63" fmla="*/ 2147483647 h 752"/>
              <a:gd name="T64" fmla="*/ 2147483647 w 172"/>
              <a:gd name="T65" fmla="*/ 2147483647 h 752"/>
              <a:gd name="T66" fmla="*/ 2147483647 w 172"/>
              <a:gd name="T67" fmla="*/ 0 h 752"/>
              <a:gd name="T68" fmla="*/ 2147483647 w 172"/>
              <a:gd name="T69" fmla="*/ 2147483647 h 752"/>
              <a:gd name="T70" fmla="*/ 2147483647 w 172"/>
              <a:gd name="T71" fmla="*/ 2147483647 h 7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2"/>
              <a:gd name="T109" fmla="*/ 0 h 752"/>
              <a:gd name="T110" fmla="*/ 172 w 172"/>
              <a:gd name="T111" fmla="*/ 752 h 7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2" h="752">
                <a:moveTo>
                  <a:pt x="8" y="80"/>
                </a:moveTo>
                <a:lnTo>
                  <a:pt x="6" y="83"/>
                </a:lnTo>
                <a:lnTo>
                  <a:pt x="5" y="95"/>
                </a:lnTo>
                <a:lnTo>
                  <a:pt x="5" y="113"/>
                </a:lnTo>
                <a:lnTo>
                  <a:pt x="3" y="140"/>
                </a:lnTo>
                <a:lnTo>
                  <a:pt x="0" y="170"/>
                </a:lnTo>
                <a:lnTo>
                  <a:pt x="0" y="206"/>
                </a:lnTo>
                <a:lnTo>
                  <a:pt x="0" y="247"/>
                </a:lnTo>
                <a:lnTo>
                  <a:pt x="2" y="294"/>
                </a:lnTo>
                <a:lnTo>
                  <a:pt x="3" y="343"/>
                </a:lnTo>
                <a:lnTo>
                  <a:pt x="6" y="396"/>
                </a:lnTo>
                <a:lnTo>
                  <a:pt x="11" y="452"/>
                </a:lnTo>
                <a:lnTo>
                  <a:pt x="18" y="511"/>
                </a:lnTo>
                <a:lnTo>
                  <a:pt x="27" y="569"/>
                </a:lnTo>
                <a:lnTo>
                  <a:pt x="39" y="631"/>
                </a:lnTo>
                <a:lnTo>
                  <a:pt x="52" y="690"/>
                </a:lnTo>
                <a:lnTo>
                  <a:pt x="70" y="752"/>
                </a:lnTo>
                <a:lnTo>
                  <a:pt x="172" y="728"/>
                </a:lnTo>
                <a:lnTo>
                  <a:pt x="159" y="680"/>
                </a:lnTo>
                <a:lnTo>
                  <a:pt x="147" y="638"/>
                </a:lnTo>
                <a:lnTo>
                  <a:pt x="135" y="596"/>
                </a:lnTo>
                <a:lnTo>
                  <a:pt x="124" y="556"/>
                </a:lnTo>
                <a:lnTo>
                  <a:pt x="115" y="515"/>
                </a:lnTo>
                <a:lnTo>
                  <a:pt x="106" y="476"/>
                </a:lnTo>
                <a:lnTo>
                  <a:pt x="99" y="436"/>
                </a:lnTo>
                <a:lnTo>
                  <a:pt x="94" y="397"/>
                </a:lnTo>
                <a:lnTo>
                  <a:pt x="88" y="355"/>
                </a:lnTo>
                <a:lnTo>
                  <a:pt x="87" y="312"/>
                </a:lnTo>
                <a:lnTo>
                  <a:pt x="84" y="267"/>
                </a:lnTo>
                <a:lnTo>
                  <a:pt x="84" y="222"/>
                </a:lnTo>
                <a:lnTo>
                  <a:pt x="84" y="171"/>
                </a:lnTo>
                <a:lnTo>
                  <a:pt x="88" y="117"/>
                </a:lnTo>
                <a:lnTo>
                  <a:pt x="93" y="60"/>
                </a:lnTo>
                <a:lnTo>
                  <a:pt x="99" y="0"/>
                </a:lnTo>
                <a:lnTo>
                  <a:pt x="8" y="8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5" name="Freeform 44"/>
          <p:cNvSpPr>
            <a:spLocks/>
          </p:cNvSpPr>
          <p:nvPr/>
        </p:nvSpPr>
        <p:spPr bwMode="auto">
          <a:xfrm>
            <a:off x="7138988" y="5878513"/>
            <a:ext cx="527050" cy="957262"/>
          </a:xfrm>
          <a:custGeom>
            <a:avLst/>
            <a:gdLst>
              <a:gd name="T0" fmla="*/ 2147483647 w 998"/>
              <a:gd name="T1" fmla="*/ 2147483647 h 1807"/>
              <a:gd name="T2" fmla="*/ 2147483647 w 998"/>
              <a:gd name="T3" fmla="*/ 2147483647 h 1807"/>
              <a:gd name="T4" fmla="*/ 2147483647 w 998"/>
              <a:gd name="T5" fmla="*/ 2147483647 h 1807"/>
              <a:gd name="T6" fmla="*/ 2147483647 w 998"/>
              <a:gd name="T7" fmla="*/ 2147483647 h 1807"/>
              <a:gd name="T8" fmla="*/ 2147483647 w 998"/>
              <a:gd name="T9" fmla="*/ 2147483647 h 1807"/>
              <a:gd name="T10" fmla="*/ 2147483647 w 998"/>
              <a:gd name="T11" fmla="*/ 2147483647 h 1807"/>
              <a:gd name="T12" fmla="*/ 2147483647 w 998"/>
              <a:gd name="T13" fmla="*/ 2147483647 h 1807"/>
              <a:gd name="T14" fmla="*/ 2147483647 w 998"/>
              <a:gd name="T15" fmla="*/ 2147483647 h 1807"/>
              <a:gd name="T16" fmla="*/ 2147483647 w 998"/>
              <a:gd name="T17" fmla="*/ 0 h 1807"/>
              <a:gd name="T18" fmla="*/ 2147483647 w 998"/>
              <a:gd name="T19" fmla="*/ 2147483647 h 1807"/>
              <a:gd name="T20" fmla="*/ 2147483647 w 998"/>
              <a:gd name="T21" fmla="*/ 2147483647 h 1807"/>
              <a:gd name="T22" fmla="*/ 2147483647 w 998"/>
              <a:gd name="T23" fmla="*/ 2147483647 h 1807"/>
              <a:gd name="T24" fmla="*/ 2147483647 w 998"/>
              <a:gd name="T25" fmla="*/ 2147483647 h 1807"/>
              <a:gd name="T26" fmla="*/ 0 w 998"/>
              <a:gd name="T27" fmla="*/ 2147483647 h 1807"/>
              <a:gd name="T28" fmla="*/ 2147483647 w 998"/>
              <a:gd name="T29" fmla="*/ 2147483647 h 1807"/>
              <a:gd name="T30" fmla="*/ 2147483647 w 998"/>
              <a:gd name="T31" fmla="*/ 2147483647 h 1807"/>
              <a:gd name="T32" fmla="*/ 2147483647 w 998"/>
              <a:gd name="T33" fmla="*/ 2147483647 h 1807"/>
              <a:gd name="T34" fmla="*/ 2147483647 w 998"/>
              <a:gd name="T35" fmla="*/ 2147483647 h 18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98"/>
              <a:gd name="T55" fmla="*/ 0 h 1807"/>
              <a:gd name="T56" fmla="*/ 998 w 998"/>
              <a:gd name="T57" fmla="*/ 1807 h 18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98" h="1807">
                <a:moveTo>
                  <a:pt x="263" y="1807"/>
                </a:moveTo>
                <a:lnTo>
                  <a:pt x="681" y="1780"/>
                </a:lnTo>
                <a:lnTo>
                  <a:pt x="781" y="1196"/>
                </a:lnTo>
                <a:lnTo>
                  <a:pt x="802" y="1048"/>
                </a:lnTo>
                <a:lnTo>
                  <a:pt x="998" y="693"/>
                </a:lnTo>
                <a:lnTo>
                  <a:pt x="982" y="443"/>
                </a:lnTo>
                <a:lnTo>
                  <a:pt x="905" y="255"/>
                </a:lnTo>
                <a:lnTo>
                  <a:pt x="796" y="101"/>
                </a:lnTo>
                <a:lnTo>
                  <a:pt x="601" y="0"/>
                </a:lnTo>
                <a:lnTo>
                  <a:pt x="419" y="38"/>
                </a:lnTo>
                <a:lnTo>
                  <a:pt x="254" y="162"/>
                </a:lnTo>
                <a:lnTo>
                  <a:pt x="109" y="327"/>
                </a:lnTo>
                <a:lnTo>
                  <a:pt x="4" y="575"/>
                </a:lnTo>
                <a:lnTo>
                  <a:pt x="0" y="783"/>
                </a:lnTo>
                <a:lnTo>
                  <a:pt x="66" y="1036"/>
                </a:lnTo>
                <a:lnTo>
                  <a:pt x="100" y="1452"/>
                </a:lnTo>
                <a:lnTo>
                  <a:pt x="263" y="1807"/>
                </a:lnTo>
                <a:close/>
              </a:path>
            </a:pathLst>
          </a:custGeom>
          <a:solidFill>
            <a:srgbClr val="E6803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6" name="Freeform 45"/>
          <p:cNvSpPr>
            <a:spLocks/>
          </p:cNvSpPr>
          <p:nvPr/>
        </p:nvSpPr>
        <p:spPr bwMode="auto">
          <a:xfrm>
            <a:off x="7423150" y="5692775"/>
            <a:ext cx="198438" cy="265113"/>
          </a:xfrm>
          <a:custGeom>
            <a:avLst/>
            <a:gdLst>
              <a:gd name="T0" fmla="*/ 0 w 376"/>
              <a:gd name="T1" fmla="*/ 2147483647 h 501"/>
              <a:gd name="T2" fmla="*/ 0 w 376"/>
              <a:gd name="T3" fmla="*/ 2147483647 h 501"/>
              <a:gd name="T4" fmla="*/ 2147483647 w 376"/>
              <a:gd name="T5" fmla="*/ 2147483647 h 501"/>
              <a:gd name="T6" fmla="*/ 2147483647 w 376"/>
              <a:gd name="T7" fmla="*/ 2147483647 h 501"/>
              <a:gd name="T8" fmla="*/ 2147483647 w 376"/>
              <a:gd name="T9" fmla="*/ 2147483647 h 501"/>
              <a:gd name="T10" fmla="*/ 2147483647 w 376"/>
              <a:gd name="T11" fmla="*/ 2147483647 h 501"/>
              <a:gd name="T12" fmla="*/ 2147483647 w 376"/>
              <a:gd name="T13" fmla="*/ 2147483647 h 501"/>
              <a:gd name="T14" fmla="*/ 2147483647 w 376"/>
              <a:gd name="T15" fmla="*/ 2147483647 h 501"/>
              <a:gd name="T16" fmla="*/ 2147483647 w 376"/>
              <a:gd name="T17" fmla="*/ 2147483647 h 501"/>
              <a:gd name="T18" fmla="*/ 2147483647 w 376"/>
              <a:gd name="T19" fmla="*/ 2147483647 h 501"/>
              <a:gd name="T20" fmla="*/ 2147483647 w 376"/>
              <a:gd name="T21" fmla="*/ 2147483647 h 501"/>
              <a:gd name="T22" fmla="*/ 2147483647 w 376"/>
              <a:gd name="T23" fmla="*/ 2147483647 h 501"/>
              <a:gd name="T24" fmla="*/ 2147483647 w 376"/>
              <a:gd name="T25" fmla="*/ 2147483647 h 501"/>
              <a:gd name="T26" fmla="*/ 2147483647 w 376"/>
              <a:gd name="T27" fmla="*/ 2147483647 h 501"/>
              <a:gd name="T28" fmla="*/ 2147483647 w 376"/>
              <a:gd name="T29" fmla="*/ 2147483647 h 501"/>
              <a:gd name="T30" fmla="*/ 2147483647 w 376"/>
              <a:gd name="T31" fmla="*/ 2147483647 h 501"/>
              <a:gd name="T32" fmla="*/ 2147483647 w 376"/>
              <a:gd name="T33" fmla="*/ 2147483647 h 501"/>
              <a:gd name="T34" fmla="*/ 2147483647 w 376"/>
              <a:gd name="T35" fmla="*/ 2147483647 h 501"/>
              <a:gd name="T36" fmla="*/ 2147483647 w 376"/>
              <a:gd name="T37" fmla="*/ 2147483647 h 501"/>
              <a:gd name="T38" fmla="*/ 2147483647 w 376"/>
              <a:gd name="T39" fmla="*/ 2147483647 h 501"/>
              <a:gd name="T40" fmla="*/ 2147483647 w 376"/>
              <a:gd name="T41" fmla="*/ 2147483647 h 501"/>
              <a:gd name="T42" fmla="*/ 2147483647 w 376"/>
              <a:gd name="T43" fmla="*/ 2147483647 h 501"/>
              <a:gd name="T44" fmla="*/ 2147483647 w 376"/>
              <a:gd name="T45" fmla="*/ 2147483647 h 501"/>
              <a:gd name="T46" fmla="*/ 2147483647 w 376"/>
              <a:gd name="T47" fmla="*/ 2147483647 h 501"/>
              <a:gd name="T48" fmla="*/ 2147483647 w 376"/>
              <a:gd name="T49" fmla="*/ 2147483647 h 501"/>
              <a:gd name="T50" fmla="*/ 2147483647 w 376"/>
              <a:gd name="T51" fmla="*/ 2147483647 h 501"/>
              <a:gd name="T52" fmla="*/ 2147483647 w 376"/>
              <a:gd name="T53" fmla="*/ 2147483647 h 501"/>
              <a:gd name="T54" fmla="*/ 2147483647 w 376"/>
              <a:gd name="T55" fmla="*/ 2147483647 h 501"/>
              <a:gd name="T56" fmla="*/ 2147483647 w 376"/>
              <a:gd name="T57" fmla="*/ 2147483647 h 501"/>
              <a:gd name="T58" fmla="*/ 2147483647 w 376"/>
              <a:gd name="T59" fmla="*/ 2147483647 h 501"/>
              <a:gd name="T60" fmla="*/ 2147483647 w 376"/>
              <a:gd name="T61" fmla="*/ 2147483647 h 501"/>
              <a:gd name="T62" fmla="*/ 2147483647 w 376"/>
              <a:gd name="T63" fmla="*/ 0 h 501"/>
              <a:gd name="T64" fmla="*/ 2147483647 w 376"/>
              <a:gd name="T65" fmla="*/ 0 h 501"/>
              <a:gd name="T66" fmla="*/ 2147483647 w 376"/>
              <a:gd name="T67" fmla="*/ 2147483647 h 501"/>
              <a:gd name="T68" fmla="*/ 2147483647 w 376"/>
              <a:gd name="T69" fmla="*/ 2147483647 h 501"/>
              <a:gd name="T70" fmla="*/ 2147483647 w 376"/>
              <a:gd name="T71" fmla="*/ 2147483647 h 501"/>
              <a:gd name="T72" fmla="*/ 2147483647 w 376"/>
              <a:gd name="T73" fmla="*/ 2147483647 h 501"/>
              <a:gd name="T74" fmla="*/ 2147483647 w 376"/>
              <a:gd name="T75" fmla="*/ 2147483647 h 501"/>
              <a:gd name="T76" fmla="*/ 2147483647 w 376"/>
              <a:gd name="T77" fmla="*/ 2147483647 h 501"/>
              <a:gd name="T78" fmla="*/ 2147483647 w 376"/>
              <a:gd name="T79" fmla="*/ 2147483647 h 501"/>
              <a:gd name="T80" fmla="*/ 2147483647 w 376"/>
              <a:gd name="T81" fmla="*/ 2147483647 h 501"/>
              <a:gd name="T82" fmla="*/ 2147483647 w 376"/>
              <a:gd name="T83" fmla="*/ 2147483647 h 501"/>
              <a:gd name="T84" fmla="*/ 2147483647 w 376"/>
              <a:gd name="T85" fmla="*/ 2147483647 h 501"/>
              <a:gd name="T86" fmla="*/ 2147483647 w 376"/>
              <a:gd name="T87" fmla="*/ 2147483647 h 501"/>
              <a:gd name="T88" fmla="*/ 2147483647 w 376"/>
              <a:gd name="T89" fmla="*/ 2147483647 h 501"/>
              <a:gd name="T90" fmla="*/ 2147483647 w 376"/>
              <a:gd name="T91" fmla="*/ 2147483647 h 501"/>
              <a:gd name="T92" fmla="*/ 0 w 376"/>
              <a:gd name="T93" fmla="*/ 2147483647 h 501"/>
              <a:gd name="T94" fmla="*/ 0 w 376"/>
              <a:gd name="T95" fmla="*/ 2147483647 h 501"/>
              <a:gd name="T96" fmla="*/ 0 w 376"/>
              <a:gd name="T97" fmla="*/ 2147483647 h 501"/>
              <a:gd name="T98" fmla="*/ 0 w 376"/>
              <a:gd name="T99" fmla="*/ 2147483647 h 501"/>
              <a:gd name="T100" fmla="*/ 0 w 376"/>
              <a:gd name="T101" fmla="*/ 2147483647 h 501"/>
              <a:gd name="T102" fmla="*/ 0 w 376"/>
              <a:gd name="T103" fmla="*/ 2147483647 h 501"/>
              <a:gd name="T104" fmla="*/ 0 w 376"/>
              <a:gd name="T105" fmla="*/ 2147483647 h 501"/>
              <a:gd name="T106" fmla="*/ 0 w 376"/>
              <a:gd name="T107" fmla="*/ 2147483647 h 501"/>
              <a:gd name="T108" fmla="*/ 0 w 376"/>
              <a:gd name="T109" fmla="*/ 2147483647 h 5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6"/>
              <a:gd name="T166" fmla="*/ 0 h 501"/>
              <a:gd name="T167" fmla="*/ 376 w 376"/>
              <a:gd name="T168" fmla="*/ 501 h 5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6" h="501">
                <a:moveTo>
                  <a:pt x="0" y="234"/>
                </a:moveTo>
                <a:lnTo>
                  <a:pt x="0" y="244"/>
                </a:lnTo>
                <a:lnTo>
                  <a:pt x="5" y="259"/>
                </a:lnTo>
                <a:lnTo>
                  <a:pt x="9" y="276"/>
                </a:lnTo>
                <a:lnTo>
                  <a:pt x="18" y="296"/>
                </a:lnTo>
                <a:lnTo>
                  <a:pt x="24" y="314"/>
                </a:lnTo>
                <a:lnTo>
                  <a:pt x="35" y="337"/>
                </a:lnTo>
                <a:lnTo>
                  <a:pt x="45" y="358"/>
                </a:lnTo>
                <a:lnTo>
                  <a:pt x="55" y="380"/>
                </a:lnTo>
                <a:lnTo>
                  <a:pt x="64" y="400"/>
                </a:lnTo>
                <a:lnTo>
                  <a:pt x="75" y="418"/>
                </a:lnTo>
                <a:lnTo>
                  <a:pt x="84" y="434"/>
                </a:lnTo>
                <a:lnTo>
                  <a:pt x="93" y="452"/>
                </a:lnTo>
                <a:lnTo>
                  <a:pt x="97" y="466"/>
                </a:lnTo>
                <a:lnTo>
                  <a:pt x="105" y="475"/>
                </a:lnTo>
                <a:lnTo>
                  <a:pt x="108" y="481"/>
                </a:lnTo>
                <a:lnTo>
                  <a:pt x="111" y="484"/>
                </a:lnTo>
                <a:lnTo>
                  <a:pt x="177" y="501"/>
                </a:lnTo>
                <a:lnTo>
                  <a:pt x="295" y="365"/>
                </a:lnTo>
                <a:lnTo>
                  <a:pt x="361" y="208"/>
                </a:lnTo>
                <a:lnTo>
                  <a:pt x="376" y="126"/>
                </a:lnTo>
                <a:lnTo>
                  <a:pt x="335" y="50"/>
                </a:lnTo>
                <a:lnTo>
                  <a:pt x="331" y="48"/>
                </a:lnTo>
                <a:lnTo>
                  <a:pt x="323" y="45"/>
                </a:lnTo>
                <a:lnTo>
                  <a:pt x="311" y="39"/>
                </a:lnTo>
                <a:lnTo>
                  <a:pt x="296" y="33"/>
                </a:lnTo>
                <a:lnTo>
                  <a:pt x="275" y="26"/>
                </a:lnTo>
                <a:lnTo>
                  <a:pt x="255" y="18"/>
                </a:lnTo>
                <a:lnTo>
                  <a:pt x="229" y="12"/>
                </a:lnTo>
                <a:lnTo>
                  <a:pt x="207" y="8"/>
                </a:lnTo>
                <a:lnTo>
                  <a:pt x="181" y="2"/>
                </a:lnTo>
                <a:lnTo>
                  <a:pt x="154" y="0"/>
                </a:lnTo>
                <a:lnTo>
                  <a:pt x="130" y="0"/>
                </a:lnTo>
                <a:lnTo>
                  <a:pt x="108" y="5"/>
                </a:lnTo>
                <a:lnTo>
                  <a:pt x="87" y="12"/>
                </a:lnTo>
                <a:lnTo>
                  <a:pt x="69" y="24"/>
                </a:lnTo>
                <a:lnTo>
                  <a:pt x="52" y="41"/>
                </a:lnTo>
                <a:lnTo>
                  <a:pt x="43" y="63"/>
                </a:lnTo>
                <a:lnTo>
                  <a:pt x="33" y="85"/>
                </a:lnTo>
                <a:lnTo>
                  <a:pt x="27" y="103"/>
                </a:lnTo>
                <a:lnTo>
                  <a:pt x="20" y="120"/>
                </a:lnTo>
                <a:lnTo>
                  <a:pt x="17" y="135"/>
                </a:lnTo>
                <a:lnTo>
                  <a:pt x="11" y="147"/>
                </a:lnTo>
                <a:lnTo>
                  <a:pt x="8" y="157"/>
                </a:lnTo>
                <a:lnTo>
                  <a:pt x="5" y="165"/>
                </a:lnTo>
                <a:lnTo>
                  <a:pt x="3" y="174"/>
                </a:lnTo>
                <a:lnTo>
                  <a:pt x="0" y="180"/>
                </a:lnTo>
                <a:lnTo>
                  <a:pt x="0" y="186"/>
                </a:lnTo>
                <a:lnTo>
                  <a:pt x="0" y="193"/>
                </a:lnTo>
                <a:lnTo>
                  <a:pt x="0" y="199"/>
                </a:lnTo>
                <a:lnTo>
                  <a:pt x="0" y="207"/>
                </a:lnTo>
                <a:lnTo>
                  <a:pt x="0" y="214"/>
                </a:lnTo>
                <a:lnTo>
                  <a:pt x="0" y="222"/>
                </a:lnTo>
                <a:lnTo>
                  <a:pt x="0" y="234"/>
                </a:lnTo>
                <a:close/>
              </a:path>
            </a:pathLst>
          </a:custGeom>
          <a:solidFill>
            <a:srgbClr val="FFE6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7" name="Freeform 46"/>
          <p:cNvSpPr>
            <a:spLocks/>
          </p:cNvSpPr>
          <p:nvPr/>
        </p:nvSpPr>
        <p:spPr bwMode="auto">
          <a:xfrm>
            <a:off x="7532688" y="5957888"/>
            <a:ext cx="106362" cy="425450"/>
          </a:xfrm>
          <a:custGeom>
            <a:avLst/>
            <a:gdLst>
              <a:gd name="T0" fmla="*/ 2147483647 w 201"/>
              <a:gd name="T1" fmla="*/ 2147483647 h 802"/>
              <a:gd name="T2" fmla="*/ 2147483647 w 201"/>
              <a:gd name="T3" fmla="*/ 2147483647 h 802"/>
              <a:gd name="T4" fmla="*/ 2147483647 w 201"/>
              <a:gd name="T5" fmla="*/ 2147483647 h 802"/>
              <a:gd name="T6" fmla="*/ 2147483647 w 201"/>
              <a:gd name="T7" fmla="*/ 2147483647 h 802"/>
              <a:gd name="T8" fmla="*/ 2147483647 w 201"/>
              <a:gd name="T9" fmla="*/ 2147483647 h 802"/>
              <a:gd name="T10" fmla="*/ 2147483647 w 201"/>
              <a:gd name="T11" fmla="*/ 2147483647 h 802"/>
              <a:gd name="T12" fmla="*/ 2147483647 w 201"/>
              <a:gd name="T13" fmla="*/ 2147483647 h 802"/>
              <a:gd name="T14" fmla="*/ 2147483647 w 201"/>
              <a:gd name="T15" fmla="*/ 2147483647 h 802"/>
              <a:gd name="T16" fmla="*/ 2147483647 w 201"/>
              <a:gd name="T17" fmla="*/ 2147483647 h 802"/>
              <a:gd name="T18" fmla="*/ 2147483647 w 201"/>
              <a:gd name="T19" fmla="*/ 2147483647 h 802"/>
              <a:gd name="T20" fmla="*/ 2147483647 w 201"/>
              <a:gd name="T21" fmla="*/ 2147483647 h 802"/>
              <a:gd name="T22" fmla="*/ 2147483647 w 201"/>
              <a:gd name="T23" fmla="*/ 2147483647 h 802"/>
              <a:gd name="T24" fmla="*/ 2147483647 w 201"/>
              <a:gd name="T25" fmla="*/ 2147483647 h 802"/>
              <a:gd name="T26" fmla="*/ 2147483647 w 201"/>
              <a:gd name="T27" fmla="*/ 2147483647 h 802"/>
              <a:gd name="T28" fmla="*/ 2147483647 w 201"/>
              <a:gd name="T29" fmla="*/ 2147483647 h 802"/>
              <a:gd name="T30" fmla="*/ 2147483647 w 201"/>
              <a:gd name="T31" fmla="*/ 2147483647 h 802"/>
              <a:gd name="T32" fmla="*/ 2147483647 w 201"/>
              <a:gd name="T33" fmla="*/ 2147483647 h 802"/>
              <a:gd name="T34" fmla="*/ 2147483647 w 201"/>
              <a:gd name="T35" fmla="*/ 2147483647 h 802"/>
              <a:gd name="T36" fmla="*/ 2147483647 w 201"/>
              <a:gd name="T37" fmla="*/ 2147483647 h 802"/>
              <a:gd name="T38" fmla="*/ 2147483647 w 201"/>
              <a:gd name="T39" fmla="*/ 2147483647 h 802"/>
              <a:gd name="T40" fmla="*/ 2147483647 w 201"/>
              <a:gd name="T41" fmla="*/ 2147483647 h 802"/>
              <a:gd name="T42" fmla="*/ 0 w 201"/>
              <a:gd name="T43" fmla="*/ 2147483647 h 802"/>
              <a:gd name="T44" fmla="*/ 0 w 201"/>
              <a:gd name="T45" fmla="*/ 2147483647 h 802"/>
              <a:gd name="T46" fmla="*/ 2147483647 w 201"/>
              <a:gd name="T47" fmla="*/ 2147483647 h 802"/>
              <a:gd name="T48" fmla="*/ 2147483647 w 201"/>
              <a:gd name="T49" fmla="*/ 2147483647 h 802"/>
              <a:gd name="T50" fmla="*/ 2147483647 w 201"/>
              <a:gd name="T51" fmla="*/ 2147483647 h 802"/>
              <a:gd name="T52" fmla="*/ 2147483647 w 201"/>
              <a:gd name="T53" fmla="*/ 2147483647 h 802"/>
              <a:gd name="T54" fmla="*/ 2147483647 w 201"/>
              <a:gd name="T55" fmla="*/ 2147483647 h 802"/>
              <a:gd name="T56" fmla="*/ 2147483647 w 201"/>
              <a:gd name="T57" fmla="*/ 2147483647 h 802"/>
              <a:gd name="T58" fmla="*/ 2147483647 w 201"/>
              <a:gd name="T59" fmla="*/ 2147483647 h 802"/>
              <a:gd name="T60" fmla="*/ 2147483647 w 201"/>
              <a:gd name="T61" fmla="*/ 2147483647 h 802"/>
              <a:gd name="T62" fmla="*/ 2147483647 w 201"/>
              <a:gd name="T63" fmla="*/ 2147483647 h 802"/>
              <a:gd name="T64" fmla="*/ 2147483647 w 201"/>
              <a:gd name="T65" fmla="*/ 2147483647 h 802"/>
              <a:gd name="T66" fmla="*/ 2147483647 w 201"/>
              <a:gd name="T67" fmla="*/ 2147483647 h 802"/>
              <a:gd name="T68" fmla="*/ 2147483647 w 201"/>
              <a:gd name="T69" fmla="*/ 2147483647 h 802"/>
              <a:gd name="T70" fmla="*/ 2147483647 w 201"/>
              <a:gd name="T71" fmla="*/ 2147483647 h 802"/>
              <a:gd name="T72" fmla="*/ 2147483647 w 201"/>
              <a:gd name="T73" fmla="*/ 2147483647 h 802"/>
              <a:gd name="T74" fmla="*/ 2147483647 w 201"/>
              <a:gd name="T75" fmla="*/ 2147483647 h 802"/>
              <a:gd name="T76" fmla="*/ 2147483647 w 201"/>
              <a:gd name="T77" fmla="*/ 2147483647 h 802"/>
              <a:gd name="T78" fmla="*/ 2147483647 w 201"/>
              <a:gd name="T79" fmla="*/ 2147483647 h 802"/>
              <a:gd name="T80" fmla="*/ 2147483647 w 201"/>
              <a:gd name="T81" fmla="*/ 2147483647 h 802"/>
              <a:gd name="T82" fmla="*/ 2147483647 w 201"/>
              <a:gd name="T83" fmla="*/ 2147483647 h 802"/>
              <a:gd name="T84" fmla="*/ 2147483647 w 201"/>
              <a:gd name="T85" fmla="*/ 2147483647 h 802"/>
              <a:gd name="T86" fmla="*/ 2147483647 w 201"/>
              <a:gd name="T87" fmla="*/ 2147483647 h 802"/>
              <a:gd name="T88" fmla="*/ 2147483647 w 201"/>
              <a:gd name="T89" fmla="*/ 2147483647 h 802"/>
              <a:gd name="T90" fmla="*/ 2147483647 w 201"/>
              <a:gd name="T91" fmla="*/ 2147483647 h 802"/>
              <a:gd name="T92" fmla="*/ 2147483647 w 201"/>
              <a:gd name="T93" fmla="*/ 0 h 802"/>
              <a:gd name="T94" fmla="*/ 2147483647 w 201"/>
              <a:gd name="T95" fmla="*/ 0 h 802"/>
              <a:gd name="T96" fmla="*/ 2147483647 w 201"/>
              <a:gd name="T97" fmla="*/ 2147483647 h 802"/>
              <a:gd name="T98" fmla="*/ 2147483647 w 201"/>
              <a:gd name="T99" fmla="*/ 2147483647 h 8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1"/>
              <a:gd name="T151" fmla="*/ 0 h 802"/>
              <a:gd name="T152" fmla="*/ 201 w 201"/>
              <a:gd name="T153" fmla="*/ 802 h 8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1" h="802">
                <a:moveTo>
                  <a:pt x="55" y="6"/>
                </a:moveTo>
                <a:lnTo>
                  <a:pt x="58" y="9"/>
                </a:lnTo>
                <a:lnTo>
                  <a:pt x="69" y="22"/>
                </a:lnTo>
                <a:lnTo>
                  <a:pt x="84" y="42"/>
                </a:lnTo>
                <a:lnTo>
                  <a:pt x="103" y="72"/>
                </a:lnTo>
                <a:lnTo>
                  <a:pt x="123" y="105"/>
                </a:lnTo>
                <a:lnTo>
                  <a:pt x="145" y="148"/>
                </a:lnTo>
                <a:lnTo>
                  <a:pt x="165" y="195"/>
                </a:lnTo>
                <a:lnTo>
                  <a:pt x="183" y="248"/>
                </a:lnTo>
                <a:lnTo>
                  <a:pt x="195" y="305"/>
                </a:lnTo>
                <a:lnTo>
                  <a:pt x="201" y="367"/>
                </a:lnTo>
                <a:lnTo>
                  <a:pt x="198" y="432"/>
                </a:lnTo>
                <a:lnTo>
                  <a:pt x="187" y="503"/>
                </a:lnTo>
                <a:lnTo>
                  <a:pt x="165" y="573"/>
                </a:lnTo>
                <a:lnTo>
                  <a:pt x="129" y="648"/>
                </a:lnTo>
                <a:lnTo>
                  <a:pt x="79" y="724"/>
                </a:lnTo>
                <a:lnTo>
                  <a:pt x="15" y="802"/>
                </a:lnTo>
                <a:lnTo>
                  <a:pt x="14" y="801"/>
                </a:lnTo>
                <a:lnTo>
                  <a:pt x="11" y="796"/>
                </a:lnTo>
                <a:lnTo>
                  <a:pt x="8" y="789"/>
                </a:lnTo>
                <a:lnTo>
                  <a:pt x="5" y="784"/>
                </a:lnTo>
                <a:lnTo>
                  <a:pt x="0" y="775"/>
                </a:lnTo>
                <a:lnTo>
                  <a:pt x="0" y="769"/>
                </a:lnTo>
                <a:lnTo>
                  <a:pt x="2" y="762"/>
                </a:lnTo>
                <a:lnTo>
                  <a:pt x="8" y="759"/>
                </a:lnTo>
                <a:lnTo>
                  <a:pt x="12" y="751"/>
                </a:lnTo>
                <a:lnTo>
                  <a:pt x="24" y="736"/>
                </a:lnTo>
                <a:lnTo>
                  <a:pt x="41" y="714"/>
                </a:lnTo>
                <a:lnTo>
                  <a:pt x="61" y="685"/>
                </a:lnTo>
                <a:lnTo>
                  <a:pt x="81" y="651"/>
                </a:lnTo>
                <a:lnTo>
                  <a:pt x="103" y="611"/>
                </a:lnTo>
                <a:lnTo>
                  <a:pt x="123" y="566"/>
                </a:lnTo>
                <a:lnTo>
                  <a:pt x="142" y="518"/>
                </a:lnTo>
                <a:lnTo>
                  <a:pt x="157" y="462"/>
                </a:lnTo>
                <a:lnTo>
                  <a:pt x="168" y="406"/>
                </a:lnTo>
                <a:lnTo>
                  <a:pt x="171" y="346"/>
                </a:lnTo>
                <a:lnTo>
                  <a:pt x="168" y="284"/>
                </a:lnTo>
                <a:lnTo>
                  <a:pt x="154" y="220"/>
                </a:lnTo>
                <a:lnTo>
                  <a:pt x="132" y="156"/>
                </a:lnTo>
                <a:lnTo>
                  <a:pt x="96" y="91"/>
                </a:lnTo>
                <a:lnTo>
                  <a:pt x="51" y="27"/>
                </a:lnTo>
                <a:lnTo>
                  <a:pt x="50" y="25"/>
                </a:lnTo>
                <a:lnTo>
                  <a:pt x="48" y="21"/>
                </a:lnTo>
                <a:lnTo>
                  <a:pt x="47" y="15"/>
                </a:lnTo>
                <a:lnTo>
                  <a:pt x="47" y="9"/>
                </a:lnTo>
                <a:lnTo>
                  <a:pt x="45" y="3"/>
                </a:lnTo>
                <a:lnTo>
                  <a:pt x="47" y="0"/>
                </a:lnTo>
                <a:lnTo>
                  <a:pt x="48" y="0"/>
                </a:lnTo>
                <a:lnTo>
                  <a:pt x="55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8" name="Freeform 47"/>
          <p:cNvSpPr>
            <a:spLocks/>
          </p:cNvSpPr>
          <p:nvPr/>
        </p:nvSpPr>
        <p:spPr bwMode="auto">
          <a:xfrm>
            <a:off x="7342188" y="5922963"/>
            <a:ext cx="142875" cy="361950"/>
          </a:xfrm>
          <a:custGeom>
            <a:avLst/>
            <a:gdLst>
              <a:gd name="T0" fmla="*/ 2147483647 w 268"/>
              <a:gd name="T1" fmla="*/ 2147483647 h 684"/>
              <a:gd name="T2" fmla="*/ 2147483647 w 268"/>
              <a:gd name="T3" fmla="*/ 2147483647 h 684"/>
              <a:gd name="T4" fmla="*/ 2147483647 w 268"/>
              <a:gd name="T5" fmla="*/ 2147483647 h 684"/>
              <a:gd name="T6" fmla="*/ 2147483647 w 268"/>
              <a:gd name="T7" fmla="*/ 2147483647 h 684"/>
              <a:gd name="T8" fmla="*/ 2147483647 w 268"/>
              <a:gd name="T9" fmla="*/ 2147483647 h 684"/>
              <a:gd name="T10" fmla="*/ 2147483647 w 268"/>
              <a:gd name="T11" fmla="*/ 2147483647 h 684"/>
              <a:gd name="T12" fmla="*/ 2147483647 w 268"/>
              <a:gd name="T13" fmla="*/ 2147483647 h 684"/>
              <a:gd name="T14" fmla="*/ 2147483647 w 268"/>
              <a:gd name="T15" fmla="*/ 2147483647 h 684"/>
              <a:gd name="T16" fmla="*/ 2147483647 w 268"/>
              <a:gd name="T17" fmla="*/ 2147483647 h 684"/>
              <a:gd name="T18" fmla="*/ 2147483647 w 268"/>
              <a:gd name="T19" fmla="*/ 2147483647 h 684"/>
              <a:gd name="T20" fmla="*/ 2147483647 w 268"/>
              <a:gd name="T21" fmla="*/ 2147483647 h 684"/>
              <a:gd name="T22" fmla="*/ 2147483647 w 268"/>
              <a:gd name="T23" fmla="*/ 2147483647 h 684"/>
              <a:gd name="T24" fmla="*/ 2147483647 w 268"/>
              <a:gd name="T25" fmla="*/ 2147483647 h 684"/>
              <a:gd name="T26" fmla="*/ 2147483647 w 268"/>
              <a:gd name="T27" fmla="*/ 2147483647 h 684"/>
              <a:gd name="T28" fmla="*/ 2147483647 w 268"/>
              <a:gd name="T29" fmla="*/ 2147483647 h 684"/>
              <a:gd name="T30" fmla="*/ 2147483647 w 268"/>
              <a:gd name="T31" fmla="*/ 2147483647 h 684"/>
              <a:gd name="T32" fmla="*/ 2147483647 w 268"/>
              <a:gd name="T33" fmla="*/ 2147483647 h 684"/>
              <a:gd name="T34" fmla="*/ 2147483647 w 268"/>
              <a:gd name="T35" fmla="*/ 2147483647 h 684"/>
              <a:gd name="T36" fmla="*/ 2147483647 w 268"/>
              <a:gd name="T37" fmla="*/ 2147483647 h 684"/>
              <a:gd name="T38" fmla="*/ 2147483647 w 268"/>
              <a:gd name="T39" fmla="*/ 2147483647 h 684"/>
              <a:gd name="T40" fmla="*/ 2147483647 w 268"/>
              <a:gd name="T41" fmla="*/ 2147483647 h 684"/>
              <a:gd name="T42" fmla="*/ 2147483647 w 268"/>
              <a:gd name="T43" fmla="*/ 2147483647 h 684"/>
              <a:gd name="T44" fmla="*/ 2147483647 w 268"/>
              <a:gd name="T45" fmla="*/ 2147483647 h 684"/>
              <a:gd name="T46" fmla="*/ 0 w 268"/>
              <a:gd name="T47" fmla="*/ 2147483647 h 684"/>
              <a:gd name="T48" fmla="*/ 2147483647 w 268"/>
              <a:gd name="T49" fmla="*/ 2147483647 h 684"/>
              <a:gd name="T50" fmla="*/ 2147483647 w 268"/>
              <a:gd name="T51" fmla="*/ 2147483647 h 684"/>
              <a:gd name="T52" fmla="*/ 2147483647 w 268"/>
              <a:gd name="T53" fmla="*/ 2147483647 h 684"/>
              <a:gd name="T54" fmla="*/ 2147483647 w 268"/>
              <a:gd name="T55" fmla="*/ 2147483647 h 684"/>
              <a:gd name="T56" fmla="*/ 2147483647 w 268"/>
              <a:gd name="T57" fmla="*/ 2147483647 h 684"/>
              <a:gd name="T58" fmla="*/ 2147483647 w 268"/>
              <a:gd name="T59" fmla="*/ 2147483647 h 684"/>
              <a:gd name="T60" fmla="*/ 2147483647 w 268"/>
              <a:gd name="T61" fmla="*/ 2147483647 h 684"/>
              <a:gd name="T62" fmla="*/ 2147483647 w 268"/>
              <a:gd name="T63" fmla="*/ 2147483647 h 684"/>
              <a:gd name="T64" fmla="*/ 2147483647 w 268"/>
              <a:gd name="T65" fmla="*/ 2147483647 h 684"/>
              <a:gd name="T66" fmla="*/ 2147483647 w 268"/>
              <a:gd name="T67" fmla="*/ 2147483647 h 684"/>
              <a:gd name="T68" fmla="*/ 2147483647 w 268"/>
              <a:gd name="T69" fmla="*/ 2147483647 h 684"/>
              <a:gd name="T70" fmla="*/ 2147483647 w 268"/>
              <a:gd name="T71" fmla="*/ 2147483647 h 684"/>
              <a:gd name="T72" fmla="*/ 2147483647 w 268"/>
              <a:gd name="T73" fmla="*/ 2147483647 h 684"/>
              <a:gd name="T74" fmla="*/ 2147483647 w 268"/>
              <a:gd name="T75" fmla="*/ 2147483647 h 684"/>
              <a:gd name="T76" fmla="*/ 2147483647 w 268"/>
              <a:gd name="T77" fmla="*/ 2147483647 h 684"/>
              <a:gd name="T78" fmla="*/ 2147483647 w 268"/>
              <a:gd name="T79" fmla="*/ 2147483647 h 684"/>
              <a:gd name="T80" fmla="*/ 2147483647 w 268"/>
              <a:gd name="T81" fmla="*/ 0 h 6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8"/>
              <a:gd name="T124" fmla="*/ 0 h 684"/>
              <a:gd name="T125" fmla="*/ 268 w 268"/>
              <a:gd name="T126" fmla="*/ 684 h 6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8" h="684">
                <a:moveTo>
                  <a:pt x="238" y="0"/>
                </a:moveTo>
                <a:lnTo>
                  <a:pt x="235" y="2"/>
                </a:lnTo>
                <a:lnTo>
                  <a:pt x="230" y="8"/>
                </a:lnTo>
                <a:lnTo>
                  <a:pt x="221" y="15"/>
                </a:lnTo>
                <a:lnTo>
                  <a:pt x="211" y="26"/>
                </a:lnTo>
                <a:lnTo>
                  <a:pt x="197" y="38"/>
                </a:lnTo>
                <a:lnTo>
                  <a:pt x="184" y="53"/>
                </a:lnTo>
                <a:lnTo>
                  <a:pt x="169" y="69"/>
                </a:lnTo>
                <a:lnTo>
                  <a:pt x="156" y="87"/>
                </a:lnTo>
                <a:lnTo>
                  <a:pt x="139" y="102"/>
                </a:lnTo>
                <a:lnTo>
                  <a:pt x="124" y="118"/>
                </a:lnTo>
                <a:lnTo>
                  <a:pt x="111" y="133"/>
                </a:lnTo>
                <a:lnTo>
                  <a:pt x="103" y="148"/>
                </a:lnTo>
                <a:lnTo>
                  <a:pt x="94" y="162"/>
                </a:lnTo>
                <a:lnTo>
                  <a:pt x="88" y="172"/>
                </a:lnTo>
                <a:lnTo>
                  <a:pt x="85" y="180"/>
                </a:lnTo>
                <a:lnTo>
                  <a:pt x="90" y="187"/>
                </a:lnTo>
                <a:lnTo>
                  <a:pt x="93" y="190"/>
                </a:lnTo>
                <a:lnTo>
                  <a:pt x="99" y="195"/>
                </a:lnTo>
                <a:lnTo>
                  <a:pt x="105" y="201"/>
                </a:lnTo>
                <a:lnTo>
                  <a:pt x="111" y="207"/>
                </a:lnTo>
                <a:lnTo>
                  <a:pt x="117" y="214"/>
                </a:lnTo>
                <a:lnTo>
                  <a:pt x="124" y="222"/>
                </a:lnTo>
                <a:lnTo>
                  <a:pt x="130" y="229"/>
                </a:lnTo>
                <a:lnTo>
                  <a:pt x="138" y="238"/>
                </a:lnTo>
                <a:lnTo>
                  <a:pt x="141" y="246"/>
                </a:lnTo>
                <a:lnTo>
                  <a:pt x="145" y="255"/>
                </a:lnTo>
                <a:lnTo>
                  <a:pt x="147" y="262"/>
                </a:lnTo>
                <a:lnTo>
                  <a:pt x="148" y="271"/>
                </a:lnTo>
                <a:lnTo>
                  <a:pt x="147" y="277"/>
                </a:lnTo>
                <a:lnTo>
                  <a:pt x="142" y="286"/>
                </a:lnTo>
                <a:lnTo>
                  <a:pt x="138" y="292"/>
                </a:lnTo>
                <a:lnTo>
                  <a:pt x="129" y="299"/>
                </a:lnTo>
                <a:lnTo>
                  <a:pt x="118" y="304"/>
                </a:lnTo>
                <a:lnTo>
                  <a:pt x="108" y="311"/>
                </a:lnTo>
                <a:lnTo>
                  <a:pt x="96" y="317"/>
                </a:lnTo>
                <a:lnTo>
                  <a:pt x="85" y="326"/>
                </a:lnTo>
                <a:lnTo>
                  <a:pt x="72" y="335"/>
                </a:lnTo>
                <a:lnTo>
                  <a:pt x="61" y="346"/>
                </a:lnTo>
                <a:lnTo>
                  <a:pt x="51" y="356"/>
                </a:lnTo>
                <a:lnTo>
                  <a:pt x="40" y="367"/>
                </a:lnTo>
                <a:lnTo>
                  <a:pt x="31" y="374"/>
                </a:lnTo>
                <a:lnTo>
                  <a:pt x="22" y="383"/>
                </a:lnTo>
                <a:lnTo>
                  <a:pt x="15" y="392"/>
                </a:lnTo>
                <a:lnTo>
                  <a:pt x="9" y="401"/>
                </a:lnTo>
                <a:lnTo>
                  <a:pt x="3" y="409"/>
                </a:lnTo>
                <a:lnTo>
                  <a:pt x="1" y="416"/>
                </a:lnTo>
                <a:lnTo>
                  <a:pt x="0" y="422"/>
                </a:lnTo>
                <a:lnTo>
                  <a:pt x="3" y="428"/>
                </a:lnTo>
                <a:lnTo>
                  <a:pt x="6" y="433"/>
                </a:lnTo>
                <a:lnTo>
                  <a:pt x="10" y="443"/>
                </a:lnTo>
                <a:lnTo>
                  <a:pt x="13" y="457"/>
                </a:lnTo>
                <a:lnTo>
                  <a:pt x="19" y="476"/>
                </a:lnTo>
                <a:lnTo>
                  <a:pt x="25" y="495"/>
                </a:lnTo>
                <a:lnTo>
                  <a:pt x="33" y="519"/>
                </a:lnTo>
                <a:lnTo>
                  <a:pt x="39" y="543"/>
                </a:lnTo>
                <a:lnTo>
                  <a:pt x="46" y="567"/>
                </a:lnTo>
                <a:lnTo>
                  <a:pt x="54" y="590"/>
                </a:lnTo>
                <a:lnTo>
                  <a:pt x="61" y="614"/>
                </a:lnTo>
                <a:lnTo>
                  <a:pt x="69" y="633"/>
                </a:lnTo>
                <a:lnTo>
                  <a:pt x="78" y="653"/>
                </a:lnTo>
                <a:lnTo>
                  <a:pt x="85" y="666"/>
                </a:lnTo>
                <a:lnTo>
                  <a:pt x="93" y="677"/>
                </a:lnTo>
                <a:lnTo>
                  <a:pt x="100" y="683"/>
                </a:lnTo>
                <a:lnTo>
                  <a:pt x="108" y="684"/>
                </a:lnTo>
                <a:lnTo>
                  <a:pt x="115" y="672"/>
                </a:lnTo>
                <a:lnTo>
                  <a:pt x="124" y="650"/>
                </a:lnTo>
                <a:lnTo>
                  <a:pt x="133" y="615"/>
                </a:lnTo>
                <a:lnTo>
                  <a:pt x="147" y="575"/>
                </a:lnTo>
                <a:lnTo>
                  <a:pt x="160" y="524"/>
                </a:lnTo>
                <a:lnTo>
                  <a:pt x="174" y="470"/>
                </a:lnTo>
                <a:lnTo>
                  <a:pt x="187" y="410"/>
                </a:lnTo>
                <a:lnTo>
                  <a:pt x="200" y="353"/>
                </a:lnTo>
                <a:lnTo>
                  <a:pt x="212" y="292"/>
                </a:lnTo>
                <a:lnTo>
                  <a:pt x="226" y="235"/>
                </a:lnTo>
                <a:lnTo>
                  <a:pt x="236" y="181"/>
                </a:lnTo>
                <a:lnTo>
                  <a:pt x="248" y="135"/>
                </a:lnTo>
                <a:lnTo>
                  <a:pt x="256" y="93"/>
                </a:lnTo>
                <a:lnTo>
                  <a:pt x="262" y="63"/>
                </a:lnTo>
                <a:lnTo>
                  <a:pt x="266" y="42"/>
                </a:lnTo>
                <a:lnTo>
                  <a:pt x="268" y="36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9" name="Freeform 48"/>
          <p:cNvSpPr>
            <a:spLocks/>
          </p:cNvSpPr>
          <p:nvPr/>
        </p:nvSpPr>
        <p:spPr bwMode="auto">
          <a:xfrm>
            <a:off x="7285038" y="5935663"/>
            <a:ext cx="141287" cy="344487"/>
          </a:xfrm>
          <a:custGeom>
            <a:avLst/>
            <a:gdLst>
              <a:gd name="T0" fmla="*/ 2147483647 w 267"/>
              <a:gd name="T1" fmla="*/ 2147483647 h 651"/>
              <a:gd name="T2" fmla="*/ 2147483647 w 267"/>
              <a:gd name="T3" fmla="*/ 2147483647 h 651"/>
              <a:gd name="T4" fmla="*/ 2147483647 w 267"/>
              <a:gd name="T5" fmla="*/ 2147483647 h 651"/>
              <a:gd name="T6" fmla="*/ 2147483647 w 267"/>
              <a:gd name="T7" fmla="*/ 2147483647 h 651"/>
              <a:gd name="T8" fmla="*/ 2147483647 w 267"/>
              <a:gd name="T9" fmla="*/ 2147483647 h 651"/>
              <a:gd name="T10" fmla="*/ 2147483647 w 267"/>
              <a:gd name="T11" fmla="*/ 2147483647 h 651"/>
              <a:gd name="T12" fmla="*/ 2147483647 w 267"/>
              <a:gd name="T13" fmla="*/ 2147483647 h 651"/>
              <a:gd name="T14" fmla="*/ 2147483647 w 267"/>
              <a:gd name="T15" fmla="*/ 2147483647 h 651"/>
              <a:gd name="T16" fmla="*/ 2147483647 w 267"/>
              <a:gd name="T17" fmla="*/ 2147483647 h 651"/>
              <a:gd name="T18" fmla="*/ 2147483647 w 267"/>
              <a:gd name="T19" fmla="*/ 2147483647 h 651"/>
              <a:gd name="T20" fmla="*/ 2147483647 w 267"/>
              <a:gd name="T21" fmla="*/ 2147483647 h 651"/>
              <a:gd name="T22" fmla="*/ 2147483647 w 267"/>
              <a:gd name="T23" fmla="*/ 2147483647 h 651"/>
              <a:gd name="T24" fmla="*/ 2147483647 w 267"/>
              <a:gd name="T25" fmla="*/ 2147483647 h 651"/>
              <a:gd name="T26" fmla="*/ 2147483647 w 267"/>
              <a:gd name="T27" fmla="*/ 2147483647 h 651"/>
              <a:gd name="T28" fmla="*/ 2147483647 w 267"/>
              <a:gd name="T29" fmla="*/ 2147483647 h 651"/>
              <a:gd name="T30" fmla="*/ 2147483647 w 267"/>
              <a:gd name="T31" fmla="*/ 2147483647 h 651"/>
              <a:gd name="T32" fmla="*/ 2147483647 w 267"/>
              <a:gd name="T33" fmla="*/ 2147483647 h 651"/>
              <a:gd name="T34" fmla="*/ 2147483647 w 267"/>
              <a:gd name="T35" fmla="*/ 2147483647 h 651"/>
              <a:gd name="T36" fmla="*/ 2147483647 w 267"/>
              <a:gd name="T37" fmla="*/ 2147483647 h 651"/>
              <a:gd name="T38" fmla="*/ 2147483647 w 267"/>
              <a:gd name="T39" fmla="*/ 2147483647 h 651"/>
              <a:gd name="T40" fmla="*/ 2147483647 w 267"/>
              <a:gd name="T41" fmla="*/ 2147483647 h 651"/>
              <a:gd name="T42" fmla="*/ 2147483647 w 267"/>
              <a:gd name="T43" fmla="*/ 2147483647 h 651"/>
              <a:gd name="T44" fmla="*/ 2147483647 w 267"/>
              <a:gd name="T45" fmla="*/ 2147483647 h 651"/>
              <a:gd name="T46" fmla="*/ 2147483647 w 267"/>
              <a:gd name="T47" fmla="*/ 2147483647 h 651"/>
              <a:gd name="T48" fmla="*/ 2147483647 w 267"/>
              <a:gd name="T49" fmla="*/ 2147483647 h 651"/>
              <a:gd name="T50" fmla="*/ 2147483647 w 267"/>
              <a:gd name="T51" fmla="*/ 2147483647 h 651"/>
              <a:gd name="T52" fmla="*/ 2147483647 w 267"/>
              <a:gd name="T53" fmla="*/ 2147483647 h 651"/>
              <a:gd name="T54" fmla="*/ 2147483647 w 267"/>
              <a:gd name="T55" fmla="*/ 2147483647 h 651"/>
              <a:gd name="T56" fmla="*/ 2147483647 w 267"/>
              <a:gd name="T57" fmla="*/ 2147483647 h 651"/>
              <a:gd name="T58" fmla="*/ 2147483647 w 267"/>
              <a:gd name="T59" fmla="*/ 2147483647 h 651"/>
              <a:gd name="T60" fmla="*/ 2147483647 w 267"/>
              <a:gd name="T61" fmla="*/ 2147483647 h 651"/>
              <a:gd name="T62" fmla="*/ 2147483647 w 267"/>
              <a:gd name="T63" fmla="*/ 2147483647 h 651"/>
              <a:gd name="T64" fmla="*/ 2147483647 w 267"/>
              <a:gd name="T65" fmla="*/ 2147483647 h 651"/>
              <a:gd name="T66" fmla="*/ 2147483647 w 267"/>
              <a:gd name="T67" fmla="*/ 2147483647 h 651"/>
              <a:gd name="T68" fmla="*/ 2147483647 w 267"/>
              <a:gd name="T69" fmla="*/ 2147483647 h 651"/>
              <a:gd name="T70" fmla="*/ 2147483647 w 267"/>
              <a:gd name="T71" fmla="*/ 2147483647 h 651"/>
              <a:gd name="T72" fmla="*/ 2147483647 w 267"/>
              <a:gd name="T73" fmla="*/ 2147483647 h 651"/>
              <a:gd name="T74" fmla="*/ 2147483647 w 267"/>
              <a:gd name="T75" fmla="*/ 2147483647 h 651"/>
              <a:gd name="T76" fmla="*/ 2147483647 w 267"/>
              <a:gd name="T77" fmla="*/ 2147483647 h 651"/>
              <a:gd name="T78" fmla="*/ 2147483647 w 267"/>
              <a:gd name="T79" fmla="*/ 2147483647 h 651"/>
              <a:gd name="T80" fmla="*/ 2147483647 w 267"/>
              <a:gd name="T81" fmla="*/ 2147483647 h 651"/>
              <a:gd name="T82" fmla="*/ 2147483647 w 267"/>
              <a:gd name="T83" fmla="*/ 0 h 6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"/>
              <a:gd name="T127" fmla="*/ 0 h 651"/>
              <a:gd name="T128" fmla="*/ 267 w 267"/>
              <a:gd name="T129" fmla="*/ 651 h 6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" h="651">
                <a:moveTo>
                  <a:pt x="238" y="5"/>
                </a:moveTo>
                <a:lnTo>
                  <a:pt x="235" y="6"/>
                </a:lnTo>
                <a:lnTo>
                  <a:pt x="229" y="11"/>
                </a:lnTo>
                <a:lnTo>
                  <a:pt x="217" y="18"/>
                </a:lnTo>
                <a:lnTo>
                  <a:pt x="204" y="29"/>
                </a:lnTo>
                <a:lnTo>
                  <a:pt x="187" y="40"/>
                </a:lnTo>
                <a:lnTo>
                  <a:pt x="171" y="54"/>
                </a:lnTo>
                <a:lnTo>
                  <a:pt x="156" y="69"/>
                </a:lnTo>
                <a:lnTo>
                  <a:pt x="141" y="85"/>
                </a:lnTo>
                <a:lnTo>
                  <a:pt x="123" y="102"/>
                </a:lnTo>
                <a:lnTo>
                  <a:pt x="111" y="120"/>
                </a:lnTo>
                <a:lnTo>
                  <a:pt x="100" y="138"/>
                </a:lnTo>
                <a:lnTo>
                  <a:pt x="96" y="156"/>
                </a:lnTo>
                <a:lnTo>
                  <a:pt x="93" y="174"/>
                </a:lnTo>
                <a:lnTo>
                  <a:pt x="97" y="192"/>
                </a:lnTo>
                <a:lnTo>
                  <a:pt x="108" y="207"/>
                </a:lnTo>
                <a:lnTo>
                  <a:pt x="126" y="222"/>
                </a:lnTo>
                <a:lnTo>
                  <a:pt x="123" y="222"/>
                </a:lnTo>
                <a:lnTo>
                  <a:pt x="118" y="226"/>
                </a:lnTo>
                <a:lnTo>
                  <a:pt x="112" y="232"/>
                </a:lnTo>
                <a:lnTo>
                  <a:pt x="103" y="240"/>
                </a:lnTo>
                <a:lnTo>
                  <a:pt x="91" y="249"/>
                </a:lnTo>
                <a:lnTo>
                  <a:pt x="81" y="260"/>
                </a:lnTo>
                <a:lnTo>
                  <a:pt x="69" y="272"/>
                </a:lnTo>
                <a:lnTo>
                  <a:pt x="57" y="286"/>
                </a:lnTo>
                <a:lnTo>
                  <a:pt x="44" y="298"/>
                </a:lnTo>
                <a:lnTo>
                  <a:pt x="33" y="311"/>
                </a:lnTo>
                <a:lnTo>
                  <a:pt x="21" y="325"/>
                </a:lnTo>
                <a:lnTo>
                  <a:pt x="14" y="337"/>
                </a:lnTo>
                <a:lnTo>
                  <a:pt x="6" y="349"/>
                </a:lnTo>
                <a:lnTo>
                  <a:pt x="3" y="361"/>
                </a:lnTo>
                <a:lnTo>
                  <a:pt x="0" y="370"/>
                </a:lnTo>
                <a:lnTo>
                  <a:pt x="3" y="380"/>
                </a:lnTo>
                <a:lnTo>
                  <a:pt x="8" y="389"/>
                </a:lnTo>
                <a:lnTo>
                  <a:pt x="12" y="403"/>
                </a:lnTo>
                <a:lnTo>
                  <a:pt x="17" y="419"/>
                </a:lnTo>
                <a:lnTo>
                  <a:pt x="23" y="440"/>
                </a:lnTo>
                <a:lnTo>
                  <a:pt x="30" y="461"/>
                </a:lnTo>
                <a:lnTo>
                  <a:pt x="36" y="483"/>
                </a:lnTo>
                <a:lnTo>
                  <a:pt x="42" y="506"/>
                </a:lnTo>
                <a:lnTo>
                  <a:pt x="50" y="531"/>
                </a:lnTo>
                <a:lnTo>
                  <a:pt x="56" y="554"/>
                </a:lnTo>
                <a:lnTo>
                  <a:pt x="62" y="576"/>
                </a:lnTo>
                <a:lnTo>
                  <a:pt x="68" y="594"/>
                </a:lnTo>
                <a:lnTo>
                  <a:pt x="74" y="614"/>
                </a:lnTo>
                <a:lnTo>
                  <a:pt x="76" y="629"/>
                </a:lnTo>
                <a:lnTo>
                  <a:pt x="79" y="641"/>
                </a:lnTo>
                <a:lnTo>
                  <a:pt x="82" y="648"/>
                </a:lnTo>
                <a:lnTo>
                  <a:pt x="82" y="651"/>
                </a:lnTo>
                <a:lnTo>
                  <a:pt x="84" y="651"/>
                </a:lnTo>
                <a:lnTo>
                  <a:pt x="88" y="651"/>
                </a:lnTo>
                <a:lnTo>
                  <a:pt x="96" y="651"/>
                </a:lnTo>
                <a:lnTo>
                  <a:pt x="103" y="651"/>
                </a:lnTo>
                <a:lnTo>
                  <a:pt x="109" y="648"/>
                </a:lnTo>
                <a:lnTo>
                  <a:pt x="117" y="645"/>
                </a:lnTo>
                <a:lnTo>
                  <a:pt x="121" y="639"/>
                </a:lnTo>
                <a:lnTo>
                  <a:pt x="123" y="632"/>
                </a:lnTo>
                <a:lnTo>
                  <a:pt x="121" y="624"/>
                </a:lnTo>
                <a:lnTo>
                  <a:pt x="118" y="612"/>
                </a:lnTo>
                <a:lnTo>
                  <a:pt x="114" y="599"/>
                </a:lnTo>
                <a:lnTo>
                  <a:pt x="111" y="581"/>
                </a:lnTo>
                <a:lnTo>
                  <a:pt x="105" y="561"/>
                </a:lnTo>
                <a:lnTo>
                  <a:pt x="99" y="542"/>
                </a:lnTo>
                <a:lnTo>
                  <a:pt x="91" y="519"/>
                </a:lnTo>
                <a:lnTo>
                  <a:pt x="87" y="497"/>
                </a:lnTo>
                <a:lnTo>
                  <a:pt x="79" y="474"/>
                </a:lnTo>
                <a:lnTo>
                  <a:pt x="74" y="454"/>
                </a:lnTo>
                <a:lnTo>
                  <a:pt x="66" y="431"/>
                </a:lnTo>
                <a:lnTo>
                  <a:pt x="63" y="413"/>
                </a:lnTo>
                <a:lnTo>
                  <a:pt x="59" y="395"/>
                </a:lnTo>
                <a:lnTo>
                  <a:pt x="56" y="382"/>
                </a:lnTo>
                <a:lnTo>
                  <a:pt x="56" y="371"/>
                </a:lnTo>
                <a:lnTo>
                  <a:pt x="56" y="365"/>
                </a:lnTo>
                <a:lnTo>
                  <a:pt x="59" y="359"/>
                </a:lnTo>
                <a:lnTo>
                  <a:pt x="65" y="352"/>
                </a:lnTo>
                <a:lnTo>
                  <a:pt x="74" y="343"/>
                </a:lnTo>
                <a:lnTo>
                  <a:pt x="85" y="335"/>
                </a:lnTo>
                <a:lnTo>
                  <a:pt x="97" y="325"/>
                </a:lnTo>
                <a:lnTo>
                  <a:pt x="111" y="316"/>
                </a:lnTo>
                <a:lnTo>
                  <a:pt x="126" y="307"/>
                </a:lnTo>
                <a:lnTo>
                  <a:pt x="141" y="296"/>
                </a:lnTo>
                <a:lnTo>
                  <a:pt x="154" y="286"/>
                </a:lnTo>
                <a:lnTo>
                  <a:pt x="169" y="275"/>
                </a:lnTo>
                <a:lnTo>
                  <a:pt x="181" y="266"/>
                </a:lnTo>
                <a:lnTo>
                  <a:pt x="193" y="257"/>
                </a:lnTo>
                <a:lnTo>
                  <a:pt x="202" y="250"/>
                </a:lnTo>
                <a:lnTo>
                  <a:pt x="208" y="244"/>
                </a:lnTo>
                <a:lnTo>
                  <a:pt x="211" y="240"/>
                </a:lnTo>
                <a:lnTo>
                  <a:pt x="211" y="237"/>
                </a:lnTo>
                <a:lnTo>
                  <a:pt x="202" y="229"/>
                </a:lnTo>
                <a:lnTo>
                  <a:pt x="193" y="222"/>
                </a:lnTo>
                <a:lnTo>
                  <a:pt x="187" y="219"/>
                </a:lnTo>
                <a:lnTo>
                  <a:pt x="181" y="214"/>
                </a:lnTo>
                <a:lnTo>
                  <a:pt x="175" y="208"/>
                </a:lnTo>
                <a:lnTo>
                  <a:pt x="169" y="205"/>
                </a:lnTo>
                <a:lnTo>
                  <a:pt x="162" y="199"/>
                </a:lnTo>
                <a:lnTo>
                  <a:pt x="157" y="193"/>
                </a:lnTo>
                <a:lnTo>
                  <a:pt x="151" y="187"/>
                </a:lnTo>
                <a:lnTo>
                  <a:pt x="148" y="183"/>
                </a:lnTo>
                <a:lnTo>
                  <a:pt x="144" y="178"/>
                </a:lnTo>
                <a:lnTo>
                  <a:pt x="141" y="172"/>
                </a:lnTo>
                <a:lnTo>
                  <a:pt x="139" y="165"/>
                </a:lnTo>
                <a:lnTo>
                  <a:pt x="141" y="160"/>
                </a:lnTo>
                <a:lnTo>
                  <a:pt x="141" y="151"/>
                </a:lnTo>
                <a:lnTo>
                  <a:pt x="144" y="144"/>
                </a:lnTo>
                <a:lnTo>
                  <a:pt x="151" y="135"/>
                </a:lnTo>
                <a:lnTo>
                  <a:pt x="160" y="126"/>
                </a:lnTo>
                <a:lnTo>
                  <a:pt x="169" y="115"/>
                </a:lnTo>
                <a:lnTo>
                  <a:pt x="180" y="106"/>
                </a:lnTo>
                <a:lnTo>
                  <a:pt x="192" y="96"/>
                </a:lnTo>
                <a:lnTo>
                  <a:pt x="204" y="87"/>
                </a:lnTo>
                <a:lnTo>
                  <a:pt x="216" y="76"/>
                </a:lnTo>
                <a:lnTo>
                  <a:pt x="226" y="69"/>
                </a:lnTo>
                <a:lnTo>
                  <a:pt x="237" y="60"/>
                </a:lnTo>
                <a:lnTo>
                  <a:pt x="246" y="54"/>
                </a:lnTo>
                <a:lnTo>
                  <a:pt x="255" y="48"/>
                </a:lnTo>
                <a:lnTo>
                  <a:pt x="261" y="45"/>
                </a:lnTo>
                <a:lnTo>
                  <a:pt x="264" y="40"/>
                </a:lnTo>
                <a:lnTo>
                  <a:pt x="267" y="40"/>
                </a:lnTo>
                <a:lnTo>
                  <a:pt x="265" y="37"/>
                </a:lnTo>
                <a:lnTo>
                  <a:pt x="264" y="32"/>
                </a:lnTo>
                <a:lnTo>
                  <a:pt x="262" y="24"/>
                </a:lnTo>
                <a:lnTo>
                  <a:pt x="259" y="18"/>
                </a:lnTo>
                <a:lnTo>
                  <a:pt x="255" y="9"/>
                </a:lnTo>
                <a:lnTo>
                  <a:pt x="250" y="5"/>
                </a:lnTo>
                <a:lnTo>
                  <a:pt x="244" y="0"/>
                </a:lnTo>
                <a:lnTo>
                  <a:pt x="238" y="5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0" name="Freeform 49"/>
          <p:cNvSpPr>
            <a:spLocks/>
          </p:cNvSpPr>
          <p:nvPr/>
        </p:nvSpPr>
        <p:spPr bwMode="auto">
          <a:xfrm>
            <a:off x="7115175" y="5875338"/>
            <a:ext cx="284163" cy="544512"/>
          </a:xfrm>
          <a:custGeom>
            <a:avLst/>
            <a:gdLst>
              <a:gd name="T0" fmla="*/ 2147483647 w 539"/>
              <a:gd name="T1" fmla="*/ 2147483647 h 1028"/>
              <a:gd name="T2" fmla="*/ 2147483647 w 539"/>
              <a:gd name="T3" fmla="*/ 2147483647 h 1028"/>
              <a:gd name="T4" fmla="*/ 2147483647 w 539"/>
              <a:gd name="T5" fmla="*/ 2147483647 h 1028"/>
              <a:gd name="T6" fmla="*/ 2147483647 w 539"/>
              <a:gd name="T7" fmla="*/ 2147483647 h 1028"/>
              <a:gd name="T8" fmla="*/ 2147483647 w 539"/>
              <a:gd name="T9" fmla="*/ 2147483647 h 1028"/>
              <a:gd name="T10" fmla="*/ 2147483647 w 539"/>
              <a:gd name="T11" fmla="*/ 2147483647 h 1028"/>
              <a:gd name="T12" fmla="*/ 2147483647 w 539"/>
              <a:gd name="T13" fmla="*/ 2147483647 h 1028"/>
              <a:gd name="T14" fmla="*/ 2147483647 w 539"/>
              <a:gd name="T15" fmla="*/ 2147483647 h 1028"/>
              <a:gd name="T16" fmla="*/ 2147483647 w 539"/>
              <a:gd name="T17" fmla="*/ 2147483647 h 1028"/>
              <a:gd name="T18" fmla="*/ 2147483647 w 539"/>
              <a:gd name="T19" fmla="*/ 2147483647 h 1028"/>
              <a:gd name="T20" fmla="*/ 2147483647 w 539"/>
              <a:gd name="T21" fmla="*/ 2147483647 h 1028"/>
              <a:gd name="T22" fmla="*/ 2147483647 w 539"/>
              <a:gd name="T23" fmla="*/ 2147483647 h 1028"/>
              <a:gd name="T24" fmla="*/ 2147483647 w 539"/>
              <a:gd name="T25" fmla="*/ 2147483647 h 1028"/>
              <a:gd name="T26" fmla="*/ 0 w 539"/>
              <a:gd name="T27" fmla="*/ 2147483647 h 1028"/>
              <a:gd name="T28" fmla="*/ 2147483647 w 539"/>
              <a:gd name="T29" fmla="*/ 2147483647 h 1028"/>
              <a:gd name="T30" fmla="*/ 2147483647 w 539"/>
              <a:gd name="T31" fmla="*/ 2147483647 h 1028"/>
              <a:gd name="T32" fmla="*/ 2147483647 w 539"/>
              <a:gd name="T33" fmla="*/ 2147483647 h 1028"/>
              <a:gd name="T34" fmla="*/ 2147483647 w 539"/>
              <a:gd name="T35" fmla="*/ 2147483647 h 1028"/>
              <a:gd name="T36" fmla="*/ 2147483647 w 539"/>
              <a:gd name="T37" fmla="*/ 2147483647 h 1028"/>
              <a:gd name="T38" fmla="*/ 2147483647 w 539"/>
              <a:gd name="T39" fmla="*/ 2147483647 h 1028"/>
              <a:gd name="T40" fmla="*/ 2147483647 w 539"/>
              <a:gd name="T41" fmla="*/ 2147483647 h 1028"/>
              <a:gd name="T42" fmla="*/ 2147483647 w 539"/>
              <a:gd name="T43" fmla="*/ 2147483647 h 1028"/>
              <a:gd name="T44" fmla="*/ 2147483647 w 539"/>
              <a:gd name="T45" fmla="*/ 2147483647 h 1028"/>
              <a:gd name="T46" fmla="*/ 2147483647 w 539"/>
              <a:gd name="T47" fmla="*/ 2147483647 h 1028"/>
              <a:gd name="T48" fmla="*/ 2147483647 w 539"/>
              <a:gd name="T49" fmla="*/ 2147483647 h 1028"/>
              <a:gd name="T50" fmla="*/ 2147483647 w 539"/>
              <a:gd name="T51" fmla="*/ 2147483647 h 1028"/>
              <a:gd name="T52" fmla="*/ 2147483647 w 539"/>
              <a:gd name="T53" fmla="*/ 2147483647 h 1028"/>
              <a:gd name="T54" fmla="*/ 2147483647 w 539"/>
              <a:gd name="T55" fmla="*/ 2147483647 h 1028"/>
              <a:gd name="T56" fmla="*/ 2147483647 w 539"/>
              <a:gd name="T57" fmla="*/ 2147483647 h 1028"/>
              <a:gd name="T58" fmla="*/ 2147483647 w 539"/>
              <a:gd name="T59" fmla="*/ 2147483647 h 1028"/>
              <a:gd name="T60" fmla="*/ 2147483647 w 539"/>
              <a:gd name="T61" fmla="*/ 2147483647 h 1028"/>
              <a:gd name="T62" fmla="*/ 2147483647 w 539"/>
              <a:gd name="T63" fmla="*/ 2147483647 h 1028"/>
              <a:gd name="T64" fmla="*/ 2147483647 w 539"/>
              <a:gd name="T65" fmla="*/ 2147483647 h 1028"/>
              <a:gd name="T66" fmla="*/ 2147483647 w 539"/>
              <a:gd name="T67" fmla="*/ 2147483647 h 1028"/>
              <a:gd name="T68" fmla="*/ 2147483647 w 539"/>
              <a:gd name="T69" fmla="*/ 2147483647 h 1028"/>
              <a:gd name="T70" fmla="*/ 2147483647 w 539"/>
              <a:gd name="T71" fmla="*/ 2147483647 h 1028"/>
              <a:gd name="T72" fmla="*/ 2147483647 w 539"/>
              <a:gd name="T73" fmla="*/ 2147483647 h 1028"/>
              <a:gd name="T74" fmla="*/ 2147483647 w 539"/>
              <a:gd name="T75" fmla="*/ 2147483647 h 1028"/>
              <a:gd name="T76" fmla="*/ 2147483647 w 539"/>
              <a:gd name="T77" fmla="*/ 2147483647 h 1028"/>
              <a:gd name="T78" fmla="*/ 2147483647 w 539"/>
              <a:gd name="T79" fmla="*/ 2147483647 h 1028"/>
              <a:gd name="T80" fmla="*/ 2147483647 w 539"/>
              <a:gd name="T81" fmla="*/ 2147483647 h 1028"/>
              <a:gd name="T82" fmla="*/ 2147483647 w 539"/>
              <a:gd name="T83" fmla="*/ 2147483647 h 1028"/>
              <a:gd name="T84" fmla="*/ 2147483647 w 539"/>
              <a:gd name="T85" fmla="*/ 2147483647 h 1028"/>
              <a:gd name="T86" fmla="*/ 2147483647 w 539"/>
              <a:gd name="T87" fmla="*/ 2147483647 h 1028"/>
              <a:gd name="T88" fmla="*/ 2147483647 w 539"/>
              <a:gd name="T89" fmla="*/ 2147483647 h 1028"/>
              <a:gd name="T90" fmla="*/ 2147483647 w 539"/>
              <a:gd name="T91" fmla="*/ 2147483647 h 1028"/>
              <a:gd name="T92" fmla="*/ 2147483647 w 539"/>
              <a:gd name="T93" fmla="*/ 2147483647 h 1028"/>
              <a:gd name="T94" fmla="*/ 2147483647 w 539"/>
              <a:gd name="T95" fmla="*/ 2147483647 h 1028"/>
              <a:gd name="T96" fmla="*/ 2147483647 w 539"/>
              <a:gd name="T97" fmla="*/ 2147483647 h 1028"/>
              <a:gd name="T98" fmla="*/ 2147483647 w 539"/>
              <a:gd name="T99" fmla="*/ 2147483647 h 1028"/>
              <a:gd name="T100" fmla="*/ 2147483647 w 539"/>
              <a:gd name="T101" fmla="*/ 2147483647 h 1028"/>
              <a:gd name="T102" fmla="*/ 2147483647 w 539"/>
              <a:gd name="T103" fmla="*/ 2147483647 h 1028"/>
              <a:gd name="T104" fmla="*/ 2147483647 w 539"/>
              <a:gd name="T105" fmla="*/ 2147483647 h 1028"/>
              <a:gd name="T106" fmla="*/ 2147483647 w 539"/>
              <a:gd name="T107" fmla="*/ 0 h 1028"/>
              <a:gd name="T108" fmla="*/ 2147483647 w 539"/>
              <a:gd name="T109" fmla="*/ 0 h 1028"/>
              <a:gd name="T110" fmla="*/ 2147483647 w 539"/>
              <a:gd name="T111" fmla="*/ 2147483647 h 1028"/>
              <a:gd name="T112" fmla="*/ 2147483647 w 539"/>
              <a:gd name="T113" fmla="*/ 2147483647 h 1028"/>
              <a:gd name="T114" fmla="*/ 2147483647 w 539"/>
              <a:gd name="T115" fmla="*/ 2147483647 h 10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9"/>
              <a:gd name="T175" fmla="*/ 0 h 1028"/>
              <a:gd name="T176" fmla="*/ 539 w 539"/>
              <a:gd name="T177" fmla="*/ 1028 h 10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9" h="1028">
                <a:moveTo>
                  <a:pt x="512" y="6"/>
                </a:moveTo>
                <a:lnTo>
                  <a:pt x="503" y="9"/>
                </a:lnTo>
                <a:lnTo>
                  <a:pt x="480" y="21"/>
                </a:lnTo>
                <a:lnTo>
                  <a:pt x="446" y="42"/>
                </a:lnTo>
                <a:lnTo>
                  <a:pt x="401" y="72"/>
                </a:lnTo>
                <a:lnTo>
                  <a:pt x="350" y="110"/>
                </a:lnTo>
                <a:lnTo>
                  <a:pt x="295" y="154"/>
                </a:lnTo>
                <a:lnTo>
                  <a:pt x="238" y="208"/>
                </a:lnTo>
                <a:lnTo>
                  <a:pt x="184" y="270"/>
                </a:lnTo>
                <a:lnTo>
                  <a:pt x="130" y="337"/>
                </a:lnTo>
                <a:lnTo>
                  <a:pt x="84" y="415"/>
                </a:lnTo>
                <a:lnTo>
                  <a:pt x="43" y="497"/>
                </a:lnTo>
                <a:lnTo>
                  <a:pt x="16" y="590"/>
                </a:lnTo>
                <a:lnTo>
                  <a:pt x="0" y="687"/>
                </a:lnTo>
                <a:lnTo>
                  <a:pt x="3" y="794"/>
                </a:lnTo>
                <a:lnTo>
                  <a:pt x="22" y="907"/>
                </a:lnTo>
                <a:lnTo>
                  <a:pt x="64" y="1028"/>
                </a:lnTo>
                <a:lnTo>
                  <a:pt x="67" y="1025"/>
                </a:lnTo>
                <a:lnTo>
                  <a:pt x="76" y="1018"/>
                </a:lnTo>
                <a:lnTo>
                  <a:pt x="81" y="1011"/>
                </a:lnTo>
                <a:lnTo>
                  <a:pt x="87" y="1002"/>
                </a:lnTo>
                <a:lnTo>
                  <a:pt x="93" y="993"/>
                </a:lnTo>
                <a:lnTo>
                  <a:pt x="100" y="984"/>
                </a:lnTo>
                <a:lnTo>
                  <a:pt x="106" y="975"/>
                </a:lnTo>
                <a:lnTo>
                  <a:pt x="111" y="966"/>
                </a:lnTo>
                <a:lnTo>
                  <a:pt x="117" y="957"/>
                </a:lnTo>
                <a:lnTo>
                  <a:pt x="123" y="949"/>
                </a:lnTo>
                <a:lnTo>
                  <a:pt x="126" y="942"/>
                </a:lnTo>
                <a:lnTo>
                  <a:pt x="130" y="937"/>
                </a:lnTo>
                <a:lnTo>
                  <a:pt x="132" y="934"/>
                </a:lnTo>
                <a:lnTo>
                  <a:pt x="133" y="934"/>
                </a:lnTo>
                <a:lnTo>
                  <a:pt x="130" y="927"/>
                </a:lnTo>
                <a:lnTo>
                  <a:pt x="123" y="909"/>
                </a:lnTo>
                <a:lnTo>
                  <a:pt x="114" y="877"/>
                </a:lnTo>
                <a:lnTo>
                  <a:pt x="103" y="838"/>
                </a:lnTo>
                <a:lnTo>
                  <a:pt x="93" y="789"/>
                </a:lnTo>
                <a:lnTo>
                  <a:pt x="85" y="735"/>
                </a:lnTo>
                <a:lnTo>
                  <a:pt x="82" y="674"/>
                </a:lnTo>
                <a:lnTo>
                  <a:pt x="87" y="606"/>
                </a:lnTo>
                <a:lnTo>
                  <a:pt x="97" y="536"/>
                </a:lnTo>
                <a:lnTo>
                  <a:pt x="117" y="463"/>
                </a:lnTo>
                <a:lnTo>
                  <a:pt x="148" y="389"/>
                </a:lnTo>
                <a:lnTo>
                  <a:pt x="193" y="315"/>
                </a:lnTo>
                <a:lnTo>
                  <a:pt x="250" y="241"/>
                </a:lnTo>
                <a:lnTo>
                  <a:pt x="325" y="171"/>
                </a:lnTo>
                <a:lnTo>
                  <a:pt x="417" y="102"/>
                </a:lnTo>
                <a:lnTo>
                  <a:pt x="530" y="39"/>
                </a:lnTo>
                <a:lnTo>
                  <a:pt x="530" y="36"/>
                </a:lnTo>
                <a:lnTo>
                  <a:pt x="534" y="30"/>
                </a:lnTo>
                <a:lnTo>
                  <a:pt x="536" y="23"/>
                </a:lnTo>
                <a:lnTo>
                  <a:pt x="539" y="15"/>
                </a:lnTo>
                <a:lnTo>
                  <a:pt x="539" y="8"/>
                </a:lnTo>
                <a:lnTo>
                  <a:pt x="534" y="3"/>
                </a:lnTo>
                <a:lnTo>
                  <a:pt x="530" y="0"/>
                </a:lnTo>
                <a:lnTo>
                  <a:pt x="525" y="0"/>
                </a:lnTo>
                <a:lnTo>
                  <a:pt x="518" y="2"/>
                </a:lnTo>
                <a:lnTo>
                  <a:pt x="512" y="6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1" name="Freeform 50"/>
          <p:cNvSpPr>
            <a:spLocks/>
          </p:cNvSpPr>
          <p:nvPr/>
        </p:nvSpPr>
        <p:spPr bwMode="auto">
          <a:xfrm>
            <a:off x="7212013" y="6000750"/>
            <a:ext cx="104775" cy="306388"/>
          </a:xfrm>
          <a:custGeom>
            <a:avLst/>
            <a:gdLst>
              <a:gd name="T0" fmla="*/ 2147483647 w 198"/>
              <a:gd name="T1" fmla="*/ 2147483647 h 577"/>
              <a:gd name="T2" fmla="*/ 2147483647 w 198"/>
              <a:gd name="T3" fmla="*/ 2147483647 h 577"/>
              <a:gd name="T4" fmla="*/ 2147483647 w 198"/>
              <a:gd name="T5" fmla="*/ 2147483647 h 577"/>
              <a:gd name="T6" fmla="*/ 2147483647 w 198"/>
              <a:gd name="T7" fmla="*/ 2147483647 h 577"/>
              <a:gd name="T8" fmla="*/ 2147483647 w 198"/>
              <a:gd name="T9" fmla="*/ 2147483647 h 577"/>
              <a:gd name="T10" fmla="*/ 2147483647 w 198"/>
              <a:gd name="T11" fmla="*/ 2147483647 h 577"/>
              <a:gd name="T12" fmla="*/ 2147483647 w 198"/>
              <a:gd name="T13" fmla="*/ 2147483647 h 577"/>
              <a:gd name="T14" fmla="*/ 2147483647 w 198"/>
              <a:gd name="T15" fmla="*/ 2147483647 h 577"/>
              <a:gd name="T16" fmla="*/ 2147483647 w 198"/>
              <a:gd name="T17" fmla="*/ 2147483647 h 577"/>
              <a:gd name="T18" fmla="*/ 2147483647 w 198"/>
              <a:gd name="T19" fmla="*/ 2147483647 h 577"/>
              <a:gd name="T20" fmla="*/ 2147483647 w 198"/>
              <a:gd name="T21" fmla="*/ 2147483647 h 577"/>
              <a:gd name="T22" fmla="*/ 2147483647 w 198"/>
              <a:gd name="T23" fmla="*/ 2147483647 h 577"/>
              <a:gd name="T24" fmla="*/ 2147483647 w 198"/>
              <a:gd name="T25" fmla="*/ 2147483647 h 577"/>
              <a:gd name="T26" fmla="*/ 0 w 198"/>
              <a:gd name="T27" fmla="*/ 2147483647 h 577"/>
              <a:gd name="T28" fmla="*/ 2147483647 w 198"/>
              <a:gd name="T29" fmla="*/ 2147483647 h 577"/>
              <a:gd name="T30" fmla="*/ 2147483647 w 198"/>
              <a:gd name="T31" fmla="*/ 2147483647 h 577"/>
              <a:gd name="T32" fmla="*/ 2147483647 w 198"/>
              <a:gd name="T33" fmla="*/ 2147483647 h 577"/>
              <a:gd name="T34" fmla="*/ 2147483647 w 198"/>
              <a:gd name="T35" fmla="*/ 2147483647 h 577"/>
              <a:gd name="T36" fmla="*/ 2147483647 w 198"/>
              <a:gd name="T37" fmla="*/ 2147483647 h 577"/>
              <a:gd name="T38" fmla="*/ 2147483647 w 198"/>
              <a:gd name="T39" fmla="*/ 2147483647 h 577"/>
              <a:gd name="T40" fmla="*/ 2147483647 w 198"/>
              <a:gd name="T41" fmla="*/ 2147483647 h 577"/>
              <a:gd name="T42" fmla="*/ 2147483647 w 198"/>
              <a:gd name="T43" fmla="*/ 2147483647 h 577"/>
              <a:gd name="T44" fmla="*/ 2147483647 w 198"/>
              <a:gd name="T45" fmla="*/ 2147483647 h 577"/>
              <a:gd name="T46" fmla="*/ 2147483647 w 198"/>
              <a:gd name="T47" fmla="*/ 2147483647 h 577"/>
              <a:gd name="T48" fmla="*/ 2147483647 w 198"/>
              <a:gd name="T49" fmla="*/ 2147483647 h 577"/>
              <a:gd name="T50" fmla="*/ 2147483647 w 198"/>
              <a:gd name="T51" fmla="*/ 2147483647 h 577"/>
              <a:gd name="T52" fmla="*/ 2147483647 w 198"/>
              <a:gd name="T53" fmla="*/ 2147483647 h 577"/>
              <a:gd name="T54" fmla="*/ 2147483647 w 198"/>
              <a:gd name="T55" fmla="*/ 2147483647 h 577"/>
              <a:gd name="T56" fmla="*/ 2147483647 w 198"/>
              <a:gd name="T57" fmla="*/ 2147483647 h 577"/>
              <a:gd name="T58" fmla="*/ 2147483647 w 198"/>
              <a:gd name="T59" fmla="*/ 2147483647 h 577"/>
              <a:gd name="T60" fmla="*/ 2147483647 w 198"/>
              <a:gd name="T61" fmla="*/ 2147483647 h 577"/>
              <a:gd name="T62" fmla="*/ 2147483647 w 198"/>
              <a:gd name="T63" fmla="*/ 2147483647 h 577"/>
              <a:gd name="T64" fmla="*/ 2147483647 w 198"/>
              <a:gd name="T65" fmla="*/ 2147483647 h 577"/>
              <a:gd name="T66" fmla="*/ 2147483647 w 198"/>
              <a:gd name="T67" fmla="*/ 2147483647 h 577"/>
              <a:gd name="T68" fmla="*/ 2147483647 w 198"/>
              <a:gd name="T69" fmla="*/ 2147483647 h 577"/>
              <a:gd name="T70" fmla="*/ 2147483647 w 198"/>
              <a:gd name="T71" fmla="*/ 2147483647 h 577"/>
              <a:gd name="T72" fmla="*/ 2147483647 w 198"/>
              <a:gd name="T73" fmla="*/ 2147483647 h 577"/>
              <a:gd name="T74" fmla="*/ 2147483647 w 198"/>
              <a:gd name="T75" fmla="*/ 2147483647 h 577"/>
              <a:gd name="T76" fmla="*/ 2147483647 w 198"/>
              <a:gd name="T77" fmla="*/ 2147483647 h 577"/>
              <a:gd name="T78" fmla="*/ 2147483647 w 198"/>
              <a:gd name="T79" fmla="*/ 0 h 577"/>
              <a:gd name="T80" fmla="*/ 2147483647 w 198"/>
              <a:gd name="T81" fmla="*/ 0 h 577"/>
              <a:gd name="T82" fmla="*/ 2147483647 w 198"/>
              <a:gd name="T83" fmla="*/ 2147483647 h 577"/>
              <a:gd name="T84" fmla="*/ 2147483647 w 198"/>
              <a:gd name="T85" fmla="*/ 2147483647 h 577"/>
              <a:gd name="T86" fmla="*/ 2147483647 w 198"/>
              <a:gd name="T87" fmla="*/ 2147483647 h 577"/>
              <a:gd name="T88" fmla="*/ 2147483647 w 198"/>
              <a:gd name="T89" fmla="*/ 2147483647 h 5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8"/>
              <a:gd name="T136" fmla="*/ 0 h 577"/>
              <a:gd name="T137" fmla="*/ 198 w 198"/>
              <a:gd name="T138" fmla="*/ 577 h 5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8" h="577">
                <a:moveTo>
                  <a:pt x="173" y="13"/>
                </a:moveTo>
                <a:lnTo>
                  <a:pt x="170" y="16"/>
                </a:lnTo>
                <a:lnTo>
                  <a:pt x="162" y="30"/>
                </a:lnTo>
                <a:lnTo>
                  <a:pt x="150" y="51"/>
                </a:lnTo>
                <a:lnTo>
                  <a:pt x="135" y="78"/>
                </a:lnTo>
                <a:lnTo>
                  <a:pt x="116" y="109"/>
                </a:lnTo>
                <a:lnTo>
                  <a:pt x="98" y="146"/>
                </a:lnTo>
                <a:lnTo>
                  <a:pt x="78" y="188"/>
                </a:lnTo>
                <a:lnTo>
                  <a:pt x="60" y="232"/>
                </a:lnTo>
                <a:lnTo>
                  <a:pt x="41" y="277"/>
                </a:lnTo>
                <a:lnTo>
                  <a:pt x="26" y="325"/>
                </a:lnTo>
                <a:lnTo>
                  <a:pt x="14" y="371"/>
                </a:lnTo>
                <a:lnTo>
                  <a:pt x="5" y="419"/>
                </a:lnTo>
                <a:lnTo>
                  <a:pt x="0" y="462"/>
                </a:lnTo>
                <a:lnTo>
                  <a:pt x="3" y="504"/>
                </a:lnTo>
                <a:lnTo>
                  <a:pt x="12" y="543"/>
                </a:lnTo>
                <a:lnTo>
                  <a:pt x="30" y="577"/>
                </a:lnTo>
                <a:lnTo>
                  <a:pt x="81" y="525"/>
                </a:lnTo>
                <a:lnTo>
                  <a:pt x="80" y="521"/>
                </a:lnTo>
                <a:lnTo>
                  <a:pt x="80" y="512"/>
                </a:lnTo>
                <a:lnTo>
                  <a:pt x="80" y="495"/>
                </a:lnTo>
                <a:lnTo>
                  <a:pt x="80" y="476"/>
                </a:lnTo>
                <a:lnTo>
                  <a:pt x="80" y="450"/>
                </a:lnTo>
                <a:lnTo>
                  <a:pt x="80" y="423"/>
                </a:lnTo>
                <a:lnTo>
                  <a:pt x="81" y="390"/>
                </a:lnTo>
                <a:lnTo>
                  <a:pt x="86" y="356"/>
                </a:lnTo>
                <a:lnTo>
                  <a:pt x="89" y="319"/>
                </a:lnTo>
                <a:lnTo>
                  <a:pt x="96" y="281"/>
                </a:lnTo>
                <a:lnTo>
                  <a:pt x="105" y="241"/>
                </a:lnTo>
                <a:lnTo>
                  <a:pt x="117" y="200"/>
                </a:lnTo>
                <a:lnTo>
                  <a:pt x="131" y="158"/>
                </a:lnTo>
                <a:lnTo>
                  <a:pt x="149" y="120"/>
                </a:lnTo>
                <a:lnTo>
                  <a:pt x="170" y="79"/>
                </a:lnTo>
                <a:lnTo>
                  <a:pt x="194" y="42"/>
                </a:lnTo>
                <a:lnTo>
                  <a:pt x="197" y="36"/>
                </a:lnTo>
                <a:lnTo>
                  <a:pt x="198" y="27"/>
                </a:lnTo>
                <a:lnTo>
                  <a:pt x="197" y="18"/>
                </a:lnTo>
                <a:lnTo>
                  <a:pt x="195" y="9"/>
                </a:lnTo>
                <a:lnTo>
                  <a:pt x="191" y="1"/>
                </a:lnTo>
                <a:lnTo>
                  <a:pt x="185" y="0"/>
                </a:lnTo>
                <a:lnTo>
                  <a:pt x="182" y="0"/>
                </a:lnTo>
                <a:lnTo>
                  <a:pt x="179" y="3"/>
                </a:lnTo>
                <a:lnTo>
                  <a:pt x="176" y="6"/>
                </a:lnTo>
                <a:lnTo>
                  <a:pt x="173" y="13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2" name="Freeform 51"/>
          <p:cNvSpPr>
            <a:spLocks/>
          </p:cNvSpPr>
          <p:nvPr/>
        </p:nvSpPr>
        <p:spPr bwMode="auto">
          <a:xfrm>
            <a:off x="7148513" y="6267450"/>
            <a:ext cx="153987" cy="568325"/>
          </a:xfrm>
          <a:custGeom>
            <a:avLst/>
            <a:gdLst>
              <a:gd name="T0" fmla="*/ 2147483647 w 293"/>
              <a:gd name="T1" fmla="*/ 2147483647 h 1073"/>
              <a:gd name="T2" fmla="*/ 2147483647 w 293"/>
              <a:gd name="T3" fmla="*/ 2147483647 h 1073"/>
              <a:gd name="T4" fmla="*/ 2147483647 w 293"/>
              <a:gd name="T5" fmla="*/ 2147483647 h 1073"/>
              <a:gd name="T6" fmla="*/ 2147483647 w 293"/>
              <a:gd name="T7" fmla="*/ 2147483647 h 1073"/>
              <a:gd name="T8" fmla="*/ 2147483647 w 293"/>
              <a:gd name="T9" fmla="*/ 2147483647 h 1073"/>
              <a:gd name="T10" fmla="*/ 2147483647 w 293"/>
              <a:gd name="T11" fmla="*/ 2147483647 h 1073"/>
              <a:gd name="T12" fmla="*/ 2147483647 w 293"/>
              <a:gd name="T13" fmla="*/ 2147483647 h 1073"/>
              <a:gd name="T14" fmla="*/ 2147483647 w 293"/>
              <a:gd name="T15" fmla="*/ 2147483647 h 1073"/>
              <a:gd name="T16" fmla="*/ 2147483647 w 293"/>
              <a:gd name="T17" fmla="*/ 2147483647 h 1073"/>
              <a:gd name="T18" fmla="*/ 2147483647 w 293"/>
              <a:gd name="T19" fmla="*/ 2147483647 h 1073"/>
              <a:gd name="T20" fmla="*/ 0 w 293"/>
              <a:gd name="T21" fmla="*/ 2147483647 h 1073"/>
              <a:gd name="T22" fmla="*/ 2147483647 w 293"/>
              <a:gd name="T23" fmla="*/ 2147483647 h 1073"/>
              <a:gd name="T24" fmla="*/ 2147483647 w 293"/>
              <a:gd name="T25" fmla="*/ 2147483647 h 1073"/>
              <a:gd name="T26" fmla="*/ 2147483647 w 293"/>
              <a:gd name="T27" fmla="*/ 2147483647 h 1073"/>
              <a:gd name="T28" fmla="*/ 2147483647 w 293"/>
              <a:gd name="T29" fmla="*/ 2147483647 h 1073"/>
              <a:gd name="T30" fmla="*/ 2147483647 w 293"/>
              <a:gd name="T31" fmla="*/ 2147483647 h 1073"/>
              <a:gd name="T32" fmla="*/ 2147483647 w 293"/>
              <a:gd name="T33" fmla="*/ 2147483647 h 1073"/>
              <a:gd name="T34" fmla="*/ 2147483647 w 293"/>
              <a:gd name="T35" fmla="*/ 2147483647 h 1073"/>
              <a:gd name="T36" fmla="*/ 2147483647 w 293"/>
              <a:gd name="T37" fmla="*/ 2147483647 h 1073"/>
              <a:gd name="T38" fmla="*/ 2147483647 w 293"/>
              <a:gd name="T39" fmla="*/ 2147483647 h 1073"/>
              <a:gd name="T40" fmla="*/ 2147483647 w 293"/>
              <a:gd name="T41" fmla="*/ 2147483647 h 1073"/>
              <a:gd name="T42" fmla="*/ 2147483647 w 293"/>
              <a:gd name="T43" fmla="*/ 2147483647 h 1073"/>
              <a:gd name="T44" fmla="*/ 2147483647 w 293"/>
              <a:gd name="T45" fmla="*/ 2147483647 h 1073"/>
              <a:gd name="T46" fmla="*/ 2147483647 w 293"/>
              <a:gd name="T47" fmla="*/ 2147483647 h 1073"/>
              <a:gd name="T48" fmla="*/ 2147483647 w 293"/>
              <a:gd name="T49" fmla="*/ 2147483647 h 1073"/>
              <a:gd name="T50" fmla="*/ 2147483647 w 293"/>
              <a:gd name="T51" fmla="*/ 2147483647 h 1073"/>
              <a:gd name="T52" fmla="*/ 2147483647 w 293"/>
              <a:gd name="T53" fmla="*/ 2147483647 h 1073"/>
              <a:gd name="T54" fmla="*/ 2147483647 w 293"/>
              <a:gd name="T55" fmla="*/ 2147483647 h 1073"/>
              <a:gd name="T56" fmla="*/ 2147483647 w 293"/>
              <a:gd name="T57" fmla="*/ 2147483647 h 1073"/>
              <a:gd name="T58" fmla="*/ 2147483647 w 293"/>
              <a:gd name="T59" fmla="*/ 2147483647 h 1073"/>
              <a:gd name="T60" fmla="*/ 2147483647 w 293"/>
              <a:gd name="T61" fmla="*/ 2147483647 h 1073"/>
              <a:gd name="T62" fmla="*/ 2147483647 w 293"/>
              <a:gd name="T63" fmla="*/ 2147483647 h 1073"/>
              <a:gd name="T64" fmla="*/ 2147483647 w 293"/>
              <a:gd name="T65" fmla="*/ 2147483647 h 1073"/>
              <a:gd name="T66" fmla="*/ 2147483647 w 293"/>
              <a:gd name="T67" fmla="*/ 2147483647 h 1073"/>
              <a:gd name="T68" fmla="*/ 2147483647 w 293"/>
              <a:gd name="T69" fmla="*/ 2147483647 h 1073"/>
              <a:gd name="T70" fmla="*/ 2147483647 w 293"/>
              <a:gd name="T71" fmla="*/ 2147483647 h 1073"/>
              <a:gd name="T72" fmla="*/ 2147483647 w 293"/>
              <a:gd name="T73" fmla="*/ 2147483647 h 1073"/>
              <a:gd name="T74" fmla="*/ 2147483647 w 293"/>
              <a:gd name="T75" fmla="*/ 2147483647 h 1073"/>
              <a:gd name="T76" fmla="*/ 2147483647 w 293"/>
              <a:gd name="T77" fmla="*/ 2147483647 h 1073"/>
              <a:gd name="T78" fmla="*/ 2147483647 w 293"/>
              <a:gd name="T79" fmla="*/ 2147483647 h 1073"/>
              <a:gd name="T80" fmla="*/ 2147483647 w 293"/>
              <a:gd name="T81" fmla="*/ 2147483647 h 1073"/>
              <a:gd name="T82" fmla="*/ 2147483647 w 293"/>
              <a:gd name="T83" fmla="*/ 2147483647 h 1073"/>
              <a:gd name="T84" fmla="*/ 2147483647 w 293"/>
              <a:gd name="T85" fmla="*/ 2147483647 h 1073"/>
              <a:gd name="T86" fmla="*/ 2147483647 w 293"/>
              <a:gd name="T87" fmla="*/ 2147483647 h 1073"/>
              <a:gd name="T88" fmla="*/ 2147483647 w 293"/>
              <a:gd name="T89" fmla="*/ 2147483647 h 1073"/>
              <a:gd name="T90" fmla="*/ 2147483647 w 293"/>
              <a:gd name="T91" fmla="*/ 2147483647 h 1073"/>
              <a:gd name="T92" fmla="*/ 2147483647 w 293"/>
              <a:gd name="T93" fmla="*/ 2147483647 h 1073"/>
              <a:gd name="T94" fmla="*/ 2147483647 w 293"/>
              <a:gd name="T95" fmla="*/ 2147483647 h 1073"/>
              <a:gd name="T96" fmla="*/ 2147483647 w 293"/>
              <a:gd name="T97" fmla="*/ 2147483647 h 1073"/>
              <a:gd name="T98" fmla="*/ 2147483647 w 293"/>
              <a:gd name="T99" fmla="*/ 2147483647 h 1073"/>
              <a:gd name="T100" fmla="*/ 2147483647 w 293"/>
              <a:gd name="T101" fmla="*/ 2147483647 h 1073"/>
              <a:gd name="T102" fmla="*/ 2147483647 w 293"/>
              <a:gd name="T103" fmla="*/ 2147483647 h 1073"/>
              <a:gd name="T104" fmla="*/ 2147483647 w 293"/>
              <a:gd name="T105" fmla="*/ 0 h 1073"/>
              <a:gd name="T106" fmla="*/ 2147483647 w 293"/>
              <a:gd name="T107" fmla="*/ 0 h 1073"/>
              <a:gd name="T108" fmla="*/ 2147483647 w 293"/>
              <a:gd name="T109" fmla="*/ 2147483647 h 1073"/>
              <a:gd name="T110" fmla="*/ 2147483647 w 293"/>
              <a:gd name="T111" fmla="*/ 2147483647 h 1073"/>
              <a:gd name="T112" fmla="*/ 2147483647 w 293"/>
              <a:gd name="T113" fmla="*/ 2147483647 h 1073"/>
              <a:gd name="T114" fmla="*/ 2147483647 w 293"/>
              <a:gd name="T115" fmla="*/ 2147483647 h 10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3"/>
              <a:gd name="T175" fmla="*/ 0 h 1073"/>
              <a:gd name="T176" fmla="*/ 293 w 293"/>
              <a:gd name="T177" fmla="*/ 1073 h 10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3" h="1073">
                <a:moveTo>
                  <a:pt x="157" y="13"/>
                </a:moveTo>
                <a:lnTo>
                  <a:pt x="152" y="18"/>
                </a:lnTo>
                <a:lnTo>
                  <a:pt x="140" y="33"/>
                </a:lnTo>
                <a:lnTo>
                  <a:pt x="124" y="58"/>
                </a:lnTo>
                <a:lnTo>
                  <a:pt x="105" y="94"/>
                </a:lnTo>
                <a:lnTo>
                  <a:pt x="82" y="137"/>
                </a:lnTo>
                <a:lnTo>
                  <a:pt x="60" y="190"/>
                </a:lnTo>
                <a:lnTo>
                  <a:pt x="37" y="251"/>
                </a:lnTo>
                <a:lnTo>
                  <a:pt x="21" y="318"/>
                </a:lnTo>
                <a:lnTo>
                  <a:pt x="7" y="393"/>
                </a:lnTo>
                <a:lnTo>
                  <a:pt x="0" y="474"/>
                </a:lnTo>
                <a:lnTo>
                  <a:pt x="1" y="561"/>
                </a:lnTo>
                <a:lnTo>
                  <a:pt x="12" y="654"/>
                </a:lnTo>
                <a:lnTo>
                  <a:pt x="34" y="749"/>
                </a:lnTo>
                <a:lnTo>
                  <a:pt x="70" y="851"/>
                </a:lnTo>
                <a:lnTo>
                  <a:pt x="121" y="957"/>
                </a:lnTo>
                <a:lnTo>
                  <a:pt x="188" y="1068"/>
                </a:lnTo>
                <a:lnTo>
                  <a:pt x="193" y="1071"/>
                </a:lnTo>
                <a:lnTo>
                  <a:pt x="203" y="1073"/>
                </a:lnTo>
                <a:lnTo>
                  <a:pt x="209" y="1073"/>
                </a:lnTo>
                <a:lnTo>
                  <a:pt x="215" y="1073"/>
                </a:lnTo>
                <a:lnTo>
                  <a:pt x="224" y="1071"/>
                </a:lnTo>
                <a:lnTo>
                  <a:pt x="232" y="1071"/>
                </a:lnTo>
                <a:lnTo>
                  <a:pt x="239" y="1068"/>
                </a:lnTo>
                <a:lnTo>
                  <a:pt x="248" y="1067"/>
                </a:lnTo>
                <a:lnTo>
                  <a:pt x="254" y="1064"/>
                </a:lnTo>
                <a:lnTo>
                  <a:pt x="263" y="1061"/>
                </a:lnTo>
                <a:lnTo>
                  <a:pt x="272" y="1058"/>
                </a:lnTo>
                <a:lnTo>
                  <a:pt x="280" y="1055"/>
                </a:lnTo>
                <a:lnTo>
                  <a:pt x="286" y="1050"/>
                </a:lnTo>
                <a:lnTo>
                  <a:pt x="293" y="1046"/>
                </a:lnTo>
                <a:lnTo>
                  <a:pt x="290" y="1035"/>
                </a:lnTo>
                <a:lnTo>
                  <a:pt x="278" y="1014"/>
                </a:lnTo>
                <a:lnTo>
                  <a:pt x="260" y="980"/>
                </a:lnTo>
                <a:lnTo>
                  <a:pt x="238" y="935"/>
                </a:lnTo>
                <a:lnTo>
                  <a:pt x="211" y="881"/>
                </a:lnTo>
                <a:lnTo>
                  <a:pt x="184" y="820"/>
                </a:lnTo>
                <a:lnTo>
                  <a:pt x="157" y="751"/>
                </a:lnTo>
                <a:lnTo>
                  <a:pt x="131" y="678"/>
                </a:lnTo>
                <a:lnTo>
                  <a:pt x="109" y="598"/>
                </a:lnTo>
                <a:lnTo>
                  <a:pt x="91" y="519"/>
                </a:lnTo>
                <a:lnTo>
                  <a:pt x="81" y="435"/>
                </a:lnTo>
                <a:lnTo>
                  <a:pt x="79" y="353"/>
                </a:lnTo>
                <a:lnTo>
                  <a:pt x="87" y="271"/>
                </a:lnTo>
                <a:lnTo>
                  <a:pt x="106" y="190"/>
                </a:lnTo>
                <a:lnTo>
                  <a:pt x="139" y="113"/>
                </a:lnTo>
                <a:lnTo>
                  <a:pt x="188" y="42"/>
                </a:lnTo>
                <a:lnTo>
                  <a:pt x="187" y="39"/>
                </a:lnTo>
                <a:lnTo>
                  <a:pt x="187" y="31"/>
                </a:lnTo>
                <a:lnTo>
                  <a:pt x="185" y="21"/>
                </a:lnTo>
                <a:lnTo>
                  <a:pt x="184" y="12"/>
                </a:lnTo>
                <a:lnTo>
                  <a:pt x="179" y="3"/>
                </a:lnTo>
                <a:lnTo>
                  <a:pt x="175" y="0"/>
                </a:lnTo>
                <a:lnTo>
                  <a:pt x="170" y="0"/>
                </a:lnTo>
                <a:lnTo>
                  <a:pt x="166" y="1"/>
                </a:lnTo>
                <a:lnTo>
                  <a:pt x="161" y="4"/>
                </a:lnTo>
                <a:lnTo>
                  <a:pt x="157" y="13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3" name="Freeform 52"/>
          <p:cNvSpPr>
            <a:spLocks/>
          </p:cNvSpPr>
          <p:nvPr/>
        </p:nvSpPr>
        <p:spPr bwMode="auto">
          <a:xfrm>
            <a:off x="7342188" y="6396038"/>
            <a:ext cx="30162" cy="446087"/>
          </a:xfrm>
          <a:custGeom>
            <a:avLst/>
            <a:gdLst>
              <a:gd name="T0" fmla="*/ 2147483647 w 57"/>
              <a:gd name="T1" fmla="*/ 2147483647 h 844"/>
              <a:gd name="T2" fmla="*/ 2147483647 w 57"/>
              <a:gd name="T3" fmla="*/ 2147483647 h 844"/>
              <a:gd name="T4" fmla="*/ 2147483647 w 57"/>
              <a:gd name="T5" fmla="*/ 2147483647 h 844"/>
              <a:gd name="T6" fmla="*/ 2147483647 w 57"/>
              <a:gd name="T7" fmla="*/ 2147483647 h 844"/>
              <a:gd name="T8" fmla="*/ 2147483647 w 57"/>
              <a:gd name="T9" fmla="*/ 2147483647 h 844"/>
              <a:gd name="T10" fmla="*/ 2147483647 w 57"/>
              <a:gd name="T11" fmla="*/ 0 h 844"/>
              <a:gd name="T12" fmla="*/ 2147483647 w 57"/>
              <a:gd name="T13" fmla="*/ 2147483647 h 844"/>
              <a:gd name="T14" fmla="*/ 2147483647 w 57"/>
              <a:gd name="T15" fmla="*/ 2147483647 h 844"/>
              <a:gd name="T16" fmla="*/ 2147483647 w 57"/>
              <a:gd name="T17" fmla="*/ 2147483647 h 844"/>
              <a:gd name="T18" fmla="*/ 2147483647 w 57"/>
              <a:gd name="T19" fmla="*/ 2147483647 h 844"/>
              <a:gd name="T20" fmla="*/ 2147483647 w 57"/>
              <a:gd name="T21" fmla="*/ 2147483647 h 844"/>
              <a:gd name="T22" fmla="*/ 2147483647 w 57"/>
              <a:gd name="T23" fmla="*/ 2147483647 h 844"/>
              <a:gd name="T24" fmla="*/ 2147483647 w 57"/>
              <a:gd name="T25" fmla="*/ 2147483647 h 844"/>
              <a:gd name="T26" fmla="*/ 2147483647 w 57"/>
              <a:gd name="T27" fmla="*/ 2147483647 h 844"/>
              <a:gd name="T28" fmla="*/ 2147483647 w 57"/>
              <a:gd name="T29" fmla="*/ 2147483647 h 844"/>
              <a:gd name="T30" fmla="*/ 2147483647 w 57"/>
              <a:gd name="T31" fmla="*/ 2147483647 h 844"/>
              <a:gd name="T32" fmla="*/ 2147483647 w 57"/>
              <a:gd name="T33" fmla="*/ 2147483647 h 844"/>
              <a:gd name="T34" fmla="*/ 2147483647 w 57"/>
              <a:gd name="T35" fmla="*/ 2147483647 h 844"/>
              <a:gd name="T36" fmla="*/ 0 w 57"/>
              <a:gd name="T37" fmla="*/ 2147483647 h 844"/>
              <a:gd name="T38" fmla="*/ 0 w 57"/>
              <a:gd name="T39" fmla="*/ 2147483647 h 844"/>
              <a:gd name="T40" fmla="*/ 2147483647 w 57"/>
              <a:gd name="T41" fmla="*/ 2147483647 h 844"/>
              <a:gd name="T42" fmla="*/ 2147483647 w 57"/>
              <a:gd name="T43" fmla="*/ 2147483647 h 8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"/>
              <a:gd name="T67" fmla="*/ 0 h 844"/>
              <a:gd name="T68" fmla="*/ 57 w 57"/>
              <a:gd name="T69" fmla="*/ 844 h 8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" h="844">
                <a:moveTo>
                  <a:pt x="12" y="8"/>
                </a:moveTo>
                <a:lnTo>
                  <a:pt x="14" y="6"/>
                </a:lnTo>
                <a:lnTo>
                  <a:pt x="20" y="5"/>
                </a:lnTo>
                <a:lnTo>
                  <a:pt x="26" y="2"/>
                </a:lnTo>
                <a:lnTo>
                  <a:pt x="35" y="2"/>
                </a:lnTo>
                <a:lnTo>
                  <a:pt x="42" y="0"/>
                </a:lnTo>
                <a:lnTo>
                  <a:pt x="50" y="2"/>
                </a:lnTo>
                <a:lnTo>
                  <a:pt x="56" y="6"/>
                </a:lnTo>
                <a:lnTo>
                  <a:pt x="57" y="17"/>
                </a:lnTo>
                <a:lnTo>
                  <a:pt x="36" y="831"/>
                </a:lnTo>
                <a:lnTo>
                  <a:pt x="35" y="831"/>
                </a:lnTo>
                <a:lnTo>
                  <a:pt x="30" y="835"/>
                </a:lnTo>
                <a:lnTo>
                  <a:pt x="24" y="838"/>
                </a:lnTo>
                <a:lnTo>
                  <a:pt x="18" y="843"/>
                </a:lnTo>
                <a:lnTo>
                  <a:pt x="12" y="844"/>
                </a:lnTo>
                <a:lnTo>
                  <a:pt x="6" y="844"/>
                </a:lnTo>
                <a:lnTo>
                  <a:pt x="3" y="840"/>
                </a:lnTo>
                <a:lnTo>
                  <a:pt x="2" y="838"/>
                </a:lnTo>
                <a:lnTo>
                  <a:pt x="0" y="834"/>
                </a:lnTo>
                <a:lnTo>
                  <a:pt x="0" y="828"/>
                </a:lnTo>
                <a:lnTo>
                  <a:pt x="12" y="8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4" name="Freeform 53"/>
          <p:cNvSpPr>
            <a:spLocks/>
          </p:cNvSpPr>
          <p:nvPr/>
        </p:nvSpPr>
        <p:spPr bwMode="auto">
          <a:xfrm>
            <a:off x="7419975" y="5702300"/>
            <a:ext cx="206375" cy="269875"/>
          </a:xfrm>
          <a:custGeom>
            <a:avLst/>
            <a:gdLst>
              <a:gd name="T0" fmla="*/ 2147483647 w 391"/>
              <a:gd name="T1" fmla="*/ 2147483647 h 508"/>
              <a:gd name="T2" fmla="*/ 2147483647 w 391"/>
              <a:gd name="T3" fmla="*/ 2147483647 h 508"/>
              <a:gd name="T4" fmla="*/ 2147483647 w 391"/>
              <a:gd name="T5" fmla="*/ 2147483647 h 508"/>
              <a:gd name="T6" fmla="*/ 2147483647 w 391"/>
              <a:gd name="T7" fmla="*/ 2147483647 h 508"/>
              <a:gd name="T8" fmla="*/ 2147483647 w 391"/>
              <a:gd name="T9" fmla="*/ 2147483647 h 508"/>
              <a:gd name="T10" fmla="*/ 2147483647 w 391"/>
              <a:gd name="T11" fmla="*/ 2147483647 h 508"/>
              <a:gd name="T12" fmla="*/ 2147483647 w 391"/>
              <a:gd name="T13" fmla="*/ 2147483647 h 508"/>
              <a:gd name="T14" fmla="*/ 2147483647 w 391"/>
              <a:gd name="T15" fmla="*/ 2147483647 h 508"/>
              <a:gd name="T16" fmla="*/ 2147483647 w 391"/>
              <a:gd name="T17" fmla="*/ 2147483647 h 508"/>
              <a:gd name="T18" fmla="*/ 2147483647 w 391"/>
              <a:gd name="T19" fmla="*/ 2147483647 h 508"/>
              <a:gd name="T20" fmla="*/ 2147483647 w 391"/>
              <a:gd name="T21" fmla="*/ 2147483647 h 508"/>
              <a:gd name="T22" fmla="*/ 2147483647 w 391"/>
              <a:gd name="T23" fmla="*/ 2147483647 h 508"/>
              <a:gd name="T24" fmla="*/ 2147483647 w 391"/>
              <a:gd name="T25" fmla="*/ 2147483647 h 508"/>
              <a:gd name="T26" fmla="*/ 2147483647 w 391"/>
              <a:gd name="T27" fmla="*/ 2147483647 h 508"/>
              <a:gd name="T28" fmla="*/ 2147483647 w 391"/>
              <a:gd name="T29" fmla="*/ 2147483647 h 508"/>
              <a:gd name="T30" fmla="*/ 2147483647 w 391"/>
              <a:gd name="T31" fmla="*/ 2147483647 h 508"/>
              <a:gd name="T32" fmla="*/ 2147483647 w 391"/>
              <a:gd name="T33" fmla="*/ 2147483647 h 508"/>
              <a:gd name="T34" fmla="*/ 2147483647 w 391"/>
              <a:gd name="T35" fmla="*/ 2147483647 h 508"/>
              <a:gd name="T36" fmla="*/ 2147483647 w 391"/>
              <a:gd name="T37" fmla="*/ 2147483647 h 508"/>
              <a:gd name="T38" fmla="*/ 2147483647 w 391"/>
              <a:gd name="T39" fmla="*/ 2147483647 h 508"/>
              <a:gd name="T40" fmla="*/ 2147483647 w 391"/>
              <a:gd name="T41" fmla="*/ 2147483647 h 508"/>
              <a:gd name="T42" fmla="*/ 2147483647 w 391"/>
              <a:gd name="T43" fmla="*/ 2147483647 h 508"/>
              <a:gd name="T44" fmla="*/ 2147483647 w 391"/>
              <a:gd name="T45" fmla="*/ 2147483647 h 508"/>
              <a:gd name="T46" fmla="*/ 2147483647 w 391"/>
              <a:gd name="T47" fmla="*/ 2147483647 h 508"/>
              <a:gd name="T48" fmla="*/ 2147483647 w 391"/>
              <a:gd name="T49" fmla="*/ 2147483647 h 508"/>
              <a:gd name="T50" fmla="*/ 2147483647 w 391"/>
              <a:gd name="T51" fmla="*/ 0 h 508"/>
              <a:gd name="T52" fmla="*/ 2147483647 w 391"/>
              <a:gd name="T53" fmla="*/ 2147483647 h 508"/>
              <a:gd name="T54" fmla="*/ 2147483647 w 391"/>
              <a:gd name="T55" fmla="*/ 2147483647 h 508"/>
              <a:gd name="T56" fmla="*/ 2147483647 w 391"/>
              <a:gd name="T57" fmla="*/ 2147483647 h 508"/>
              <a:gd name="T58" fmla="*/ 2147483647 w 391"/>
              <a:gd name="T59" fmla="*/ 2147483647 h 508"/>
              <a:gd name="T60" fmla="*/ 2147483647 w 391"/>
              <a:gd name="T61" fmla="*/ 2147483647 h 508"/>
              <a:gd name="T62" fmla="*/ 2147483647 w 391"/>
              <a:gd name="T63" fmla="*/ 2147483647 h 508"/>
              <a:gd name="T64" fmla="*/ 2147483647 w 391"/>
              <a:gd name="T65" fmla="*/ 2147483647 h 508"/>
              <a:gd name="T66" fmla="*/ 2147483647 w 391"/>
              <a:gd name="T67" fmla="*/ 2147483647 h 508"/>
              <a:gd name="T68" fmla="*/ 2147483647 w 391"/>
              <a:gd name="T69" fmla="*/ 2147483647 h 508"/>
              <a:gd name="T70" fmla="*/ 2147483647 w 391"/>
              <a:gd name="T71" fmla="*/ 2147483647 h 508"/>
              <a:gd name="T72" fmla="*/ 2147483647 w 391"/>
              <a:gd name="T73" fmla="*/ 2147483647 h 508"/>
              <a:gd name="T74" fmla="*/ 2147483647 w 391"/>
              <a:gd name="T75" fmla="*/ 2147483647 h 508"/>
              <a:gd name="T76" fmla="*/ 2147483647 w 391"/>
              <a:gd name="T77" fmla="*/ 2147483647 h 508"/>
              <a:gd name="T78" fmla="*/ 2147483647 w 391"/>
              <a:gd name="T79" fmla="*/ 2147483647 h 508"/>
              <a:gd name="T80" fmla="*/ 2147483647 w 391"/>
              <a:gd name="T81" fmla="*/ 2147483647 h 508"/>
              <a:gd name="T82" fmla="*/ 2147483647 w 391"/>
              <a:gd name="T83" fmla="*/ 2147483647 h 508"/>
              <a:gd name="T84" fmla="*/ 2147483647 w 391"/>
              <a:gd name="T85" fmla="*/ 2147483647 h 508"/>
              <a:gd name="T86" fmla="*/ 2147483647 w 391"/>
              <a:gd name="T87" fmla="*/ 2147483647 h 508"/>
              <a:gd name="T88" fmla="*/ 2147483647 w 391"/>
              <a:gd name="T89" fmla="*/ 2147483647 h 508"/>
              <a:gd name="T90" fmla="*/ 2147483647 w 391"/>
              <a:gd name="T91" fmla="*/ 2147483647 h 508"/>
              <a:gd name="T92" fmla="*/ 2147483647 w 391"/>
              <a:gd name="T93" fmla="*/ 2147483647 h 508"/>
              <a:gd name="T94" fmla="*/ 2147483647 w 391"/>
              <a:gd name="T95" fmla="*/ 2147483647 h 508"/>
              <a:gd name="T96" fmla="*/ 2147483647 w 391"/>
              <a:gd name="T97" fmla="*/ 2147483647 h 508"/>
              <a:gd name="T98" fmla="*/ 2147483647 w 391"/>
              <a:gd name="T99" fmla="*/ 2147483647 h 5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1"/>
              <a:gd name="T151" fmla="*/ 0 h 508"/>
              <a:gd name="T152" fmla="*/ 391 w 391"/>
              <a:gd name="T153" fmla="*/ 508 h 5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1" h="508">
                <a:moveTo>
                  <a:pt x="2" y="247"/>
                </a:moveTo>
                <a:lnTo>
                  <a:pt x="2" y="250"/>
                </a:lnTo>
                <a:lnTo>
                  <a:pt x="6" y="257"/>
                </a:lnTo>
                <a:lnTo>
                  <a:pt x="11" y="269"/>
                </a:lnTo>
                <a:lnTo>
                  <a:pt x="17" y="284"/>
                </a:lnTo>
                <a:lnTo>
                  <a:pt x="24" y="302"/>
                </a:lnTo>
                <a:lnTo>
                  <a:pt x="33" y="323"/>
                </a:lnTo>
                <a:lnTo>
                  <a:pt x="42" y="345"/>
                </a:lnTo>
                <a:lnTo>
                  <a:pt x="54" y="369"/>
                </a:lnTo>
                <a:lnTo>
                  <a:pt x="63" y="392"/>
                </a:lnTo>
                <a:lnTo>
                  <a:pt x="75" y="414"/>
                </a:lnTo>
                <a:lnTo>
                  <a:pt x="85" y="434"/>
                </a:lnTo>
                <a:lnTo>
                  <a:pt x="96" y="455"/>
                </a:lnTo>
                <a:lnTo>
                  <a:pt x="105" y="471"/>
                </a:lnTo>
                <a:lnTo>
                  <a:pt x="115" y="484"/>
                </a:lnTo>
                <a:lnTo>
                  <a:pt x="123" y="492"/>
                </a:lnTo>
                <a:lnTo>
                  <a:pt x="130" y="498"/>
                </a:lnTo>
                <a:lnTo>
                  <a:pt x="138" y="498"/>
                </a:lnTo>
                <a:lnTo>
                  <a:pt x="144" y="499"/>
                </a:lnTo>
                <a:lnTo>
                  <a:pt x="151" y="499"/>
                </a:lnTo>
                <a:lnTo>
                  <a:pt x="159" y="502"/>
                </a:lnTo>
                <a:lnTo>
                  <a:pt x="165" y="504"/>
                </a:lnTo>
                <a:lnTo>
                  <a:pt x="172" y="504"/>
                </a:lnTo>
                <a:lnTo>
                  <a:pt x="180" y="505"/>
                </a:lnTo>
                <a:lnTo>
                  <a:pt x="187" y="507"/>
                </a:lnTo>
                <a:lnTo>
                  <a:pt x="193" y="507"/>
                </a:lnTo>
                <a:lnTo>
                  <a:pt x="201" y="507"/>
                </a:lnTo>
                <a:lnTo>
                  <a:pt x="205" y="507"/>
                </a:lnTo>
                <a:lnTo>
                  <a:pt x="213" y="508"/>
                </a:lnTo>
                <a:lnTo>
                  <a:pt x="222" y="505"/>
                </a:lnTo>
                <a:lnTo>
                  <a:pt x="231" y="504"/>
                </a:lnTo>
                <a:lnTo>
                  <a:pt x="235" y="499"/>
                </a:lnTo>
                <a:lnTo>
                  <a:pt x="240" y="493"/>
                </a:lnTo>
                <a:lnTo>
                  <a:pt x="246" y="483"/>
                </a:lnTo>
                <a:lnTo>
                  <a:pt x="255" y="473"/>
                </a:lnTo>
                <a:lnTo>
                  <a:pt x="262" y="459"/>
                </a:lnTo>
                <a:lnTo>
                  <a:pt x="271" y="446"/>
                </a:lnTo>
                <a:lnTo>
                  <a:pt x="281" y="428"/>
                </a:lnTo>
                <a:lnTo>
                  <a:pt x="292" y="411"/>
                </a:lnTo>
                <a:lnTo>
                  <a:pt x="302" y="390"/>
                </a:lnTo>
                <a:lnTo>
                  <a:pt x="311" y="371"/>
                </a:lnTo>
                <a:lnTo>
                  <a:pt x="322" y="348"/>
                </a:lnTo>
                <a:lnTo>
                  <a:pt x="332" y="326"/>
                </a:lnTo>
                <a:lnTo>
                  <a:pt x="341" y="303"/>
                </a:lnTo>
                <a:lnTo>
                  <a:pt x="350" y="282"/>
                </a:lnTo>
                <a:lnTo>
                  <a:pt x="359" y="260"/>
                </a:lnTo>
                <a:lnTo>
                  <a:pt x="367" y="238"/>
                </a:lnTo>
                <a:lnTo>
                  <a:pt x="367" y="233"/>
                </a:lnTo>
                <a:lnTo>
                  <a:pt x="368" y="226"/>
                </a:lnTo>
                <a:lnTo>
                  <a:pt x="370" y="220"/>
                </a:lnTo>
                <a:lnTo>
                  <a:pt x="373" y="215"/>
                </a:lnTo>
                <a:lnTo>
                  <a:pt x="373" y="208"/>
                </a:lnTo>
                <a:lnTo>
                  <a:pt x="377" y="202"/>
                </a:lnTo>
                <a:lnTo>
                  <a:pt x="377" y="193"/>
                </a:lnTo>
                <a:lnTo>
                  <a:pt x="380" y="184"/>
                </a:lnTo>
                <a:lnTo>
                  <a:pt x="382" y="175"/>
                </a:lnTo>
                <a:lnTo>
                  <a:pt x="383" y="166"/>
                </a:lnTo>
                <a:lnTo>
                  <a:pt x="385" y="155"/>
                </a:lnTo>
                <a:lnTo>
                  <a:pt x="386" y="145"/>
                </a:lnTo>
                <a:lnTo>
                  <a:pt x="389" y="136"/>
                </a:lnTo>
                <a:lnTo>
                  <a:pt x="391" y="125"/>
                </a:lnTo>
                <a:lnTo>
                  <a:pt x="391" y="118"/>
                </a:lnTo>
                <a:lnTo>
                  <a:pt x="391" y="109"/>
                </a:lnTo>
                <a:lnTo>
                  <a:pt x="389" y="100"/>
                </a:lnTo>
                <a:lnTo>
                  <a:pt x="386" y="91"/>
                </a:lnTo>
                <a:lnTo>
                  <a:pt x="382" y="79"/>
                </a:lnTo>
                <a:lnTo>
                  <a:pt x="379" y="68"/>
                </a:lnTo>
                <a:lnTo>
                  <a:pt x="373" y="59"/>
                </a:lnTo>
                <a:lnTo>
                  <a:pt x="368" y="50"/>
                </a:lnTo>
                <a:lnTo>
                  <a:pt x="362" y="40"/>
                </a:lnTo>
                <a:lnTo>
                  <a:pt x="355" y="31"/>
                </a:lnTo>
                <a:lnTo>
                  <a:pt x="349" y="22"/>
                </a:lnTo>
                <a:lnTo>
                  <a:pt x="341" y="16"/>
                </a:lnTo>
                <a:lnTo>
                  <a:pt x="335" y="9"/>
                </a:lnTo>
                <a:lnTo>
                  <a:pt x="328" y="4"/>
                </a:lnTo>
                <a:lnTo>
                  <a:pt x="322" y="1"/>
                </a:lnTo>
                <a:lnTo>
                  <a:pt x="316" y="1"/>
                </a:lnTo>
                <a:lnTo>
                  <a:pt x="307" y="0"/>
                </a:lnTo>
                <a:lnTo>
                  <a:pt x="302" y="0"/>
                </a:lnTo>
                <a:lnTo>
                  <a:pt x="295" y="0"/>
                </a:lnTo>
                <a:lnTo>
                  <a:pt x="292" y="3"/>
                </a:lnTo>
                <a:lnTo>
                  <a:pt x="289" y="3"/>
                </a:lnTo>
                <a:lnTo>
                  <a:pt x="289" y="7"/>
                </a:lnTo>
                <a:lnTo>
                  <a:pt x="292" y="10"/>
                </a:lnTo>
                <a:lnTo>
                  <a:pt x="298" y="16"/>
                </a:lnTo>
                <a:lnTo>
                  <a:pt x="316" y="30"/>
                </a:lnTo>
                <a:lnTo>
                  <a:pt x="331" y="42"/>
                </a:lnTo>
                <a:lnTo>
                  <a:pt x="341" y="56"/>
                </a:lnTo>
                <a:lnTo>
                  <a:pt x="352" y="73"/>
                </a:lnTo>
                <a:lnTo>
                  <a:pt x="358" y="86"/>
                </a:lnTo>
                <a:lnTo>
                  <a:pt x="362" y="101"/>
                </a:lnTo>
                <a:lnTo>
                  <a:pt x="364" y="115"/>
                </a:lnTo>
                <a:lnTo>
                  <a:pt x="365" y="130"/>
                </a:lnTo>
                <a:lnTo>
                  <a:pt x="364" y="140"/>
                </a:lnTo>
                <a:lnTo>
                  <a:pt x="364" y="154"/>
                </a:lnTo>
                <a:lnTo>
                  <a:pt x="361" y="163"/>
                </a:lnTo>
                <a:lnTo>
                  <a:pt x="359" y="172"/>
                </a:lnTo>
                <a:lnTo>
                  <a:pt x="355" y="179"/>
                </a:lnTo>
                <a:lnTo>
                  <a:pt x="355" y="184"/>
                </a:lnTo>
                <a:lnTo>
                  <a:pt x="353" y="188"/>
                </a:lnTo>
                <a:lnTo>
                  <a:pt x="353" y="190"/>
                </a:lnTo>
                <a:lnTo>
                  <a:pt x="350" y="193"/>
                </a:lnTo>
                <a:lnTo>
                  <a:pt x="349" y="202"/>
                </a:lnTo>
                <a:lnTo>
                  <a:pt x="343" y="214"/>
                </a:lnTo>
                <a:lnTo>
                  <a:pt x="337" y="232"/>
                </a:lnTo>
                <a:lnTo>
                  <a:pt x="328" y="251"/>
                </a:lnTo>
                <a:lnTo>
                  <a:pt x="319" y="275"/>
                </a:lnTo>
                <a:lnTo>
                  <a:pt x="307" y="299"/>
                </a:lnTo>
                <a:lnTo>
                  <a:pt x="295" y="326"/>
                </a:lnTo>
                <a:lnTo>
                  <a:pt x="280" y="350"/>
                </a:lnTo>
                <a:lnTo>
                  <a:pt x="266" y="375"/>
                </a:lnTo>
                <a:lnTo>
                  <a:pt x="249" y="398"/>
                </a:lnTo>
                <a:lnTo>
                  <a:pt x="234" y="419"/>
                </a:lnTo>
                <a:lnTo>
                  <a:pt x="214" y="437"/>
                </a:lnTo>
                <a:lnTo>
                  <a:pt x="196" y="450"/>
                </a:lnTo>
                <a:lnTo>
                  <a:pt x="178" y="459"/>
                </a:lnTo>
                <a:lnTo>
                  <a:pt x="159" y="464"/>
                </a:lnTo>
                <a:lnTo>
                  <a:pt x="153" y="464"/>
                </a:lnTo>
                <a:lnTo>
                  <a:pt x="147" y="464"/>
                </a:lnTo>
                <a:lnTo>
                  <a:pt x="142" y="462"/>
                </a:lnTo>
                <a:lnTo>
                  <a:pt x="136" y="461"/>
                </a:lnTo>
                <a:lnTo>
                  <a:pt x="130" y="456"/>
                </a:lnTo>
                <a:lnTo>
                  <a:pt x="126" y="453"/>
                </a:lnTo>
                <a:lnTo>
                  <a:pt x="121" y="446"/>
                </a:lnTo>
                <a:lnTo>
                  <a:pt x="118" y="438"/>
                </a:lnTo>
                <a:lnTo>
                  <a:pt x="115" y="432"/>
                </a:lnTo>
                <a:lnTo>
                  <a:pt x="112" y="423"/>
                </a:lnTo>
                <a:lnTo>
                  <a:pt x="106" y="411"/>
                </a:lnTo>
                <a:lnTo>
                  <a:pt x="100" y="398"/>
                </a:lnTo>
                <a:lnTo>
                  <a:pt x="93" y="381"/>
                </a:lnTo>
                <a:lnTo>
                  <a:pt x="85" y="366"/>
                </a:lnTo>
                <a:lnTo>
                  <a:pt x="78" y="348"/>
                </a:lnTo>
                <a:lnTo>
                  <a:pt x="72" y="333"/>
                </a:lnTo>
                <a:lnTo>
                  <a:pt x="63" y="317"/>
                </a:lnTo>
                <a:lnTo>
                  <a:pt x="55" y="300"/>
                </a:lnTo>
                <a:lnTo>
                  <a:pt x="49" y="285"/>
                </a:lnTo>
                <a:lnTo>
                  <a:pt x="43" y="273"/>
                </a:lnTo>
                <a:lnTo>
                  <a:pt x="38" y="261"/>
                </a:lnTo>
                <a:lnTo>
                  <a:pt x="35" y="254"/>
                </a:lnTo>
                <a:lnTo>
                  <a:pt x="33" y="248"/>
                </a:lnTo>
                <a:lnTo>
                  <a:pt x="33" y="247"/>
                </a:lnTo>
                <a:lnTo>
                  <a:pt x="30" y="245"/>
                </a:lnTo>
                <a:lnTo>
                  <a:pt x="26" y="242"/>
                </a:lnTo>
                <a:lnTo>
                  <a:pt x="20" y="239"/>
                </a:lnTo>
                <a:lnTo>
                  <a:pt x="14" y="238"/>
                </a:lnTo>
                <a:lnTo>
                  <a:pt x="6" y="233"/>
                </a:lnTo>
                <a:lnTo>
                  <a:pt x="2" y="235"/>
                </a:lnTo>
                <a:lnTo>
                  <a:pt x="0" y="239"/>
                </a:lnTo>
                <a:lnTo>
                  <a:pt x="2" y="247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5" name="Freeform 54"/>
          <p:cNvSpPr>
            <a:spLocks/>
          </p:cNvSpPr>
          <p:nvPr/>
        </p:nvSpPr>
        <p:spPr bwMode="auto">
          <a:xfrm>
            <a:off x="7532688" y="5926138"/>
            <a:ext cx="141287" cy="557212"/>
          </a:xfrm>
          <a:custGeom>
            <a:avLst/>
            <a:gdLst>
              <a:gd name="T0" fmla="*/ 2147483647 w 268"/>
              <a:gd name="T1" fmla="*/ 0 h 1053"/>
              <a:gd name="T2" fmla="*/ 2147483647 w 268"/>
              <a:gd name="T3" fmla="*/ 2147483647 h 1053"/>
              <a:gd name="T4" fmla="*/ 2147483647 w 268"/>
              <a:gd name="T5" fmla="*/ 2147483647 h 1053"/>
              <a:gd name="T6" fmla="*/ 2147483647 w 268"/>
              <a:gd name="T7" fmla="*/ 2147483647 h 1053"/>
              <a:gd name="T8" fmla="*/ 2147483647 w 268"/>
              <a:gd name="T9" fmla="*/ 2147483647 h 1053"/>
              <a:gd name="T10" fmla="*/ 2147483647 w 268"/>
              <a:gd name="T11" fmla="*/ 2147483647 h 1053"/>
              <a:gd name="T12" fmla="*/ 2147483647 w 268"/>
              <a:gd name="T13" fmla="*/ 2147483647 h 1053"/>
              <a:gd name="T14" fmla="*/ 2147483647 w 268"/>
              <a:gd name="T15" fmla="*/ 2147483647 h 1053"/>
              <a:gd name="T16" fmla="*/ 2147483647 w 268"/>
              <a:gd name="T17" fmla="*/ 2147483647 h 1053"/>
              <a:gd name="T18" fmla="*/ 2147483647 w 268"/>
              <a:gd name="T19" fmla="*/ 2147483647 h 1053"/>
              <a:gd name="T20" fmla="*/ 2147483647 w 268"/>
              <a:gd name="T21" fmla="*/ 2147483647 h 1053"/>
              <a:gd name="T22" fmla="*/ 2147483647 w 268"/>
              <a:gd name="T23" fmla="*/ 2147483647 h 1053"/>
              <a:gd name="T24" fmla="*/ 2147483647 w 268"/>
              <a:gd name="T25" fmla="*/ 2147483647 h 1053"/>
              <a:gd name="T26" fmla="*/ 2147483647 w 268"/>
              <a:gd name="T27" fmla="*/ 2147483647 h 1053"/>
              <a:gd name="T28" fmla="*/ 2147483647 w 268"/>
              <a:gd name="T29" fmla="*/ 2147483647 h 1053"/>
              <a:gd name="T30" fmla="*/ 2147483647 w 268"/>
              <a:gd name="T31" fmla="*/ 2147483647 h 1053"/>
              <a:gd name="T32" fmla="*/ 2147483647 w 268"/>
              <a:gd name="T33" fmla="*/ 2147483647 h 1053"/>
              <a:gd name="T34" fmla="*/ 2147483647 w 268"/>
              <a:gd name="T35" fmla="*/ 2147483647 h 1053"/>
              <a:gd name="T36" fmla="*/ 2147483647 w 268"/>
              <a:gd name="T37" fmla="*/ 2147483647 h 1053"/>
              <a:gd name="T38" fmla="*/ 2147483647 w 268"/>
              <a:gd name="T39" fmla="*/ 2147483647 h 1053"/>
              <a:gd name="T40" fmla="*/ 2147483647 w 268"/>
              <a:gd name="T41" fmla="*/ 2147483647 h 1053"/>
              <a:gd name="T42" fmla="*/ 2147483647 w 268"/>
              <a:gd name="T43" fmla="*/ 2147483647 h 1053"/>
              <a:gd name="T44" fmla="*/ 2147483647 w 268"/>
              <a:gd name="T45" fmla="*/ 2147483647 h 1053"/>
              <a:gd name="T46" fmla="*/ 2147483647 w 268"/>
              <a:gd name="T47" fmla="*/ 2147483647 h 1053"/>
              <a:gd name="T48" fmla="*/ 2147483647 w 268"/>
              <a:gd name="T49" fmla="*/ 2147483647 h 1053"/>
              <a:gd name="T50" fmla="*/ 2147483647 w 268"/>
              <a:gd name="T51" fmla="*/ 2147483647 h 1053"/>
              <a:gd name="T52" fmla="*/ 2147483647 w 268"/>
              <a:gd name="T53" fmla="*/ 2147483647 h 1053"/>
              <a:gd name="T54" fmla="*/ 2147483647 w 268"/>
              <a:gd name="T55" fmla="*/ 2147483647 h 1053"/>
              <a:gd name="T56" fmla="*/ 2147483647 w 268"/>
              <a:gd name="T57" fmla="*/ 2147483647 h 1053"/>
              <a:gd name="T58" fmla="*/ 0 w 268"/>
              <a:gd name="T59" fmla="*/ 2147483647 h 1053"/>
              <a:gd name="T60" fmla="*/ 0 w 268"/>
              <a:gd name="T61" fmla="*/ 2147483647 h 1053"/>
              <a:gd name="T62" fmla="*/ 0 w 268"/>
              <a:gd name="T63" fmla="*/ 2147483647 h 1053"/>
              <a:gd name="T64" fmla="*/ 2147483647 w 268"/>
              <a:gd name="T65" fmla="*/ 2147483647 h 1053"/>
              <a:gd name="T66" fmla="*/ 2147483647 w 268"/>
              <a:gd name="T67" fmla="*/ 2147483647 h 1053"/>
              <a:gd name="T68" fmla="*/ 2147483647 w 268"/>
              <a:gd name="T69" fmla="*/ 2147483647 h 1053"/>
              <a:gd name="T70" fmla="*/ 2147483647 w 268"/>
              <a:gd name="T71" fmla="*/ 2147483647 h 1053"/>
              <a:gd name="T72" fmla="*/ 2147483647 w 268"/>
              <a:gd name="T73" fmla="*/ 2147483647 h 1053"/>
              <a:gd name="T74" fmla="*/ 2147483647 w 268"/>
              <a:gd name="T75" fmla="*/ 2147483647 h 1053"/>
              <a:gd name="T76" fmla="*/ 2147483647 w 268"/>
              <a:gd name="T77" fmla="*/ 2147483647 h 1053"/>
              <a:gd name="T78" fmla="*/ 2147483647 w 268"/>
              <a:gd name="T79" fmla="*/ 2147483647 h 1053"/>
              <a:gd name="T80" fmla="*/ 2147483647 w 268"/>
              <a:gd name="T81" fmla="*/ 2147483647 h 1053"/>
              <a:gd name="T82" fmla="*/ 2147483647 w 268"/>
              <a:gd name="T83" fmla="*/ 2147483647 h 1053"/>
              <a:gd name="T84" fmla="*/ 2147483647 w 268"/>
              <a:gd name="T85" fmla="*/ 2147483647 h 1053"/>
              <a:gd name="T86" fmla="*/ 2147483647 w 268"/>
              <a:gd name="T87" fmla="*/ 2147483647 h 1053"/>
              <a:gd name="T88" fmla="*/ 2147483647 w 268"/>
              <a:gd name="T89" fmla="*/ 2147483647 h 1053"/>
              <a:gd name="T90" fmla="*/ 2147483647 w 268"/>
              <a:gd name="T91" fmla="*/ 2147483647 h 1053"/>
              <a:gd name="T92" fmla="*/ 2147483647 w 268"/>
              <a:gd name="T93" fmla="*/ 2147483647 h 1053"/>
              <a:gd name="T94" fmla="*/ 2147483647 w 268"/>
              <a:gd name="T95" fmla="*/ 2147483647 h 1053"/>
              <a:gd name="T96" fmla="*/ 2147483647 w 268"/>
              <a:gd name="T97" fmla="*/ 0 h 1053"/>
              <a:gd name="T98" fmla="*/ 2147483647 w 268"/>
              <a:gd name="T99" fmla="*/ 0 h 10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8"/>
              <a:gd name="T151" fmla="*/ 0 h 1053"/>
              <a:gd name="T152" fmla="*/ 268 w 268"/>
              <a:gd name="T153" fmla="*/ 1053 h 10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8" h="1053">
                <a:moveTo>
                  <a:pt x="62" y="0"/>
                </a:moveTo>
                <a:lnTo>
                  <a:pt x="71" y="10"/>
                </a:lnTo>
                <a:lnTo>
                  <a:pt x="88" y="33"/>
                </a:lnTo>
                <a:lnTo>
                  <a:pt x="110" y="64"/>
                </a:lnTo>
                <a:lnTo>
                  <a:pt x="137" y="107"/>
                </a:lnTo>
                <a:lnTo>
                  <a:pt x="166" y="157"/>
                </a:lnTo>
                <a:lnTo>
                  <a:pt x="194" y="215"/>
                </a:lnTo>
                <a:lnTo>
                  <a:pt x="221" y="279"/>
                </a:lnTo>
                <a:lnTo>
                  <a:pt x="244" y="351"/>
                </a:lnTo>
                <a:lnTo>
                  <a:pt x="259" y="428"/>
                </a:lnTo>
                <a:lnTo>
                  <a:pt x="268" y="510"/>
                </a:lnTo>
                <a:lnTo>
                  <a:pt x="265" y="595"/>
                </a:lnTo>
                <a:lnTo>
                  <a:pt x="250" y="684"/>
                </a:lnTo>
                <a:lnTo>
                  <a:pt x="220" y="773"/>
                </a:lnTo>
                <a:lnTo>
                  <a:pt x="173" y="866"/>
                </a:lnTo>
                <a:lnTo>
                  <a:pt x="109" y="959"/>
                </a:lnTo>
                <a:lnTo>
                  <a:pt x="25" y="1053"/>
                </a:lnTo>
                <a:lnTo>
                  <a:pt x="22" y="1053"/>
                </a:lnTo>
                <a:lnTo>
                  <a:pt x="19" y="1050"/>
                </a:lnTo>
                <a:lnTo>
                  <a:pt x="18" y="1044"/>
                </a:lnTo>
                <a:lnTo>
                  <a:pt x="16" y="1040"/>
                </a:lnTo>
                <a:lnTo>
                  <a:pt x="13" y="1031"/>
                </a:lnTo>
                <a:lnTo>
                  <a:pt x="12" y="1022"/>
                </a:lnTo>
                <a:lnTo>
                  <a:pt x="9" y="1010"/>
                </a:lnTo>
                <a:lnTo>
                  <a:pt x="9" y="999"/>
                </a:lnTo>
                <a:lnTo>
                  <a:pt x="6" y="987"/>
                </a:lnTo>
                <a:lnTo>
                  <a:pt x="4" y="977"/>
                </a:lnTo>
                <a:lnTo>
                  <a:pt x="1" y="966"/>
                </a:lnTo>
                <a:lnTo>
                  <a:pt x="1" y="957"/>
                </a:lnTo>
                <a:lnTo>
                  <a:pt x="0" y="950"/>
                </a:lnTo>
                <a:lnTo>
                  <a:pt x="0" y="944"/>
                </a:lnTo>
                <a:lnTo>
                  <a:pt x="0" y="939"/>
                </a:lnTo>
                <a:lnTo>
                  <a:pt x="4" y="933"/>
                </a:lnTo>
                <a:lnTo>
                  <a:pt x="19" y="922"/>
                </a:lnTo>
                <a:lnTo>
                  <a:pt x="42" y="901"/>
                </a:lnTo>
                <a:lnTo>
                  <a:pt x="71" y="874"/>
                </a:lnTo>
                <a:lnTo>
                  <a:pt x="101" y="836"/>
                </a:lnTo>
                <a:lnTo>
                  <a:pt x="133" y="793"/>
                </a:lnTo>
                <a:lnTo>
                  <a:pt x="164" y="742"/>
                </a:lnTo>
                <a:lnTo>
                  <a:pt x="193" y="687"/>
                </a:lnTo>
                <a:lnTo>
                  <a:pt x="214" y="622"/>
                </a:lnTo>
                <a:lnTo>
                  <a:pt x="229" y="552"/>
                </a:lnTo>
                <a:lnTo>
                  <a:pt x="233" y="476"/>
                </a:lnTo>
                <a:lnTo>
                  <a:pt x="227" y="396"/>
                </a:lnTo>
                <a:lnTo>
                  <a:pt x="205" y="308"/>
                </a:lnTo>
                <a:lnTo>
                  <a:pt x="169" y="217"/>
                </a:lnTo>
                <a:lnTo>
                  <a:pt x="110" y="119"/>
                </a:lnTo>
                <a:lnTo>
                  <a:pt x="36" y="19"/>
                </a:lnTo>
                <a:lnTo>
                  <a:pt x="62" y="0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6" name="Freeform 55"/>
          <p:cNvSpPr>
            <a:spLocks/>
          </p:cNvSpPr>
          <p:nvPr/>
        </p:nvSpPr>
        <p:spPr bwMode="auto">
          <a:xfrm>
            <a:off x="7502525" y="6035675"/>
            <a:ext cx="69850" cy="311150"/>
          </a:xfrm>
          <a:custGeom>
            <a:avLst/>
            <a:gdLst>
              <a:gd name="T0" fmla="*/ 2147483647 w 134"/>
              <a:gd name="T1" fmla="*/ 2147483647 h 588"/>
              <a:gd name="T2" fmla="*/ 2147483647 w 134"/>
              <a:gd name="T3" fmla="*/ 2147483647 h 588"/>
              <a:gd name="T4" fmla="*/ 2147483647 w 134"/>
              <a:gd name="T5" fmla="*/ 2147483647 h 588"/>
              <a:gd name="T6" fmla="*/ 2147483647 w 134"/>
              <a:gd name="T7" fmla="*/ 2147483647 h 588"/>
              <a:gd name="T8" fmla="*/ 2147483647 w 134"/>
              <a:gd name="T9" fmla="*/ 2147483647 h 588"/>
              <a:gd name="T10" fmla="*/ 2147483647 w 134"/>
              <a:gd name="T11" fmla="*/ 2147483647 h 588"/>
              <a:gd name="T12" fmla="*/ 2147483647 w 134"/>
              <a:gd name="T13" fmla="*/ 2147483647 h 588"/>
              <a:gd name="T14" fmla="*/ 2147483647 w 134"/>
              <a:gd name="T15" fmla="*/ 2147483647 h 588"/>
              <a:gd name="T16" fmla="*/ 2147483647 w 134"/>
              <a:gd name="T17" fmla="*/ 2147483647 h 588"/>
              <a:gd name="T18" fmla="*/ 2147483647 w 134"/>
              <a:gd name="T19" fmla="*/ 2147483647 h 588"/>
              <a:gd name="T20" fmla="*/ 2147483647 w 134"/>
              <a:gd name="T21" fmla="*/ 2147483647 h 588"/>
              <a:gd name="T22" fmla="*/ 2147483647 w 134"/>
              <a:gd name="T23" fmla="*/ 2147483647 h 588"/>
              <a:gd name="T24" fmla="*/ 2147483647 w 134"/>
              <a:gd name="T25" fmla="*/ 2147483647 h 588"/>
              <a:gd name="T26" fmla="*/ 2147483647 w 134"/>
              <a:gd name="T27" fmla="*/ 2147483647 h 588"/>
              <a:gd name="T28" fmla="*/ 2147483647 w 134"/>
              <a:gd name="T29" fmla="*/ 2147483647 h 588"/>
              <a:gd name="T30" fmla="*/ 2147483647 w 134"/>
              <a:gd name="T31" fmla="*/ 2147483647 h 588"/>
              <a:gd name="T32" fmla="*/ 2147483647 w 134"/>
              <a:gd name="T33" fmla="*/ 2147483647 h 588"/>
              <a:gd name="T34" fmla="*/ 0 w 134"/>
              <a:gd name="T35" fmla="*/ 2147483647 h 588"/>
              <a:gd name="T36" fmla="*/ 2147483647 w 134"/>
              <a:gd name="T37" fmla="*/ 2147483647 h 588"/>
              <a:gd name="T38" fmla="*/ 2147483647 w 134"/>
              <a:gd name="T39" fmla="*/ 2147483647 h 588"/>
              <a:gd name="T40" fmla="*/ 2147483647 w 134"/>
              <a:gd name="T41" fmla="*/ 2147483647 h 588"/>
              <a:gd name="T42" fmla="*/ 2147483647 w 134"/>
              <a:gd name="T43" fmla="*/ 2147483647 h 588"/>
              <a:gd name="T44" fmla="*/ 2147483647 w 134"/>
              <a:gd name="T45" fmla="*/ 2147483647 h 588"/>
              <a:gd name="T46" fmla="*/ 2147483647 w 134"/>
              <a:gd name="T47" fmla="*/ 2147483647 h 588"/>
              <a:gd name="T48" fmla="*/ 2147483647 w 134"/>
              <a:gd name="T49" fmla="*/ 2147483647 h 588"/>
              <a:gd name="T50" fmla="*/ 2147483647 w 134"/>
              <a:gd name="T51" fmla="*/ 2147483647 h 588"/>
              <a:gd name="T52" fmla="*/ 2147483647 w 134"/>
              <a:gd name="T53" fmla="*/ 2147483647 h 588"/>
              <a:gd name="T54" fmla="*/ 2147483647 w 134"/>
              <a:gd name="T55" fmla="*/ 2147483647 h 588"/>
              <a:gd name="T56" fmla="*/ 2147483647 w 134"/>
              <a:gd name="T57" fmla="*/ 2147483647 h 588"/>
              <a:gd name="T58" fmla="*/ 2147483647 w 134"/>
              <a:gd name="T59" fmla="*/ 2147483647 h 588"/>
              <a:gd name="T60" fmla="*/ 2147483647 w 134"/>
              <a:gd name="T61" fmla="*/ 2147483647 h 588"/>
              <a:gd name="T62" fmla="*/ 2147483647 w 134"/>
              <a:gd name="T63" fmla="*/ 2147483647 h 588"/>
              <a:gd name="T64" fmla="*/ 2147483647 w 134"/>
              <a:gd name="T65" fmla="*/ 2147483647 h 588"/>
              <a:gd name="T66" fmla="*/ 2147483647 w 134"/>
              <a:gd name="T67" fmla="*/ 2147483647 h 588"/>
              <a:gd name="T68" fmla="*/ 2147483647 w 134"/>
              <a:gd name="T69" fmla="*/ 2147483647 h 588"/>
              <a:gd name="T70" fmla="*/ 2147483647 w 134"/>
              <a:gd name="T71" fmla="*/ 2147483647 h 588"/>
              <a:gd name="T72" fmla="*/ 2147483647 w 134"/>
              <a:gd name="T73" fmla="*/ 2147483647 h 588"/>
              <a:gd name="T74" fmla="*/ 2147483647 w 134"/>
              <a:gd name="T75" fmla="*/ 2147483647 h 588"/>
              <a:gd name="T76" fmla="*/ 2147483647 w 134"/>
              <a:gd name="T77" fmla="*/ 2147483647 h 588"/>
              <a:gd name="T78" fmla="*/ 2147483647 w 134"/>
              <a:gd name="T79" fmla="*/ 0 h 588"/>
              <a:gd name="T80" fmla="*/ 2147483647 w 134"/>
              <a:gd name="T81" fmla="*/ 0 h 588"/>
              <a:gd name="T82" fmla="*/ 2147483647 w 134"/>
              <a:gd name="T83" fmla="*/ 2147483647 h 588"/>
              <a:gd name="T84" fmla="*/ 2147483647 w 134"/>
              <a:gd name="T85" fmla="*/ 2147483647 h 588"/>
              <a:gd name="T86" fmla="*/ 2147483647 w 134"/>
              <a:gd name="T87" fmla="*/ 2147483647 h 588"/>
              <a:gd name="T88" fmla="*/ 2147483647 w 134"/>
              <a:gd name="T89" fmla="*/ 2147483647 h 5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4"/>
              <a:gd name="T136" fmla="*/ 0 h 588"/>
              <a:gd name="T137" fmla="*/ 134 w 134"/>
              <a:gd name="T138" fmla="*/ 588 h 5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4" h="588">
                <a:moveTo>
                  <a:pt x="118" y="15"/>
                </a:moveTo>
                <a:lnTo>
                  <a:pt x="118" y="19"/>
                </a:lnTo>
                <a:lnTo>
                  <a:pt x="119" y="34"/>
                </a:lnTo>
                <a:lnTo>
                  <a:pt x="122" y="57"/>
                </a:lnTo>
                <a:lnTo>
                  <a:pt x="125" y="88"/>
                </a:lnTo>
                <a:lnTo>
                  <a:pt x="128" y="124"/>
                </a:lnTo>
                <a:lnTo>
                  <a:pt x="131" y="166"/>
                </a:lnTo>
                <a:lnTo>
                  <a:pt x="133" y="211"/>
                </a:lnTo>
                <a:lnTo>
                  <a:pt x="134" y="260"/>
                </a:lnTo>
                <a:lnTo>
                  <a:pt x="131" y="308"/>
                </a:lnTo>
                <a:lnTo>
                  <a:pt x="128" y="357"/>
                </a:lnTo>
                <a:lnTo>
                  <a:pt x="121" y="405"/>
                </a:lnTo>
                <a:lnTo>
                  <a:pt x="110" y="453"/>
                </a:lnTo>
                <a:lnTo>
                  <a:pt x="96" y="495"/>
                </a:lnTo>
                <a:lnTo>
                  <a:pt x="78" y="532"/>
                </a:lnTo>
                <a:lnTo>
                  <a:pt x="54" y="564"/>
                </a:lnTo>
                <a:lnTo>
                  <a:pt x="27" y="588"/>
                </a:lnTo>
                <a:lnTo>
                  <a:pt x="0" y="520"/>
                </a:lnTo>
                <a:lnTo>
                  <a:pt x="1" y="517"/>
                </a:lnTo>
                <a:lnTo>
                  <a:pt x="7" y="508"/>
                </a:lnTo>
                <a:lnTo>
                  <a:pt x="15" y="495"/>
                </a:lnTo>
                <a:lnTo>
                  <a:pt x="27" y="476"/>
                </a:lnTo>
                <a:lnTo>
                  <a:pt x="37" y="450"/>
                </a:lnTo>
                <a:lnTo>
                  <a:pt x="49" y="423"/>
                </a:lnTo>
                <a:lnTo>
                  <a:pt x="63" y="393"/>
                </a:lnTo>
                <a:lnTo>
                  <a:pt x="76" y="360"/>
                </a:lnTo>
                <a:lnTo>
                  <a:pt x="87" y="323"/>
                </a:lnTo>
                <a:lnTo>
                  <a:pt x="97" y="284"/>
                </a:lnTo>
                <a:lnTo>
                  <a:pt x="105" y="242"/>
                </a:lnTo>
                <a:lnTo>
                  <a:pt x="110" y="202"/>
                </a:lnTo>
                <a:lnTo>
                  <a:pt x="110" y="160"/>
                </a:lnTo>
                <a:lnTo>
                  <a:pt x="108" y="118"/>
                </a:lnTo>
                <a:lnTo>
                  <a:pt x="100" y="73"/>
                </a:lnTo>
                <a:lnTo>
                  <a:pt x="87" y="33"/>
                </a:lnTo>
                <a:lnTo>
                  <a:pt x="87" y="30"/>
                </a:lnTo>
                <a:lnTo>
                  <a:pt x="90" y="25"/>
                </a:lnTo>
                <a:lnTo>
                  <a:pt x="93" y="16"/>
                </a:lnTo>
                <a:lnTo>
                  <a:pt x="99" y="9"/>
                </a:lnTo>
                <a:lnTo>
                  <a:pt x="105" y="3"/>
                </a:lnTo>
                <a:lnTo>
                  <a:pt x="110" y="0"/>
                </a:lnTo>
                <a:lnTo>
                  <a:pt x="113" y="3"/>
                </a:lnTo>
                <a:lnTo>
                  <a:pt x="115" y="7"/>
                </a:lnTo>
                <a:lnTo>
                  <a:pt x="118" y="15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7" name="Freeform 56"/>
          <p:cNvSpPr>
            <a:spLocks/>
          </p:cNvSpPr>
          <p:nvPr/>
        </p:nvSpPr>
        <p:spPr bwMode="auto">
          <a:xfrm>
            <a:off x="7470775" y="6302375"/>
            <a:ext cx="42863" cy="377825"/>
          </a:xfrm>
          <a:custGeom>
            <a:avLst/>
            <a:gdLst>
              <a:gd name="T0" fmla="*/ 2147483647 w 82"/>
              <a:gd name="T1" fmla="*/ 2147483647 h 716"/>
              <a:gd name="T2" fmla="*/ 2147483647 w 82"/>
              <a:gd name="T3" fmla="*/ 2147483647 h 716"/>
              <a:gd name="T4" fmla="*/ 2147483647 w 82"/>
              <a:gd name="T5" fmla="*/ 2147483647 h 716"/>
              <a:gd name="T6" fmla="*/ 2147483647 w 82"/>
              <a:gd name="T7" fmla="*/ 2147483647 h 716"/>
              <a:gd name="T8" fmla="*/ 2147483647 w 82"/>
              <a:gd name="T9" fmla="*/ 2147483647 h 716"/>
              <a:gd name="T10" fmla="*/ 2147483647 w 82"/>
              <a:gd name="T11" fmla="*/ 2147483647 h 716"/>
              <a:gd name="T12" fmla="*/ 2147483647 w 82"/>
              <a:gd name="T13" fmla="*/ 2147483647 h 716"/>
              <a:gd name="T14" fmla="*/ 2147483647 w 82"/>
              <a:gd name="T15" fmla="*/ 2147483647 h 716"/>
              <a:gd name="T16" fmla="*/ 2147483647 w 82"/>
              <a:gd name="T17" fmla="*/ 2147483647 h 716"/>
              <a:gd name="T18" fmla="*/ 2147483647 w 82"/>
              <a:gd name="T19" fmla="*/ 2147483647 h 716"/>
              <a:gd name="T20" fmla="*/ 2147483647 w 82"/>
              <a:gd name="T21" fmla="*/ 2147483647 h 716"/>
              <a:gd name="T22" fmla="*/ 2147483647 w 82"/>
              <a:gd name="T23" fmla="*/ 2147483647 h 716"/>
              <a:gd name="T24" fmla="*/ 2147483647 w 82"/>
              <a:gd name="T25" fmla="*/ 2147483647 h 716"/>
              <a:gd name="T26" fmla="*/ 2147483647 w 82"/>
              <a:gd name="T27" fmla="*/ 2147483647 h 716"/>
              <a:gd name="T28" fmla="*/ 2147483647 w 82"/>
              <a:gd name="T29" fmla="*/ 2147483647 h 716"/>
              <a:gd name="T30" fmla="*/ 2147483647 w 82"/>
              <a:gd name="T31" fmla="*/ 2147483647 h 716"/>
              <a:gd name="T32" fmla="*/ 2147483647 w 82"/>
              <a:gd name="T33" fmla="*/ 2147483647 h 716"/>
              <a:gd name="T34" fmla="*/ 2147483647 w 82"/>
              <a:gd name="T35" fmla="*/ 2147483647 h 716"/>
              <a:gd name="T36" fmla="*/ 2147483647 w 82"/>
              <a:gd name="T37" fmla="*/ 2147483647 h 716"/>
              <a:gd name="T38" fmla="*/ 2147483647 w 82"/>
              <a:gd name="T39" fmla="*/ 2147483647 h 716"/>
              <a:gd name="T40" fmla="*/ 2147483647 w 82"/>
              <a:gd name="T41" fmla="*/ 2147483647 h 716"/>
              <a:gd name="T42" fmla="*/ 2147483647 w 82"/>
              <a:gd name="T43" fmla="*/ 2147483647 h 716"/>
              <a:gd name="T44" fmla="*/ 2147483647 w 82"/>
              <a:gd name="T45" fmla="*/ 2147483647 h 716"/>
              <a:gd name="T46" fmla="*/ 2147483647 w 82"/>
              <a:gd name="T47" fmla="*/ 2147483647 h 716"/>
              <a:gd name="T48" fmla="*/ 2147483647 w 82"/>
              <a:gd name="T49" fmla="*/ 2147483647 h 716"/>
              <a:gd name="T50" fmla="*/ 2147483647 w 82"/>
              <a:gd name="T51" fmla="*/ 2147483647 h 716"/>
              <a:gd name="T52" fmla="*/ 2147483647 w 82"/>
              <a:gd name="T53" fmla="*/ 2147483647 h 716"/>
              <a:gd name="T54" fmla="*/ 2147483647 w 82"/>
              <a:gd name="T55" fmla="*/ 2147483647 h 716"/>
              <a:gd name="T56" fmla="*/ 2147483647 w 82"/>
              <a:gd name="T57" fmla="*/ 2147483647 h 716"/>
              <a:gd name="T58" fmla="*/ 2147483647 w 82"/>
              <a:gd name="T59" fmla="*/ 2147483647 h 716"/>
              <a:gd name="T60" fmla="*/ 2147483647 w 82"/>
              <a:gd name="T61" fmla="*/ 2147483647 h 716"/>
              <a:gd name="T62" fmla="*/ 2147483647 w 82"/>
              <a:gd name="T63" fmla="*/ 2147483647 h 716"/>
              <a:gd name="T64" fmla="*/ 2147483647 w 82"/>
              <a:gd name="T65" fmla="*/ 2147483647 h 716"/>
              <a:gd name="T66" fmla="*/ 2147483647 w 82"/>
              <a:gd name="T67" fmla="*/ 2147483647 h 716"/>
              <a:gd name="T68" fmla="*/ 2147483647 w 82"/>
              <a:gd name="T69" fmla="*/ 2147483647 h 716"/>
              <a:gd name="T70" fmla="*/ 2147483647 w 82"/>
              <a:gd name="T71" fmla="*/ 2147483647 h 716"/>
              <a:gd name="T72" fmla="*/ 2147483647 w 82"/>
              <a:gd name="T73" fmla="*/ 2147483647 h 716"/>
              <a:gd name="T74" fmla="*/ 2147483647 w 82"/>
              <a:gd name="T75" fmla="*/ 2147483647 h 716"/>
              <a:gd name="T76" fmla="*/ 2147483647 w 82"/>
              <a:gd name="T77" fmla="*/ 2147483647 h 716"/>
              <a:gd name="T78" fmla="*/ 2147483647 w 82"/>
              <a:gd name="T79" fmla="*/ 2147483647 h 716"/>
              <a:gd name="T80" fmla="*/ 2147483647 w 82"/>
              <a:gd name="T81" fmla="*/ 2147483647 h 716"/>
              <a:gd name="T82" fmla="*/ 0 w 82"/>
              <a:gd name="T83" fmla="*/ 2147483647 h 716"/>
              <a:gd name="T84" fmla="*/ 0 w 82"/>
              <a:gd name="T85" fmla="*/ 2147483647 h 716"/>
              <a:gd name="T86" fmla="*/ 0 w 82"/>
              <a:gd name="T87" fmla="*/ 2147483647 h 716"/>
              <a:gd name="T88" fmla="*/ 2147483647 w 82"/>
              <a:gd name="T89" fmla="*/ 2147483647 h 716"/>
              <a:gd name="T90" fmla="*/ 2147483647 w 82"/>
              <a:gd name="T91" fmla="*/ 2147483647 h 716"/>
              <a:gd name="T92" fmla="*/ 2147483647 w 82"/>
              <a:gd name="T93" fmla="*/ 0 h 716"/>
              <a:gd name="T94" fmla="*/ 2147483647 w 82"/>
              <a:gd name="T95" fmla="*/ 0 h 716"/>
              <a:gd name="T96" fmla="*/ 2147483647 w 82"/>
              <a:gd name="T97" fmla="*/ 2147483647 h 716"/>
              <a:gd name="T98" fmla="*/ 2147483647 w 82"/>
              <a:gd name="T99" fmla="*/ 2147483647 h 716"/>
              <a:gd name="T100" fmla="*/ 2147483647 w 82"/>
              <a:gd name="T101" fmla="*/ 2147483647 h 716"/>
              <a:gd name="T102" fmla="*/ 2147483647 w 82"/>
              <a:gd name="T103" fmla="*/ 2147483647 h 7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2"/>
              <a:gd name="T157" fmla="*/ 0 h 716"/>
              <a:gd name="T158" fmla="*/ 82 w 82"/>
              <a:gd name="T159" fmla="*/ 716 h 7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2" h="716">
                <a:moveTo>
                  <a:pt x="18" y="17"/>
                </a:moveTo>
                <a:lnTo>
                  <a:pt x="18" y="18"/>
                </a:lnTo>
                <a:lnTo>
                  <a:pt x="22" y="27"/>
                </a:lnTo>
                <a:lnTo>
                  <a:pt x="28" y="42"/>
                </a:lnTo>
                <a:lnTo>
                  <a:pt x="36" y="63"/>
                </a:lnTo>
                <a:lnTo>
                  <a:pt x="43" y="89"/>
                </a:lnTo>
                <a:lnTo>
                  <a:pt x="52" y="120"/>
                </a:lnTo>
                <a:lnTo>
                  <a:pt x="60" y="156"/>
                </a:lnTo>
                <a:lnTo>
                  <a:pt x="69" y="198"/>
                </a:lnTo>
                <a:lnTo>
                  <a:pt x="75" y="243"/>
                </a:lnTo>
                <a:lnTo>
                  <a:pt x="79" y="294"/>
                </a:lnTo>
                <a:lnTo>
                  <a:pt x="82" y="348"/>
                </a:lnTo>
                <a:lnTo>
                  <a:pt x="82" y="409"/>
                </a:lnTo>
                <a:lnTo>
                  <a:pt x="76" y="472"/>
                </a:lnTo>
                <a:lnTo>
                  <a:pt x="69" y="539"/>
                </a:lnTo>
                <a:lnTo>
                  <a:pt x="55" y="611"/>
                </a:lnTo>
                <a:lnTo>
                  <a:pt x="39" y="687"/>
                </a:lnTo>
                <a:lnTo>
                  <a:pt x="37" y="689"/>
                </a:lnTo>
                <a:lnTo>
                  <a:pt x="34" y="693"/>
                </a:lnTo>
                <a:lnTo>
                  <a:pt x="30" y="701"/>
                </a:lnTo>
                <a:lnTo>
                  <a:pt x="25" y="707"/>
                </a:lnTo>
                <a:lnTo>
                  <a:pt x="19" y="713"/>
                </a:lnTo>
                <a:lnTo>
                  <a:pt x="16" y="716"/>
                </a:lnTo>
                <a:lnTo>
                  <a:pt x="12" y="713"/>
                </a:lnTo>
                <a:lnTo>
                  <a:pt x="13" y="707"/>
                </a:lnTo>
                <a:lnTo>
                  <a:pt x="13" y="696"/>
                </a:lnTo>
                <a:lnTo>
                  <a:pt x="16" y="680"/>
                </a:lnTo>
                <a:lnTo>
                  <a:pt x="21" y="657"/>
                </a:lnTo>
                <a:lnTo>
                  <a:pt x="25" y="631"/>
                </a:lnTo>
                <a:lnTo>
                  <a:pt x="30" y="596"/>
                </a:lnTo>
                <a:lnTo>
                  <a:pt x="34" y="560"/>
                </a:lnTo>
                <a:lnTo>
                  <a:pt x="39" y="517"/>
                </a:lnTo>
                <a:lnTo>
                  <a:pt x="43" y="472"/>
                </a:lnTo>
                <a:lnTo>
                  <a:pt x="46" y="423"/>
                </a:lnTo>
                <a:lnTo>
                  <a:pt x="46" y="372"/>
                </a:lnTo>
                <a:lnTo>
                  <a:pt x="46" y="318"/>
                </a:lnTo>
                <a:lnTo>
                  <a:pt x="43" y="262"/>
                </a:lnTo>
                <a:lnTo>
                  <a:pt x="37" y="206"/>
                </a:lnTo>
                <a:lnTo>
                  <a:pt x="30" y="150"/>
                </a:lnTo>
                <a:lnTo>
                  <a:pt x="16" y="93"/>
                </a:lnTo>
                <a:lnTo>
                  <a:pt x="1" y="38"/>
                </a:lnTo>
                <a:lnTo>
                  <a:pt x="0" y="35"/>
                </a:lnTo>
                <a:lnTo>
                  <a:pt x="0" y="27"/>
                </a:lnTo>
                <a:lnTo>
                  <a:pt x="0" y="18"/>
                </a:lnTo>
                <a:lnTo>
                  <a:pt x="1" y="11"/>
                </a:lnTo>
                <a:lnTo>
                  <a:pt x="1" y="3"/>
                </a:lnTo>
                <a:lnTo>
                  <a:pt x="6" y="0"/>
                </a:lnTo>
                <a:lnTo>
                  <a:pt x="7" y="0"/>
                </a:lnTo>
                <a:lnTo>
                  <a:pt x="10" y="5"/>
                </a:lnTo>
                <a:lnTo>
                  <a:pt x="13" y="9"/>
                </a:lnTo>
                <a:lnTo>
                  <a:pt x="18" y="1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8" name="Freeform 57"/>
          <p:cNvSpPr>
            <a:spLocks/>
          </p:cNvSpPr>
          <p:nvPr/>
        </p:nvSpPr>
        <p:spPr bwMode="auto">
          <a:xfrm>
            <a:off x="7745413" y="6215063"/>
            <a:ext cx="152400" cy="581025"/>
          </a:xfrm>
          <a:custGeom>
            <a:avLst/>
            <a:gdLst>
              <a:gd name="T0" fmla="*/ 2147483647 w 288"/>
              <a:gd name="T1" fmla="*/ 2147483647 h 1097"/>
              <a:gd name="T2" fmla="*/ 2147483647 w 288"/>
              <a:gd name="T3" fmla="*/ 2147483647 h 1097"/>
              <a:gd name="T4" fmla="*/ 2147483647 w 288"/>
              <a:gd name="T5" fmla="*/ 2147483647 h 1097"/>
              <a:gd name="T6" fmla="*/ 2147483647 w 288"/>
              <a:gd name="T7" fmla="*/ 2147483647 h 1097"/>
              <a:gd name="T8" fmla="*/ 2147483647 w 288"/>
              <a:gd name="T9" fmla="*/ 2147483647 h 1097"/>
              <a:gd name="T10" fmla="*/ 2147483647 w 288"/>
              <a:gd name="T11" fmla="*/ 2147483647 h 1097"/>
              <a:gd name="T12" fmla="*/ 2147483647 w 288"/>
              <a:gd name="T13" fmla="*/ 2147483647 h 1097"/>
              <a:gd name="T14" fmla="*/ 2147483647 w 288"/>
              <a:gd name="T15" fmla="*/ 2147483647 h 1097"/>
              <a:gd name="T16" fmla="*/ 2147483647 w 288"/>
              <a:gd name="T17" fmla="*/ 2147483647 h 1097"/>
              <a:gd name="T18" fmla="*/ 2147483647 w 288"/>
              <a:gd name="T19" fmla="*/ 2147483647 h 1097"/>
              <a:gd name="T20" fmla="*/ 2147483647 w 288"/>
              <a:gd name="T21" fmla="*/ 2147483647 h 1097"/>
              <a:gd name="T22" fmla="*/ 2147483647 w 288"/>
              <a:gd name="T23" fmla="*/ 2147483647 h 1097"/>
              <a:gd name="T24" fmla="*/ 2147483647 w 288"/>
              <a:gd name="T25" fmla="*/ 2147483647 h 1097"/>
              <a:gd name="T26" fmla="*/ 2147483647 w 288"/>
              <a:gd name="T27" fmla="*/ 2147483647 h 1097"/>
              <a:gd name="T28" fmla="*/ 2147483647 w 288"/>
              <a:gd name="T29" fmla="*/ 2147483647 h 1097"/>
              <a:gd name="T30" fmla="*/ 2147483647 w 288"/>
              <a:gd name="T31" fmla="*/ 2147483647 h 1097"/>
              <a:gd name="T32" fmla="*/ 0 w 288"/>
              <a:gd name="T33" fmla="*/ 2147483647 h 1097"/>
              <a:gd name="T34" fmla="*/ 2147483647 w 288"/>
              <a:gd name="T35" fmla="*/ 2147483647 h 1097"/>
              <a:gd name="T36" fmla="*/ 2147483647 w 288"/>
              <a:gd name="T37" fmla="*/ 2147483647 h 1097"/>
              <a:gd name="T38" fmla="*/ 2147483647 w 288"/>
              <a:gd name="T39" fmla="*/ 2147483647 h 1097"/>
              <a:gd name="T40" fmla="*/ 2147483647 w 288"/>
              <a:gd name="T41" fmla="*/ 2147483647 h 1097"/>
              <a:gd name="T42" fmla="*/ 2147483647 w 288"/>
              <a:gd name="T43" fmla="*/ 2147483647 h 1097"/>
              <a:gd name="T44" fmla="*/ 2147483647 w 288"/>
              <a:gd name="T45" fmla="*/ 2147483647 h 1097"/>
              <a:gd name="T46" fmla="*/ 2147483647 w 288"/>
              <a:gd name="T47" fmla="*/ 2147483647 h 1097"/>
              <a:gd name="T48" fmla="*/ 2147483647 w 288"/>
              <a:gd name="T49" fmla="*/ 2147483647 h 1097"/>
              <a:gd name="T50" fmla="*/ 2147483647 w 288"/>
              <a:gd name="T51" fmla="*/ 2147483647 h 1097"/>
              <a:gd name="T52" fmla="*/ 2147483647 w 288"/>
              <a:gd name="T53" fmla="*/ 2147483647 h 1097"/>
              <a:gd name="T54" fmla="*/ 2147483647 w 288"/>
              <a:gd name="T55" fmla="*/ 2147483647 h 1097"/>
              <a:gd name="T56" fmla="*/ 2147483647 w 288"/>
              <a:gd name="T57" fmla="*/ 2147483647 h 1097"/>
              <a:gd name="T58" fmla="*/ 2147483647 w 288"/>
              <a:gd name="T59" fmla="*/ 2147483647 h 1097"/>
              <a:gd name="T60" fmla="*/ 2147483647 w 288"/>
              <a:gd name="T61" fmla="*/ 2147483647 h 1097"/>
              <a:gd name="T62" fmla="*/ 2147483647 w 288"/>
              <a:gd name="T63" fmla="*/ 2147483647 h 1097"/>
              <a:gd name="T64" fmla="*/ 2147483647 w 288"/>
              <a:gd name="T65" fmla="*/ 2147483647 h 1097"/>
              <a:gd name="T66" fmla="*/ 2147483647 w 288"/>
              <a:gd name="T67" fmla="*/ 0 h 1097"/>
              <a:gd name="T68" fmla="*/ 2147483647 w 288"/>
              <a:gd name="T69" fmla="*/ 2147483647 h 1097"/>
              <a:gd name="T70" fmla="*/ 2147483647 w 288"/>
              <a:gd name="T71" fmla="*/ 2147483647 h 10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8"/>
              <a:gd name="T109" fmla="*/ 0 h 1097"/>
              <a:gd name="T110" fmla="*/ 288 w 288"/>
              <a:gd name="T111" fmla="*/ 1097 h 10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8" h="1097">
                <a:moveTo>
                  <a:pt x="59" y="49"/>
                </a:moveTo>
                <a:lnTo>
                  <a:pt x="60" y="54"/>
                </a:lnTo>
                <a:lnTo>
                  <a:pt x="66" y="67"/>
                </a:lnTo>
                <a:lnTo>
                  <a:pt x="77" y="93"/>
                </a:lnTo>
                <a:lnTo>
                  <a:pt x="90" y="127"/>
                </a:lnTo>
                <a:lnTo>
                  <a:pt x="102" y="169"/>
                </a:lnTo>
                <a:lnTo>
                  <a:pt x="115" y="220"/>
                </a:lnTo>
                <a:lnTo>
                  <a:pt x="127" y="278"/>
                </a:lnTo>
                <a:lnTo>
                  <a:pt x="139" y="346"/>
                </a:lnTo>
                <a:lnTo>
                  <a:pt x="145" y="417"/>
                </a:lnTo>
                <a:lnTo>
                  <a:pt x="147" y="497"/>
                </a:lnTo>
                <a:lnTo>
                  <a:pt x="144" y="582"/>
                </a:lnTo>
                <a:lnTo>
                  <a:pt x="133" y="673"/>
                </a:lnTo>
                <a:lnTo>
                  <a:pt x="115" y="769"/>
                </a:lnTo>
                <a:lnTo>
                  <a:pt x="87" y="871"/>
                </a:lnTo>
                <a:lnTo>
                  <a:pt x="48" y="976"/>
                </a:lnTo>
                <a:lnTo>
                  <a:pt x="0" y="1085"/>
                </a:lnTo>
                <a:lnTo>
                  <a:pt x="103" y="1097"/>
                </a:lnTo>
                <a:lnTo>
                  <a:pt x="106" y="1089"/>
                </a:lnTo>
                <a:lnTo>
                  <a:pt x="120" y="1070"/>
                </a:lnTo>
                <a:lnTo>
                  <a:pt x="136" y="1037"/>
                </a:lnTo>
                <a:lnTo>
                  <a:pt x="159" y="995"/>
                </a:lnTo>
                <a:lnTo>
                  <a:pt x="184" y="943"/>
                </a:lnTo>
                <a:lnTo>
                  <a:pt x="210" y="881"/>
                </a:lnTo>
                <a:lnTo>
                  <a:pt x="234" y="812"/>
                </a:lnTo>
                <a:lnTo>
                  <a:pt x="256" y="738"/>
                </a:lnTo>
                <a:lnTo>
                  <a:pt x="273" y="654"/>
                </a:lnTo>
                <a:lnTo>
                  <a:pt x="283" y="567"/>
                </a:lnTo>
                <a:lnTo>
                  <a:pt x="288" y="476"/>
                </a:lnTo>
                <a:lnTo>
                  <a:pt x="280" y="383"/>
                </a:lnTo>
                <a:lnTo>
                  <a:pt x="261" y="287"/>
                </a:lnTo>
                <a:lnTo>
                  <a:pt x="229" y="191"/>
                </a:lnTo>
                <a:lnTo>
                  <a:pt x="181" y="94"/>
                </a:lnTo>
                <a:lnTo>
                  <a:pt x="118" y="0"/>
                </a:lnTo>
                <a:lnTo>
                  <a:pt x="59" y="49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59" name="Freeform 58"/>
          <p:cNvSpPr>
            <a:spLocks/>
          </p:cNvSpPr>
          <p:nvPr/>
        </p:nvSpPr>
        <p:spPr bwMode="auto">
          <a:xfrm>
            <a:off x="7662863" y="6781800"/>
            <a:ext cx="231775" cy="47625"/>
          </a:xfrm>
          <a:custGeom>
            <a:avLst/>
            <a:gdLst>
              <a:gd name="T0" fmla="*/ 0 w 437"/>
              <a:gd name="T1" fmla="*/ 2147483647 h 91"/>
              <a:gd name="T2" fmla="*/ 2147483647 w 437"/>
              <a:gd name="T3" fmla="*/ 0 h 91"/>
              <a:gd name="T4" fmla="*/ 2147483647 w 437"/>
              <a:gd name="T5" fmla="*/ 2147483647 h 91"/>
              <a:gd name="T6" fmla="*/ 2147483647 w 437"/>
              <a:gd name="T7" fmla="*/ 2147483647 h 91"/>
              <a:gd name="T8" fmla="*/ 0 w 437"/>
              <a:gd name="T9" fmla="*/ 2147483647 h 91"/>
              <a:gd name="T10" fmla="*/ 0 w 437"/>
              <a:gd name="T11" fmla="*/ 2147483647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"/>
              <a:gd name="T19" fmla="*/ 0 h 91"/>
              <a:gd name="T20" fmla="*/ 437 w 437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" h="91">
                <a:moveTo>
                  <a:pt x="0" y="15"/>
                </a:moveTo>
                <a:lnTo>
                  <a:pt x="314" y="0"/>
                </a:lnTo>
                <a:lnTo>
                  <a:pt x="437" y="42"/>
                </a:lnTo>
                <a:lnTo>
                  <a:pt x="25" y="91"/>
                </a:lnTo>
                <a:lnTo>
                  <a:pt x="0" y="15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0" name="Freeform 59"/>
          <p:cNvSpPr>
            <a:spLocks/>
          </p:cNvSpPr>
          <p:nvPr/>
        </p:nvSpPr>
        <p:spPr bwMode="auto">
          <a:xfrm>
            <a:off x="7681913" y="6453188"/>
            <a:ext cx="50800" cy="365125"/>
          </a:xfrm>
          <a:custGeom>
            <a:avLst/>
            <a:gdLst>
              <a:gd name="T0" fmla="*/ 2147483647 w 96"/>
              <a:gd name="T1" fmla="*/ 2147483647 h 691"/>
              <a:gd name="T2" fmla="*/ 2147483647 w 96"/>
              <a:gd name="T3" fmla="*/ 2147483647 h 691"/>
              <a:gd name="T4" fmla="*/ 2147483647 w 96"/>
              <a:gd name="T5" fmla="*/ 2147483647 h 691"/>
              <a:gd name="T6" fmla="*/ 2147483647 w 96"/>
              <a:gd name="T7" fmla="*/ 2147483647 h 691"/>
              <a:gd name="T8" fmla="*/ 2147483647 w 96"/>
              <a:gd name="T9" fmla="*/ 2147483647 h 691"/>
              <a:gd name="T10" fmla="*/ 2147483647 w 96"/>
              <a:gd name="T11" fmla="*/ 2147483647 h 691"/>
              <a:gd name="T12" fmla="*/ 2147483647 w 96"/>
              <a:gd name="T13" fmla="*/ 2147483647 h 691"/>
              <a:gd name="T14" fmla="*/ 2147483647 w 96"/>
              <a:gd name="T15" fmla="*/ 2147483647 h 691"/>
              <a:gd name="T16" fmla="*/ 2147483647 w 96"/>
              <a:gd name="T17" fmla="*/ 2147483647 h 691"/>
              <a:gd name="T18" fmla="*/ 2147483647 w 96"/>
              <a:gd name="T19" fmla="*/ 2147483647 h 691"/>
              <a:gd name="T20" fmla="*/ 2147483647 w 96"/>
              <a:gd name="T21" fmla="*/ 2147483647 h 691"/>
              <a:gd name="T22" fmla="*/ 2147483647 w 96"/>
              <a:gd name="T23" fmla="*/ 2147483647 h 691"/>
              <a:gd name="T24" fmla="*/ 2147483647 w 96"/>
              <a:gd name="T25" fmla="*/ 2147483647 h 691"/>
              <a:gd name="T26" fmla="*/ 2147483647 w 96"/>
              <a:gd name="T27" fmla="*/ 2147483647 h 691"/>
              <a:gd name="T28" fmla="*/ 2147483647 w 96"/>
              <a:gd name="T29" fmla="*/ 2147483647 h 691"/>
              <a:gd name="T30" fmla="*/ 2147483647 w 96"/>
              <a:gd name="T31" fmla="*/ 2147483647 h 691"/>
              <a:gd name="T32" fmla="*/ 2147483647 w 96"/>
              <a:gd name="T33" fmla="*/ 2147483647 h 691"/>
              <a:gd name="T34" fmla="*/ 2147483647 w 96"/>
              <a:gd name="T35" fmla="*/ 2147483647 h 691"/>
              <a:gd name="T36" fmla="*/ 2147483647 w 96"/>
              <a:gd name="T37" fmla="*/ 2147483647 h 691"/>
              <a:gd name="T38" fmla="*/ 2147483647 w 96"/>
              <a:gd name="T39" fmla="*/ 2147483647 h 691"/>
              <a:gd name="T40" fmla="*/ 2147483647 w 96"/>
              <a:gd name="T41" fmla="*/ 2147483647 h 691"/>
              <a:gd name="T42" fmla="*/ 2147483647 w 96"/>
              <a:gd name="T43" fmla="*/ 2147483647 h 691"/>
              <a:gd name="T44" fmla="*/ 2147483647 w 96"/>
              <a:gd name="T45" fmla="*/ 2147483647 h 691"/>
              <a:gd name="T46" fmla="*/ 2147483647 w 96"/>
              <a:gd name="T47" fmla="*/ 2147483647 h 691"/>
              <a:gd name="T48" fmla="*/ 2147483647 w 96"/>
              <a:gd name="T49" fmla="*/ 2147483647 h 691"/>
              <a:gd name="T50" fmla="*/ 2147483647 w 96"/>
              <a:gd name="T51" fmla="*/ 2147483647 h 691"/>
              <a:gd name="T52" fmla="*/ 2147483647 w 96"/>
              <a:gd name="T53" fmla="*/ 0 h 691"/>
              <a:gd name="T54" fmla="*/ 2147483647 w 96"/>
              <a:gd name="T55" fmla="*/ 0 h 691"/>
              <a:gd name="T56" fmla="*/ 2147483647 w 96"/>
              <a:gd name="T57" fmla="*/ 2147483647 h 691"/>
              <a:gd name="T58" fmla="*/ 2147483647 w 96"/>
              <a:gd name="T59" fmla="*/ 2147483647 h 691"/>
              <a:gd name="T60" fmla="*/ 2147483647 w 96"/>
              <a:gd name="T61" fmla="*/ 2147483647 h 691"/>
              <a:gd name="T62" fmla="*/ 2147483647 w 96"/>
              <a:gd name="T63" fmla="*/ 2147483647 h 691"/>
              <a:gd name="T64" fmla="*/ 2147483647 w 96"/>
              <a:gd name="T65" fmla="*/ 2147483647 h 691"/>
              <a:gd name="T66" fmla="*/ 2147483647 w 96"/>
              <a:gd name="T67" fmla="*/ 2147483647 h 691"/>
              <a:gd name="T68" fmla="*/ 2147483647 w 96"/>
              <a:gd name="T69" fmla="*/ 2147483647 h 691"/>
              <a:gd name="T70" fmla="*/ 2147483647 w 96"/>
              <a:gd name="T71" fmla="*/ 2147483647 h 691"/>
              <a:gd name="T72" fmla="*/ 2147483647 w 96"/>
              <a:gd name="T73" fmla="*/ 2147483647 h 691"/>
              <a:gd name="T74" fmla="*/ 0 w 96"/>
              <a:gd name="T75" fmla="*/ 2147483647 h 691"/>
              <a:gd name="T76" fmla="*/ 2147483647 w 96"/>
              <a:gd name="T77" fmla="*/ 2147483647 h 691"/>
              <a:gd name="T78" fmla="*/ 2147483647 w 96"/>
              <a:gd name="T79" fmla="*/ 2147483647 h 691"/>
              <a:gd name="T80" fmla="*/ 2147483647 w 96"/>
              <a:gd name="T81" fmla="*/ 2147483647 h 691"/>
              <a:gd name="T82" fmla="*/ 2147483647 w 96"/>
              <a:gd name="T83" fmla="*/ 2147483647 h 691"/>
              <a:gd name="T84" fmla="*/ 2147483647 w 96"/>
              <a:gd name="T85" fmla="*/ 2147483647 h 691"/>
              <a:gd name="T86" fmla="*/ 2147483647 w 96"/>
              <a:gd name="T87" fmla="*/ 2147483647 h 691"/>
              <a:gd name="T88" fmla="*/ 2147483647 w 96"/>
              <a:gd name="T89" fmla="*/ 2147483647 h 691"/>
              <a:gd name="T90" fmla="*/ 2147483647 w 96"/>
              <a:gd name="T91" fmla="*/ 2147483647 h 691"/>
              <a:gd name="T92" fmla="*/ 2147483647 w 96"/>
              <a:gd name="T93" fmla="*/ 2147483647 h 691"/>
              <a:gd name="T94" fmla="*/ 2147483647 w 96"/>
              <a:gd name="T95" fmla="*/ 2147483647 h 691"/>
              <a:gd name="T96" fmla="*/ 2147483647 w 96"/>
              <a:gd name="T97" fmla="*/ 2147483647 h 691"/>
              <a:gd name="T98" fmla="*/ 2147483647 w 96"/>
              <a:gd name="T99" fmla="*/ 2147483647 h 691"/>
              <a:gd name="T100" fmla="*/ 2147483647 w 96"/>
              <a:gd name="T101" fmla="*/ 2147483647 h 6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6"/>
              <a:gd name="T154" fmla="*/ 0 h 691"/>
              <a:gd name="T155" fmla="*/ 96 w 96"/>
              <a:gd name="T156" fmla="*/ 691 h 6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6" h="691">
                <a:moveTo>
                  <a:pt x="96" y="643"/>
                </a:moveTo>
                <a:lnTo>
                  <a:pt x="95" y="637"/>
                </a:lnTo>
                <a:lnTo>
                  <a:pt x="95" y="625"/>
                </a:lnTo>
                <a:lnTo>
                  <a:pt x="93" y="606"/>
                </a:lnTo>
                <a:lnTo>
                  <a:pt x="93" y="580"/>
                </a:lnTo>
                <a:lnTo>
                  <a:pt x="93" y="548"/>
                </a:lnTo>
                <a:lnTo>
                  <a:pt x="93" y="513"/>
                </a:lnTo>
                <a:lnTo>
                  <a:pt x="92" y="473"/>
                </a:lnTo>
                <a:lnTo>
                  <a:pt x="92" y="431"/>
                </a:lnTo>
                <a:lnTo>
                  <a:pt x="90" y="386"/>
                </a:lnTo>
                <a:lnTo>
                  <a:pt x="89" y="341"/>
                </a:lnTo>
                <a:lnTo>
                  <a:pt x="89" y="295"/>
                </a:lnTo>
                <a:lnTo>
                  <a:pt x="89" y="250"/>
                </a:lnTo>
                <a:lnTo>
                  <a:pt x="87" y="205"/>
                </a:lnTo>
                <a:lnTo>
                  <a:pt x="87" y="164"/>
                </a:lnTo>
                <a:lnTo>
                  <a:pt x="87" y="127"/>
                </a:lnTo>
                <a:lnTo>
                  <a:pt x="87" y="93"/>
                </a:lnTo>
                <a:lnTo>
                  <a:pt x="86" y="84"/>
                </a:lnTo>
                <a:lnTo>
                  <a:pt x="84" y="73"/>
                </a:lnTo>
                <a:lnTo>
                  <a:pt x="80" y="63"/>
                </a:lnTo>
                <a:lnTo>
                  <a:pt x="77" y="51"/>
                </a:lnTo>
                <a:lnTo>
                  <a:pt x="72" y="39"/>
                </a:lnTo>
                <a:lnTo>
                  <a:pt x="66" y="27"/>
                </a:lnTo>
                <a:lnTo>
                  <a:pt x="62" y="18"/>
                </a:lnTo>
                <a:lnTo>
                  <a:pt x="57" y="10"/>
                </a:lnTo>
                <a:lnTo>
                  <a:pt x="50" y="4"/>
                </a:lnTo>
                <a:lnTo>
                  <a:pt x="44" y="0"/>
                </a:lnTo>
                <a:lnTo>
                  <a:pt x="36" y="0"/>
                </a:lnTo>
                <a:lnTo>
                  <a:pt x="32" y="4"/>
                </a:lnTo>
                <a:lnTo>
                  <a:pt x="24" y="13"/>
                </a:lnTo>
                <a:lnTo>
                  <a:pt x="18" y="27"/>
                </a:lnTo>
                <a:lnTo>
                  <a:pt x="14" y="46"/>
                </a:lnTo>
                <a:lnTo>
                  <a:pt x="11" y="72"/>
                </a:lnTo>
                <a:lnTo>
                  <a:pt x="6" y="102"/>
                </a:lnTo>
                <a:lnTo>
                  <a:pt x="5" y="133"/>
                </a:lnTo>
                <a:lnTo>
                  <a:pt x="2" y="164"/>
                </a:lnTo>
                <a:lnTo>
                  <a:pt x="2" y="200"/>
                </a:lnTo>
                <a:lnTo>
                  <a:pt x="0" y="236"/>
                </a:lnTo>
                <a:lnTo>
                  <a:pt x="2" y="274"/>
                </a:lnTo>
                <a:lnTo>
                  <a:pt x="2" y="313"/>
                </a:lnTo>
                <a:lnTo>
                  <a:pt x="5" y="353"/>
                </a:lnTo>
                <a:lnTo>
                  <a:pt x="8" y="393"/>
                </a:lnTo>
                <a:lnTo>
                  <a:pt x="11" y="434"/>
                </a:lnTo>
                <a:lnTo>
                  <a:pt x="14" y="476"/>
                </a:lnTo>
                <a:lnTo>
                  <a:pt x="20" y="519"/>
                </a:lnTo>
                <a:lnTo>
                  <a:pt x="24" y="561"/>
                </a:lnTo>
                <a:lnTo>
                  <a:pt x="32" y="604"/>
                </a:lnTo>
                <a:lnTo>
                  <a:pt x="38" y="648"/>
                </a:lnTo>
                <a:lnTo>
                  <a:pt x="47" y="691"/>
                </a:lnTo>
                <a:lnTo>
                  <a:pt x="96" y="643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1" name="Freeform 60"/>
          <p:cNvSpPr>
            <a:spLocks/>
          </p:cNvSpPr>
          <p:nvPr/>
        </p:nvSpPr>
        <p:spPr bwMode="auto">
          <a:xfrm>
            <a:off x="7572375" y="5873750"/>
            <a:ext cx="61913" cy="96838"/>
          </a:xfrm>
          <a:custGeom>
            <a:avLst/>
            <a:gdLst>
              <a:gd name="T0" fmla="*/ 0 w 118"/>
              <a:gd name="T1" fmla="*/ 2147483647 h 182"/>
              <a:gd name="T2" fmla="*/ 2147483647 w 118"/>
              <a:gd name="T3" fmla="*/ 0 h 182"/>
              <a:gd name="T4" fmla="*/ 2147483647 w 118"/>
              <a:gd name="T5" fmla="*/ 0 h 182"/>
              <a:gd name="T6" fmla="*/ 2147483647 w 118"/>
              <a:gd name="T7" fmla="*/ 2147483647 h 182"/>
              <a:gd name="T8" fmla="*/ 2147483647 w 118"/>
              <a:gd name="T9" fmla="*/ 2147483647 h 182"/>
              <a:gd name="T10" fmla="*/ 2147483647 w 118"/>
              <a:gd name="T11" fmla="*/ 2147483647 h 182"/>
              <a:gd name="T12" fmla="*/ 0 w 118"/>
              <a:gd name="T13" fmla="*/ 2147483647 h 182"/>
              <a:gd name="T14" fmla="*/ 0 w 118"/>
              <a:gd name="T15" fmla="*/ 2147483647 h 1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182"/>
              <a:gd name="T26" fmla="*/ 118 w 118"/>
              <a:gd name="T27" fmla="*/ 182 h 1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182">
                <a:moveTo>
                  <a:pt x="0" y="142"/>
                </a:moveTo>
                <a:lnTo>
                  <a:pt x="9" y="0"/>
                </a:lnTo>
                <a:lnTo>
                  <a:pt x="111" y="0"/>
                </a:lnTo>
                <a:lnTo>
                  <a:pt x="118" y="142"/>
                </a:lnTo>
                <a:lnTo>
                  <a:pt x="60" y="170"/>
                </a:lnTo>
                <a:lnTo>
                  <a:pt x="1" y="182"/>
                </a:lnTo>
                <a:lnTo>
                  <a:pt x="0" y="142"/>
                </a:lnTo>
                <a:close/>
              </a:path>
            </a:pathLst>
          </a:custGeom>
          <a:solidFill>
            <a:srgbClr val="D9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2" name="Freeform 61"/>
          <p:cNvSpPr>
            <a:spLocks/>
          </p:cNvSpPr>
          <p:nvPr/>
        </p:nvSpPr>
        <p:spPr bwMode="auto">
          <a:xfrm>
            <a:off x="7558088" y="5938838"/>
            <a:ext cx="169862" cy="306387"/>
          </a:xfrm>
          <a:custGeom>
            <a:avLst/>
            <a:gdLst>
              <a:gd name="T0" fmla="*/ 0 w 320"/>
              <a:gd name="T1" fmla="*/ 2147483647 h 580"/>
              <a:gd name="T2" fmla="*/ 2147483647 w 320"/>
              <a:gd name="T3" fmla="*/ 0 h 580"/>
              <a:gd name="T4" fmla="*/ 2147483647 w 320"/>
              <a:gd name="T5" fmla="*/ 2147483647 h 580"/>
              <a:gd name="T6" fmla="*/ 2147483647 w 320"/>
              <a:gd name="T7" fmla="*/ 2147483647 h 580"/>
              <a:gd name="T8" fmla="*/ 2147483647 w 320"/>
              <a:gd name="T9" fmla="*/ 2147483647 h 580"/>
              <a:gd name="T10" fmla="*/ 2147483647 w 320"/>
              <a:gd name="T11" fmla="*/ 2147483647 h 580"/>
              <a:gd name="T12" fmla="*/ 2147483647 w 320"/>
              <a:gd name="T13" fmla="*/ 2147483647 h 580"/>
              <a:gd name="T14" fmla="*/ 2147483647 w 320"/>
              <a:gd name="T15" fmla="*/ 2147483647 h 580"/>
              <a:gd name="T16" fmla="*/ 0 w 320"/>
              <a:gd name="T17" fmla="*/ 2147483647 h 580"/>
              <a:gd name="T18" fmla="*/ 0 w 320"/>
              <a:gd name="T19" fmla="*/ 2147483647 h 5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0"/>
              <a:gd name="T31" fmla="*/ 0 h 580"/>
              <a:gd name="T32" fmla="*/ 320 w 320"/>
              <a:gd name="T33" fmla="*/ 580 h 5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0" h="580">
                <a:moveTo>
                  <a:pt x="0" y="71"/>
                </a:moveTo>
                <a:lnTo>
                  <a:pt x="153" y="0"/>
                </a:lnTo>
                <a:lnTo>
                  <a:pt x="184" y="179"/>
                </a:lnTo>
                <a:lnTo>
                  <a:pt x="244" y="314"/>
                </a:lnTo>
                <a:lnTo>
                  <a:pt x="293" y="288"/>
                </a:lnTo>
                <a:lnTo>
                  <a:pt x="320" y="580"/>
                </a:lnTo>
                <a:lnTo>
                  <a:pt x="196" y="537"/>
                </a:lnTo>
                <a:lnTo>
                  <a:pt x="55" y="330"/>
                </a:lnTo>
                <a:lnTo>
                  <a:pt x="0" y="71"/>
                </a:lnTo>
                <a:close/>
              </a:path>
            </a:pathLst>
          </a:custGeom>
          <a:solidFill>
            <a:srgbClr val="7A85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3" name="Freeform 62"/>
          <p:cNvSpPr>
            <a:spLocks/>
          </p:cNvSpPr>
          <p:nvPr/>
        </p:nvSpPr>
        <p:spPr bwMode="auto">
          <a:xfrm>
            <a:off x="7545388" y="5895975"/>
            <a:ext cx="385762" cy="369888"/>
          </a:xfrm>
          <a:custGeom>
            <a:avLst/>
            <a:gdLst>
              <a:gd name="T0" fmla="*/ 2147483647 w 731"/>
              <a:gd name="T1" fmla="*/ 2147483647 h 699"/>
              <a:gd name="T2" fmla="*/ 0 w 731"/>
              <a:gd name="T3" fmla="*/ 2147483647 h 699"/>
              <a:gd name="T4" fmla="*/ 2147483647 w 731"/>
              <a:gd name="T5" fmla="*/ 2147483647 h 699"/>
              <a:gd name="T6" fmla="*/ 2147483647 w 731"/>
              <a:gd name="T7" fmla="*/ 2147483647 h 699"/>
              <a:gd name="T8" fmla="*/ 2147483647 w 731"/>
              <a:gd name="T9" fmla="*/ 2147483647 h 699"/>
              <a:gd name="T10" fmla="*/ 2147483647 w 731"/>
              <a:gd name="T11" fmla="*/ 2147483647 h 699"/>
              <a:gd name="T12" fmla="*/ 2147483647 w 731"/>
              <a:gd name="T13" fmla="*/ 2147483647 h 699"/>
              <a:gd name="T14" fmla="*/ 2147483647 w 731"/>
              <a:gd name="T15" fmla="*/ 2147483647 h 699"/>
              <a:gd name="T16" fmla="*/ 2147483647 w 731"/>
              <a:gd name="T17" fmla="*/ 2147483647 h 699"/>
              <a:gd name="T18" fmla="*/ 2147483647 w 731"/>
              <a:gd name="T19" fmla="*/ 2147483647 h 699"/>
              <a:gd name="T20" fmla="*/ 2147483647 w 731"/>
              <a:gd name="T21" fmla="*/ 2147483647 h 699"/>
              <a:gd name="T22" fmla="*/ 2147483647 w 731"/>
              <a:gd name="T23" fmla="*/ 2147483647 h 699"/>
              <a:gd name="T24" fmla="*/ 2147483647 w 731"/>
              <a:gd name="T25" fmla="*/ 2147483647 h 699"/>
              <a:gd name="T26" fmla="*/ 2147483647 w 731"/>
              <a:gd name="T27" fmla="*/ 2147483647 h 699"/>
              <a:gd name="T28" fmla="*/ 2147483647 w 731"/>
              <a:gd name="T29" fmla="*/ 2147483647 h 699"/>
              <a:gd name="T30" fmla="*/ 2147483647 w 731"/>
              <a:gd name="T31" fmla="*/ 2147483647 h 699"/>
              <a:gd name="T32" fmla="*/ 2147483647 w 731"/>
              <a:gd name="T33" fmla="*/ 2147483647 h 699"/>
              <a:gd name="T34" fmla="*/ 2147483647 w 731"/>
              <a:gd name="T35" fmla="*/ 2147483647 h 699"/>
              <a:gd name="T36" fmla="*/ 2147483647 w 731"/>
              <a:gd name="T37" fmla="*/ 2147483647 h 699"/>
              <a:gd name="T38" fmla="*/ 2147483647 w 731"/>
              <a:gd name="T39" fmla="*/ 2147483647 h 699"/>
              <a:gd name="T40" fmla="*/ 2147483647 w 731"/>
              <a:gd name="T41" fmla="*/ 2147483647 h 699"/>
              <a:gd name="T42" fmla="*/ 2147483647 w 731"/>
              <a:gd name="T43" fmla="*/ 2147483647 h 699"/>
              <a:gd name="T44" fmla="*/ 2147483647 w 731"/>
              <a:gd name="T45" fmla="*/ 2147483647 h 699"/>
              <a:gd name="T46" fmla="*/ 2147483647 w 731"/>
              <a:gd name="T47" fmla="*/ 2147483647 h 699"/>
              <a:gd name="T48" fmla="*/ 2147483647 w 731"/>
              <a:gd name="T49" fmla="*/ 2147483647 h 699"/>
              <a:gd name="T50" fmla="*/ 2147483647 w 731"/>
              <a:gd name="T51" fmla="*/ 2147483647 h 699"/>
              <a:gd name="T52" fmla="*/ 2147483647 w 731"/>
              <a:gd name="T53" fmla="*/ 2147483647 h 699"/>
              <a:gd name="T54" fmla="*/ 2147483647 w 731"/>
              <a:gd name="T55" fmla="*/ 2147483647 h 699"/>
              <a:gd name="T56" fmla="*/ 2147483647 w 731"/>
              <a:gd name="T57" fmla="*/ 2147483647 h 699"/>
              <a:gd name="T58" fmla="*/ 2147483647 w 731"/>
              <a:gd name="T59" fmla="*/ 2147483647 h 699"/>
              <a:gd name="T60" fmla="*/ 2147483647 w 731"/>
              <a:gd name="T61" fmla="*/ 2147483647 h 699"/>
              <a:gd name="T62" fmla="*/ 2147483647 w 731"/>
              <a:gd name="T63" fmla="*/ 2147483647 h 699"/>
              <a:gd name="T64" fmla="*/ 2147483647 w 731"/>
              <a:gd name="T65" fmla="*/ 2147483647 h 699"/>
              <a:gd name="T66" fmla="*/ 2147483647 w 731"/>
              <a:gd name="T67" fmla="*/ 2147483647 h 699"/>
              <a:gd name="T68" fmla="*/ 2147483647 w 731"/>
              <a:gd name="T69" fmla="*/ 2147483647 h 699"/>
              <a:gd name="T70" fmla="*/ 2147483647 w 731"/>
              <a:gd name="T71" fmla="*/ 2147483647 h 699"/>
              <a:gd name="T72" fmla="*/ 2147483647 w 731"/>
              <a:gd name="T73" fmla="*/ 2147483647 h 699"/>
              <a:gd name="T74" fmla="*/ 2147483647 w 731"/>
              <a:gd name="T75" fmla="*/ 2147483647 h 699"/>
              <a:gd name="T76" fmla="*/ 2147483647 w 731"/>
              <a:gd name="T77" fmla="*/ 2147483647 h 699"/>
              <a:gd name="T78" fmla="*/ 2147483647 w 731"/>
              <a:gd name="T79" fmla="*/ 2147483647 h 699"/>
              <a:gd name="T80" fmla="*/ 2147483647 w 731"/>
              <a:gd name="T81" fmla="*/ 2147483647 h 699"/>
              <a:gd name="T82" fmla="*/ 2147483647 w 731"/>
              <a:gd name="T83" fmla="*/ 2147483647 h 699"/>
              <a:gd name="T84" fmla="*/ 2147483647 w 731"/>
              <a:gd name="T85" fmla="*/ 2147483647 h 699"/>
              <a:gd name="T86" fmla="*/ 2147483647 w 731"/>
              <a:gd name="T87" fmla="*/ 2147483647 h 699"/>
              <a:gd name="T88" fmla="*/ 2147483647 w 731"/>
              <a:gd name="T89" fmla="*/ 2147483647 h 699"/>
              <a:gd name="T90" fmla="*/ 2147483647 w 731"/>
              <a:gd name="T91" fmla="*/ 0 h 699"/>
              <a:gd name="T92" fmla="*/ 2147483647 w 731"/>
              <a:gd name="T93" fmla="*/ 2147483647 h 699"/>
              <a:gd name="T94" fmla="*/ 2147483647 w 731"/>
              <a:gd name="T95" fmla="*/ 2147483647 h 699"/>
              <a:gd name="T96" fmla="*/ 2147483647 w 731"/>
              <a:gd name="T97" fmla="*/ 2147483647 h 6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1"/>
              <a:gd name="T148" fmla="*/ 0 h 699"/>
              <a:gd name="T149" fmla="*/ 731 w 731"/>
              <a:gd name="T150" fmla="*/ 699 h 6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1" h="699">
                <a:moveTo>
                  <a:pt x="9" y="60"/>
                </a:moveTo>
                <a:lnTo>
                  <a:pt x="3" y="78"/>
                </a:lnTo>
                <a:lnTo>
                  <a:pt x="0" y="107"/>
                </a:lnTo>
                <a:lnTo>
                  <a:pt x="0" y="144"/>
                </a:lnTo>
                <a:lnTo>
                  <a:pt x="3" y="189"/>
                </a:lnTo>
                <a:lnTo>
                  <a:pt x="9" y="238"/>
                </a:lnTo>
                <a:lnTo>
                  <a:pt x="18" y="291"/>
                </a:lnTo>
                <a:lnTo>
                  <a:pt x="29" y="346"/>
                </a:lnTo>
                <a:lnTo>
                  <a:pt x="46" y="401"/>
                </a:lnTo>
                <a:lnTo>
                  <a:pt x="64" y="455"/>
                </a:lnTo>
                <a:lnTo>
                  <a:pt x="86" y="509"/>
                </a:lnTo>
                <a:lnTo>
                  <a:pt x="113" y="558"/>
                </a:lnTo>
                <a:lnTo>
                  <a:pt x="143" y="603"/>
                </a:lnTo>
                <a:lnTo>
                  <a:pt x="176" y="639"/>
                </a:lnTo>
                <a:lnTo>
                  <a:pt x="215" y="669"/>
                </a:lnTo>
                <a:lnTo>
                  <a:pt x="257" y="689"/>
                </a:lnTo>
                <a:lnTo>
                  <a:pt x="305" y="699"/>
                </a:lnTo>
                <a:lnTo>
                  <a:pt x="351" y="696"/>
                </a:lnTo>
                <a:lnTo>
                  <a:pt x="398" y="690"/>
                </a:lnTo>
                <a:lnTo>
                  <a:pt x="441" y="677"/>
                </a:lnTo>
                <a:lnTo>
                  <a:pt x="484" y="660"/>
                </a:lnTo>
                <a:lnTo>
                  <a:pt x="523" y="639"/>
                </a:lnTo>
                <a:lnTo>
                  <a:pt x="559" y="615"/>
                </a:lnTo>
                <a:lnTo>
                  <a:pt x="594" y="587"/>
                </a:lnTo>
                <a:lnTo>
                  <a:pt x="625" y="557"/>
                </a:lnTo>
                <a:lnTo>
                  <a:pt x="652" y="524"/>
                </a:lnTo>
                <a:lnTo>
                  <a:pt x="675" y="490"/>
                </a:lnTo>
                <a:lnTo>
                  <a:pt x="694" y="454"/>
                </a:lnTo>
                <a:lnTo>
                  <a:pt x="710" y="419"/>
                </a:lnTo>
                <a:lnTo>
                  <a:pt x="721" y="383"/>
                </a:lnTo>
                <a:lnTo>
                  <a:pt x="728" y="349"/>
                </a:lnTo>
                <a:lnTo>
                  <a:pt x="731" y="315"/>
                </a:lnTo>
                <a:lnTo>
                  <a:pt x="730" y="285"/>
                </a:lnTo>
                <a:lnTo>
                  <a:pt x="727" y="271"/>
                </a:lnTo>
                <a:lnTo>
                  <a:pt x="722" y="262"/>
                </a:lnTo>
                <a:lnTo>
                  <a:pt x="718" y="250"/>
                </a:lnTo>
                <a:lnTo>
                  <a:pt x="713" y="243"/>
                </a:lnTo>
                <a:lnTo>
                  <a:pt x="709" y="235"/>
                </a:lnTo>
                <a:lnTo>
                  <a:pt x="704" y="231"/>
                </a:lnTo>
                <a:lnTo>
                  <a:pt x="698" y="226"/>
                </a:lnTo>
                <a:lnTo>
                  <a:pt x="694" y="226"/>
                </a:lnTo>
                <a:lnTo>
                  <a:pt x="688" y="226"/>
                </a:lnTo>
                <a:lnTo>
                  <a:pt x="684" y="231"/>
                </a:lnTo>
                <a:lnTo>
                  <a:pt x="679" y="237"/>
                </a:lnTo>
                <a:lnTo>
                  <a:pt x="676" y="246"/>
                </a:lnTo>
                <a:lnTo>
                  <a:pt x="672" y="258"/>
                </a:lnTo>
                <a:lnTo>
                  <a:pt x="670" y="273"/>
                </a:lnTo>
                <a:lnTo>
                  <a:pt x="669" y="291"/>
                </a:lnTo>
                <a:lnTo>
                  <a:pt x="669" y="315"/>
                </a:lnTo>
                <a:lnTo>
                  <a:pt x="666" y="337"/>
                </a:lnTo>
                <a:lnTo>
                  <a:pt x="660" y="364"/>
                </a:lnTo>
                <a:lnTo>
                  <a:pt x="648" y="391"/>
                </a:lnTo>
                <a:lnTo>
                  <a:pt x="634" y="418"/>
                </a:lnTo>
                <a:lnTo>
                  <a:pt x="616" y="443"/>
                </a:lnTo>
                <a:lnTo>
                  <a:pt x="597" y="470"/>
                </a:lnTo>
                <a:lnTo>
                  <a:pt x="573" y="496"/>
                </a:lnTo>
                <a:lnTo>
                  <a:pt x="549" y="520"/>
                </a:lnTo>
                <a:lnTo>
                  <a:pt x="520" y="542"/>
                </a:lnTo>
                <a:lnTo>
                  <a:pt x="492" y="563"/>
                </a:lnTo>
                <a:lnTo>
                  <a:pt x="461" y="579"/>
                </a:lnTo>
                <a:lnTo>
                  <a:pt x="431" y="594"/>
                </a:lnTo>
                <a:lnTo>
                  <a:pt x="398" y="606"/>
                </a:lnTo>
                <a:lnTo>
                  <a:pt x="366" y="614"/>
                </a:lnTo>
                <a:lnTo>
                  <a:pt x="335" y="617"/>
                </a:lnTo>
                <a:lnTo>
                  <a:pt x="305" y="617"/>
                </a:lnTo>
                <a:lnTo>
                  <a:pt x="273" y="606"/>
                </a:lnTo>
                <a:lnTo>
                  <a:pt x="247" y="585"/>
                </a:lnTo>
                <a:lnTo>
                  <a:pt x="223" y="557"/>
                </a:lnTo>
                <a:lnTo>
                  <a:pt x="200" y="521"/>
                </a:lnTo>
                <a:lnTo>
                  <a:pt x="179" y="478"/>
                </a:lnTo>
                <a:lnTo>
                  <a:pt x="161" y="431"/>
                </a:lnTo>
                <a:lnTo>
                  <a:pt x="145" y="382"/>
                </a:lnTo>
                <a:lnTo>
                  <a:pt x="133" y="332"/>
                </a:lnTo>
                <a:lnTo>
                  <a:pt x="119" y="282"/>
                </a:lnTo>
                <a:lnTo>
                  <a:pt x="109" y="234"/>
                </a:lnTo>
                <a:lnTo>
                  <a:pt x="100" y="187"/>
                </a:lnTo>
                <a:lnTo>
                  <a:pt x="95" y="148"/>
                </a:lnTo>
                <a:lnTo>
                  <a:pt x="89" y="114"/>
                </a:lnTo>
                <a:lnTo>
                  <a:pt x="86" y="89"/>
                </a:lnTo>
                <a:lnTo>
                  <a:pt x="85" y="71"/>
                </a:lnTo>
                <a:lnTo>
                  <a:pt x="85" y="66"/>
                </a:lnTo>
                <a:lnTo>
                  <a:pt x="83" y="63"/>
                </a:lnTo>
                <a:lnTo>
                  <a:pt x="83" y="59"/>
                </a:lnTo>
                <a:lnTo>
                  <a:pt x="82" y="53"/>
                </a:lnTo>
                <a:lnTo>
                  <a:pt x="80" y="45"/>
                </a:lnTo>
                <a:lnTo>
                  <a:pt x="77" y="36"/>
                </a:lnTo>
                <a:lnTo>
                  <a:pt x="74" y="27"/>
                </a:lnTo>
                <a:lnTo>
                  <a:pt x="71" y="20"/>
                </a:lnTo>
                <a:lnTo>
                  <a:pt x="68" y="14"/>
                </a:lnTo>
                <a:lnTo>
                  <a:pt x="62" y="6"/>
                </a:lnTo>
                <a:lnTo>
                  <a:pt x="58" y="3"/>
                </a:lnTo>
                <a:lnTo>
                  <a:pt x="52" y="0"/>
                </a:lnTo>
                <a:lnTo>
                  <a:pt x="44" y="5"/>
                </a:lnTo>
                <a:lnTo>
                  <a:pt x="35" y="11"/>
                </a:lnTo>
                <a:lnTo>
                  <a:pt x="28" y="23"/>
                </a:lnTo>
                <a:lnTo>
                  <a:pt x="18" y="38"/>
                </a:lnTo>
                <a:lnTo>
                  <a:pt x="9" y="6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4" name="Freeform 63"/>
          <p:cNvSpPr>
            <a:spLocks/>
          </p:cNvSpPr>
          <p:nvPr/>
        </p:nvSpPr>
        <p:spPr bwMode="auto">
          <a:xfrm>
            <a:off x="7315200" y="6523038"/>
            <a:ext cx="234950" cy="266700"/>
          </a:xfrm>
          <a:custGeom>
            <a:avLst/>
            <a:gdLst>
              <a:gd name="T0" fmla="*/ 2147483647 w 444"/>
              <a:gd name="T1" fmla="*/ 2147483647 h 502"/>
              <a:gd name="T2" fmla="*/ 2147483647 w 444"/>
              <a:gd name="T3" fmla="*/ 2147483647 h 502"/>
              <a:gd name="T4" fmla="*/ 2147483647 w 444"/>
              <a:gd name="T5" fmla="*/ 2147483647 h 502"/>
              <a:gd name="T6" fmla="*/ 2147483647 w 444"/>
              <a:gd name="T7" fmla="*/ 2147483647 h 502"/>
              <a:gd name="T8" fmla="*/ 2147483647 w 444"/>
              <a:gd name="T9" fmla="*/ 2147483647 h 502"/>
              <a:gd name="T10" fmla="*/ 2147483647 w 444"/>
              <a:gd name="T11" fmla="*/ 2147483647 h 502"/>
              <a:gd name="T12" fmla="*/ 2147483647 w 444"/>
              <a:gd name="T13" fmla="*/ 2147483647 h 502"/>
              <a:gd name="T14" fmla="*/ 2147483647 w 444"/>
              <a:gd name="T15" fmla="*/ 2147483647 h 502"/>
              <a:gd name="T16" fmla="*/ 2147483647 w 444"/>
              <a:gd name="T17" fmla="*/ 2147483647 h 502"/>
              <a:gd name="T18" fmla="*/ 2147483647 w 444"/>
              <a:gd name="T19" fmla="*/ 2147483647 h 502"/>
              <a:gd name="T20" fmla="*/ 2147483647 w 444"/>
              <a:gd name="T21" fmla="*/ 2147483647 h 502"/>
              <a:gd name="T22" fmla="*/ 2147483647 w 444"/>
              <a:gd name="T23" fmla="*/ 2147483647 h 502"/>
              <a:gd name="T24" fmla="*/ 2147483647 w 444"/>
              <a:gd name="T25" fmla="*/ 2147483647 h 502"/>
              <a:gd name="T26" fmla="*/ 2147483647 w 444"/>
              <a:gd name="T27" fmla="*/ 2147483647 h 502"/>
              <a:gd name="T28" fmla="*/ 2147483647 w 444"/>
              <a:gd name="T29" fmla="*/ 2147483647 h 502"/>
              <a:gd name="T30" fmla="*/ 2147483647 w 444"/>
              <a:gd name="T31" fmla="*/ 2147483647 h 502"/>
              <a:gd name="T32" fmla="*/ 2147483647 w 444"/>
              <a:gd name="T33" fmla="*/ 2147483647 h 502"/>
              <a:gd name="T34" fmla="*/ 2147483647 w 444"/>
              <a:gd name="T35" fmla="*/ 2147483647 h 502"/>
              <a:gd name="T36" fmla="*/ 2147483647 w 444"/>
              <a:gd name="T37" fmla="*/ 2147483647 h 502"/>
              <a:gd name="T38" fmla="*/ 2147483647 w 444"/>
              <a:gd name="T39" fmla="*/ 2147483647 h 502"/>
              <a:gd name="T40" fmla="*/ 2147483647 w 444"/>
              <a:gd name="T41" fmla="*/ 2147483647 h 502"/>
              <a:gd name="T42" fmla="*/ 2147483647 w 444"/>
              <a:gd name="T43" fmla="*/ 2147483647 h 502"/>
              <a:gd name="T44" fmla="*/ 2147483647 w 444"/>
              <a:gd name="T45" fmla="*/ 2147483647 h 502"/>
              <a:gd name="T46" fmla="*/ 2147483647 w 444"/>
              <a:gd name="T47" fmla="*/ 2147483647 h 502"/>
              <a:gd name="T48" fmla="*/ 2147483647 w 444"/>
              <a:gd name="T49" fmla="*/ 2147483647 h 502"/>
              <a:gd name="T50" fmla="*/ 2147483647 w 444"/>
              <a:gd name="T51" fmla="*/ 2147483647 h 502"/>
              <a:gd name="T52" fmla="*/ 2147483647 w 444"/>
              <a:gd name="T53" fmla="*/ 2147483647 h 502"/>
              <a:gd name="T54" fmla="*/ 2147483647 w 444"/>
              <a:gd name="T55" fmla="*/ 2147483647 h 502"/>
              <a:gd name="T56" fmla="*/ 2147483647 w 444"/>
              <a:gd name="T57" fmla="*/ 2147483647 h 502"/>
              <a:gd name="T58" fmla="*/ 2147483647 w 444"/>
              <a:gd name="T59" fmla="*/ 2147483647 h 502"/>
              <a:gd name="T60" fmla="*/ 2147483647 w 444"/>
              <a:gd name="T61" fmla="*/ 2147483647 h 502"/>
              <a:gd name="T62" fmla="*/ 2147483647 w 444"/>
              <a:gd name="T63" fmla="*/ 2147483647 h 502"/>
              <a:gd name="T64" fmla="*/ 2147483647 w 444"/>
              <a:gd name="T65" fmla="*/ 2147483647 h 502"/>
              <a:gd name="T66" fmla="*/ 2147483647 w 444"/>
              <a:gd name="T67" fmla="*/ 2147483647 h 502"/>
              <a:gd name="T68" fmla="*/ 2147483647 w 444"/>
              <a:gd name="T69" fmla="*/ 2147483647 h 502"/>
              <a:gd name="T70" fmla="*/ 2147483647 w 444"/>
              <a:gd name="T71" fmla="*/ 2147483647 h 502"/>
              <a:gd name="T72" fmla="*/ 2147483647 w 444"/>
              <a:gd name="T73" fmla="*/ 2147483647 h 502"/>
              <a:gd name="T74" fmla="*/ 2147483647 w 444"/>
              <a:gd name="T75" fmla="*/ 2147483647 h 502"/>
              <a:gd name="T76" fmla="*/ 2147483647 w 444"/>
              <a:gd name="T77" fmla="*/ 2147483647 h 502"/>
              <a:gd name="T78" fmla="*/ 2147483647 w 444"/>
              <a:gd name="T79" fmla="*/ 2147483647 h 502"/>
              <a:gd name="T80" fmla="*/ 2147483647 w 444"/>
              <a:gd name="T81" fmla="*/ 2147483647 h 502"/>
              <a:gd name="T82" fmla="*/ 2147483647 w 444"/>
              <a:gd name="T83" fmla="*/ 2147483647 h 502"/>
              <a:gd name="T84" fmla="*/ 2147483647 w 444"/>
              <a:gd name="T85" fmla="*/ 2147483647 h 502"/>
              <a:gd name="T86" fmla="*/ 2147483647 w 444"/>
              <a:gd name="T87" fmla="*/ 2147483647 h 502"/>
              <a:gd name="T88" fmla="*/ 2147483647 w 444"/>
              <a:gd name="T89" fmla="*/ 0 h 502"/>
              <a:gd name="T90" fmla="*/ 2147483647 w 444"/>
              <a:gd name="T91" fmla="*/ 0 h 502"/>
              <a:gd name="T92" fmla="*/ 2147483647 w 444"/>
              <a:gd name="T93" fmla="*/ 2147483647 h 502"/>
              <a:gd name="T94" fmla="*/ 2147483647 w 444"/>
              <a:gd name="T95" fmla="*/ 2147483647 h 502"/>
              <a:gd name="T96" fmla="*/ 2147483647 w 444"/>
              <a:gd name="T97" fmla="*/ 2147483647 h 502"/>
              <a:gd name="T98" fmla="*/ 0 w 444"/>
              <a:gd name="T99" fmla="*/ 2147483647 h 502"/>
              <a:gd name="T100" fmla="*/ 2147483647 w 444"/>
              <a:gd name="T101" fmla="*/ 2147483647 h 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4"/>
              <a:gd name="T154" fmla="*/ 0 h 502"/>
              <a:gd name="T155" fmla="*/ 444 w 444"/>
              <a:gd name="T156" fmla="*/ 502 h 5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4" h="502">
                <a:moveTo>
                  <a:pt x="16" y="60"/>
                </a:moveTo>
                <a:lnTo>
                  <a:pt x="16" y="59"/>
                </a:lnTo>
                <a:lnTo>
                  <a:pt x="19" y="59"/>
                </a:lnTo>
                <a:lnTo>
                  <a:pt x="24" y="56"/>
                </a:lnTo>
                <a:lnTo>
                  <a:pt x="31" y="54"/>
                </a:lnTo>
                <a:lnTo>
                  <a:pt x="39" y="51"/>
                </a:lnTo>
                <a:lnTo>
                  <a:pt x="48" y="50"/>
                </a:lnTo>
                <a:lnTo>
                  <a:pt x="57" y="47"/>
                </a:lnTo>
                <a:lnTo>
                  <a:pt x="67" y="45"/>
                </a:lnTo>
                <a:lnTo>
                  <a:pt x="76" y="44"/>
                </a:lnTo>
                <a:lnTo>
                  <a:pt x="87" y="44"/>
                </a:lnTo>
                <a:lnTo>
                  <a:pt x="96" y="44"/>
                </a:lnTo>
                <a:lnTo>
                  <a:pt x="105" y="45"/>
                </a:lnTo>
                <a:lnTo>
                  <a:pt x="111" y="48"/>
                </a:lnTo>
                <a:lnTo>
                  <a:pt x="117" y="54"/>
                </a:lnTo>
                <a:lnTo>
                  <a:pt x="121" y="59"/>
                </a:lnTo>
                <a:lnTo>
                  <a:pt x="124" y="68"/>
                </a:lnTo>
                <a:lnTo>
                  <a:pt x="124" y="77"/>
                </a:lnTo>
                <a:lnTo>
                  <a:pt x="126" y="87"/>
                </a:lnTo>
                <a:lnTo>
                  <a:pt x="127" y="99"/>
                </a:lnTo>
                <a:lnTo>
                  <a:pt x="129" y="111"/>
                </a:lnTo>
                <a:lnTo>
                  <a:pt x="129" y="123"/>
                </a:lnTo>
                <a:lnTo>
                  <a:pt x="129" y="137"/>
                </a:lnTo>
                <a:lnTo>
                  <a:pt x="129" y="150"/>
                </a:lnTo>
                <a:lnTo>
                  <a:pt x="129" y="164"/>
                </a:lnTo>
                <a:lnTo>
                  <a:pt x="129" y="174"/>
                </a:lnTo>
                <a:lnTo>
                  <a:pt x="129" y="187"/>
                </a:lnTo>
                <a:lnTo>
                  <a:pt x="129" y="198"/>
                </a:lnTo>
                <a:lnTo>
                  <a:pt x="129" y="210"/>
                </a:lnTo>
                <a:lnTo>
                  <a:pt x="129" y="219"/>
                </a:lnTo>
                <a:lnTo>
                  <a:pt x="129" y="228"/>
                </a:lnTo>
                <a:lnTo>
                  <a:pt x="127" y="232"/>
                </a:lnTo>
                <a:lnTo>
                  <a:pt x="127" y="240"/>
                </a:lnTo>
                <a:lnTo>
                  <a:pt x="127" y="244"/>
                </a:lnTo>
                <a:lnTo>
                  <a:pt x="130" y="258"/>
                </a:lnTo>
                <a:lnTo>
                  <a:pt x="135" y="273"/>
                </a:lnTo>
                <a:lnTo>
                  <a:pt x="142" y="294"/>
                </a:lnTo>
                <a:lnTo>
                  <a:pt x="150" y="315"/>
                </a:lnTo>
                <a:lnTo>
                  <a:pt x="159" y="339"/>
                </a:lnTo>
                <a:lnTo>
                  <a:pt x="169" y="366"/>
                </a:lnTo>
                <a:lnTo>
                  <a:pt x="181" y="391"/>
                </a:lnTo>
                <a:lnTo>
                  <a:pt x="193" y="413"/>
                </a:lnTo>
                <a:lnTo>
                  <a:pt x="205" y="437"/>
                </a:lnTo>
                <a:lnTo>
                  <a:pt x="217" y="458"/>
                </a:lnTo>
                <a:lnTo>
                  <a:pt x="229" y="476"/>
                </a:lnTo>
                <a:lnTo>
                  <a:pt x="238" y="490"/>
                </a:lnTo>
                <a:lnTo>
                  <a:pt x="250" y="499"/>
                </a:lnTo>
                <a:lnTo>
                  <a:pt x="259" y="502"/>
                </a:lnTo>
                <a:lnTo>
                  <a:pt x="268" y="500"/>
                </a:lnTo>
                <a:lnTo>
                  <a:pt x="271" y="496"/>
                </a:lnTo>
                <a:lnTo>
                  <a:pt x="275" y="493"/>
                </a:lnTo>
                <a:lnTo>
                  <a:pt x="281" y="490"/>
                </a:lnTo>
                <a:lnTo>
                  <a:pt x="289" y="485"/>
                </a:lnTo>
                <a:lnTo>
                  <a:pt x="296" y="481"/>
                </a:lnTo>
                <a:lnTo>
                  <a:pt x="304" y="478"/>
                </a:lnTo>
                <a:lnTo>
                  <a:pt x="311" y="475"/>
                </a:lnTo>
                <a:lnTo>
                  <a:pt x="322" y="472"/>
                </a:lnTo>
                <a:lnTo>
                  <a:pt x="329" y="466"/>
                </a:lnTo>
                <a:lnTo>
                  <a:pt x="337" y="463"/>
                </a:lnTo>
                <a:lnTo>
                  <a:pt x="344" y="458"/>
                </a:lnTo>
                <a:lnTo>
                  <a:pt x="353" y="455"/>
                </a:lnTo>
                <a:lnTo>
                  <a:pt x="361" y="451"/>
                </a:lnTo>
                <a:lnTo>
                  <a:pt x="368" y="446"/>
                </a:lnTo>
                <a:lnTo>
                  <a:pt x="376" y="442"/>
                </a:lnTo>
                <a:lnTo>
                  <a:pt x="382" y="439"/>
                </a:lnTo>
                <a:lnTo>
                  <a:pt x="385" y="434"/>
                </a:lnTo>
                <a:lnTo>
                  <a:pt x="395" y="427"/>
                </a:lnTo>
                <a:lnTo>
                  <a:pt x="401" y="422"/>
                </a:lnTo>
                <a:lnTo>
                  <a:pt x="409" y="416"/>
                </a:lnTo>
                <a:lnTo>
                  <a:pt x="415" y="410"/>
                </a:lnTo>
                <a:lnTo>
                  <a:pt x="424" y="404"/>
                </a:lnTo>
                <a:lnTo>
                  <a:pt x="428" y="399"/>
                </a:lnTo>
                <a:lnTo>
                  <a:pt x="434" y="391"/>
                </a:lnTo>
                <a:lnTo>
                  <a:pt x="439" y="385"/>
                </a:lnTo>
                <a:lnTo>
                  <a:pt x="443" y="379"/>
                </a:lnTo>
                <a:lnTo>
                  <a:pt x="444" y="373"/>
                </a:lnTo>
                <a:lnTo>
                  <a:pt x="444" y="367"/>
                </a:lnTo>
                <a:lnTo>
                  <a:pt x="442" y="363"/>
                </a:lnTo>
                <a:lnTo>
                  <a:pt x="437" y="360"/>
                </a:lnTo>
                <a:lnTo>
                  <a:pt x="428" y="354"/>
                </a:lnTo>
                <a:lnTo>
                  <a:pt x="421" y="352"/>
                </a:lnTo>
                <a:lnTo>
                  <a:pt x="413" y="352"/>
                </a:lnTo>
                <a:lnTo>
                  <a:pt x="409" y="355"/>
                </a:lnTo>
                <a:lnTo>
                  <a:pt x="398" y="361"/>
                </a:lnTo>
                <a:lnTo>
                  <a:pt x="394" y="367"/>
                </a:lnTo>
                <a:lnTo>
                  <a:pt x="389" y="369"/>
                </a:lnTo>
                <a:lnTo>
                  <a:pt x="385" y="372"/>
                </a:lnTo>
                <a:lnTo>
                  <a:pt x="377" y="373"/>
                </a:lnTo>
                <a:lnTo>
                  <a:pt x="371" y="378"/>
                </a:lnTo>
                <a:lnTo>
                  <a:pt x="362" y="379"/>
                </a:lnTo>
                <a:lnTo>
                  <a:pt x="353" y="382"/>
                </a:lnTo>
                <a:lnTo>
                  <a:pt x="344" y="384"/>
                </a:lnTo>
                <a:lnTo>
                  <a:pt x="337" y="387"/>
                </a:lnTo>
                <a:lnTo>
                  <a:pt x="326" y="390"/>
                </a:lnTo>
                <a:lnTo>
                  <a:pt x="317" y="393"/>
                </a:lnTo>
                <a:lnTo>
                  <a:pt x="308" y="396"/>
                </a:lnTo>
                <a:lnTo>
                  <a:pt x="299" y="399"/>
                </a:lnTo>
                <a:lnTo>
                  <a:pt x="292" y="401"/>
                </a:lnTo>
                <a:lnTo>
                  <a:pt x="284" y="404"/>
                </a:lnTo>
                <a:lnTo>
                  <a:pt x="277" y="409"/>
                </a:lnTo>
                <a:lnTo>
                  <a:pt x="272" y="413"/>
                </a:lnTo>
                <a:lnTo>
                  <a:pt x="262" y="416"/>
                </a:lnTo>
                <a:lnTo>
                  <a:pt x="253" y="418"/>
                </a:lnTo>
                <a:lnTo>
                  <a:pt x="244" y="413"/>
                </a:lnTo>
                <a:lnTo>
                  <a:pt x="238" y="404"/>
                </a:lnTo>
                <a:lnTo>
                  <a:pt x="233" y="399"/>
                </a:lnTo>
                <a:lnTo>
                  <a:pt x="229" y="393"/>
                </a:lnTo>
                <a:lnTo>
                  <a:pt x="224" y="385"/>
                </a:lnTo>
                <a:lnTo>
                  <a:pt x="222" y="379"/>
                </a:lnTo>
                <a:lnTo>
                  <a:pt x="217" y="369"/>
                </a:lnTo>
                <a:lnTo>
                  <a:pt x="214" y="360"/>
                </a:lnTo>
                <a:lnTo>
                  <a:pt x="211" y="348"/>
                </a:lnTo>
                <a:lnTo>
                  <a:pt x="208" y="339"/>
                </a:lnTo>
                <a:lnTo>
                  <a:pt x="204" y="324"/>
                </a:lnTo>
                <a:lnTo>
                  <a:pt x="199" y="306"/>
                </a:lnTo>
                <a:lnTo>
                  <a:pt x="196" y="285"/>
                </a:lnTo>
                <a:lnTo>
                  <a:pt x="193" y="262"/>
                </a:lnTo>
                <a:lnTo>
                  <a:pt x="190" y="235"/>
                </a:lnTo>
                <a:lnTo>
                  <a:pt x="187" y="210"/>
                </a:lnTo>
                <a:lnTo>
                  <a:pt x="186" y="183"/>
                </a:lnTo>
                <a:lnTo>
                  <a:pt x="183" y="156"/>
                </a:lnTo>
                <a:lnTo>
                  <a:pt x="178" y="128"/>
                </a:lnTo>
                <a:lnTo>
                  <a:pt x="175" y="102"/>
                </a:lnTo>
                <a:lnTo>
                  <a:pt x="172" y="77"/>
                </a:lnTo>
                <a:lnTo>
                  <a:pt x="168" y="57"/>
                </a:lnTo>
                <a:lnTo>
                  <a:pt x="163" y="38"/>
                </a:lnTo>
                <a:lnTo>
                  <a:pt x="159" y="23"/>
                </a:lnTo>
                <a:lnTo>
                  <a:pt x="151" y="14"/>
                </a:lnTo>
                <a:lnTo>
                  <a:pt x="145" y="9"/>
                </a:lnTo>
                <a:lnTo>
                  <a:pt x="136" y="6"/>
                </a:lnTo>
                <a:lnTo>
                  <a:pt x="129" y="5"/>
                </a:lnTo>
                <a:lnTo>
                  <a:pt x="120" y="2"/>
                </a:lnTo>
                <a:lnTo>
                  <a:pt x="111" y="2"/>
                </a:lnTo>
                <a:lnTo>
                  <a:pt x="100" y="0"/>
                </a:lnTo>
                <a:lnTo>
                  <a:pt x="90" y="0"/>
                </a:lnTo>
                <a:lnTo>
                  <a:pt x="79" y="0"/>
                </a:lnTo>
                <a:lnTo>
                  <a:pt x="70" y="0"/>
                </a:lnTo>
                <a:lnTo>
                  <a:pt x="61" y="0"/>
                </a:lnTo>
                <a:lnTo>
                  <a:pt x="51" y="0"/>
                </a:lnTo>
                <a:lnTo>
                  <a:pt x="42" y="2"/>
                </a:lnTo>
                <a:lnTo>
                  <a:pt x="36" y="5"/>
                </a:lnTo>
                <a:lnTo>
                  <a:pt x="28" y="6"/>
                </a:lnTo>
                <a:lnTo>
                  <a:pt x="22" y="9"/>
                </a:lnTo>
                <a:lnTo>
                  <a:pt x="18" y="12"/>
                </a:lnTo>
                <a:lnTo>
                  <a:pt x="16" y="15"/>
                </a:lnTo>
                <a:lnTo>
                  <a:pt x="9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0" y="54"/>
                </a:lnTo>
                <a:lnTo>
                  <a:pt x="3" y="59"/>
                </a:lnTo>
                <a:lnTo>
                  <a:pt x="7" y="62"/>
                </a:lnTo>
                <a:lnTo>
                  <a:pt x="16" y="6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5" name="Freeform 64"/>
          <p:cNvSpPr>
            <a:spLocks/>
          </p:cNvSpPr>
          <p:nvPr/>
        </p:nvSpPr>
        <p:spPr bwMode="auto">
          <a:xfrm>
            <a:off x="7519988" y="5953125"/>
            <a:ext cx="96837" cy="46038"/>
          </a:xfrm>
          <a:custGeom>
            <a:avLst/>
            <a:gdLst>
              <a:gd name="T0" fmla="*/ 2147483647 w 184"/>
              <a:gd name="T1" fmla="*/ 0 h 88"/>
              <a:gd name="T2" fmla="*/ 2147483647 w 184"/>
              <a:gd name="T3" fmla="*/ 0 h 88"/>
              <a:gd name="T4" fmla="*/ 2147483647 w 184"/>
              <a:gd name="T5" fmla="*/ 0 h 88"/>
              <a:gd name="T6" fmla="*/ 2147483647 w 184"/>
              <a:gd name="T7" fmla="*/ 0 h 88"/>
              <a:gd name="T8" fmla="*/ 2147483647 w 184"/>
              <a:gd name="T9" fmla="*/ 2147483647 h 88"/>
              <a:gd name="T10" fmla="*/ 2147483647 w 184"/>
              <a:gd name="T11" fmla="*/ 2147483647 h 88"/>
              <a:gd name="T12" fmla="*/ 2147483647 w 184"/>
              <a:gd name="T13" fmla="*/ 2147483647 h 88"/>
              <a:gd name="T14" fmla="*/ 2147483647 w 184"/>
              <a:gd name="T15" fmla="*/ 2147483647 h 88"/>
              <a:gd name="T16" fmla="*/ 2147483647 w 184"/>
              <a:gd name="T17" fmla="*/ 2147483647 h 88"/>
              <a:gd name="T18" fmla="*/ 2147483647 w 184"/>
              <a:gd name="T19" fmla="*/ 2147483647 h 88"/>
              <a:gd name="T20" fmla="*/ 2147483647 w 184"/>
              <a:gd name="T21" fmla="*/ 2147483647 h 88"/>
              <a:gd name="T22" fmla="*/ 2147483647 w 184"/>
              <a:gd name="T23" fmla="*/ 2147483647 h 88"/>
              <a:gd name="T24" fmla="*/ 2147483647 w 184"/>
              <a:gd name="T25" fmla="*/ 2147483647 h 88"/>
              <a:gd name="T26" fmla="*/ 2147483647 w 184"/>
              <a:gd name="T27" fmla="*/ 2147483647 h 88"/>
              <a:gd name="T28" fmla="*/ 2147483647 w 184"/>
              <a:gd name="T29" fmla="*/ 2147483647 h 88"/>
              <a:gd name="T30" fmla="*/ 2147483647 w 184"/>
              <a:gd name="T31" fmla="*/ 2147483647 h 88"/>
              <a:gd name="T32" fmla="*/ 2147483647 w 184"/>
              <a:gd name="T33" fmla="*/ 2147483647 h 88"/>
              <a:gd name="T34" fmla="*/ 2147483647 w 184"/>
              <a:gd name="T35" fmla="*/ 2147483647 h 88"/>
              <a:gd name="T36" fmla="*/ 2147483647 w 184"/>
              <a:gd name="T37" fmla="*/ 2147483647 h 88"/>
              <a:gd name="T38" fmla="*/ 0 w 184"/>
              <a:gd name="T39" fmla="*/ 2147483647 h 88"/>
              <a:gd name="T40" fmla="*/ 2147483647 w 184"/>
              <a:gd name="T41" fmla="*/ 2147483647 h 88"/>
              <a:gd name="T42" fmla="*/ 2147483647 w 184"/>
              <a:gd name="T43" fmla="*/ 2147483647 h 88"/>
              <a:gd name="T44" fmla="*/ 2147483647 w 184"/>
              <a:gd name="T45" fmla="*/ 2147483647 h 88"/>
              <a:gd name="T46" fmla="*/ 2147483647 w 184"/>
              <a:gd name="T47" fmla="*/ 2147483647 h 88"/>
              <a:gd name="T48" fmla="*/ 2147483647 w 184"/>
              <a:gd name="T49" fmla="*/ 2147483647 h 88"/>
              <a:gd name="T50" fmla="*/ 2147483647 w 184"/>
              <a:gd name="T51" fmla="*/ 2147483647 h 88"/>
              <a:gd name="T52" fmla="*/ 2147483647 w 184"/>
              <a:gd name="T53" fmla="*/ 2147483647 h 88"/>
              <a:gd name="T54" fmla="*/ 2147483647 w 184"/>
              <a:gd name="T55" fmla="*/ 2147483647 h 88"/>
              <a:gd name="T56" fmla="*/ 2147483647 w 184"/>
              <a:gd name="T57" fmla="*/ 2147483647 h 88"/>
              <a:gd name="T58" fmla="*/ 2147483647 w 184"/>
              <a:gd name="T59" fmla="*/ 2147483647 h 88"/>
              <a:gd name="T60" fmla="*/ 2147483647 w 184"/>
              <a:gd name="T61" fmla="*/ 2147483647 h 88"/>
              <a:gd name="T62" fmla="*/ 2147483647 w 184"/>
              <a:gd name="T63" fmla="*/ 2147483647 h 88"/>
              <a:gd name="T64" fmla="*/ 2147483647 w 184"/>
              <a:gd name="T65" fmla="*/ 2147483647 h 88"/>
              <a:gd name="T66" fmla="*/ 2147483647 w 184"/>
              <a:gd name="T67" fmla="*/ 2147483647 h 88"/>
              <a:gd name="T68" fmla="*/ 2147483647 w 184"/>
              <a:gd name="T69" fmla="*/ 2147483647 h 88"/>
              <a:gd name="T70" fmla="*/ 2147483647 w 184"/>
              <a:gd name="T71" fmla="*/ 2147483647 h 88"/>
              <a:gd name="T72" fmla="*/ 2147483647 w 184"/>
              <a:gd name="T73" fmla="*/ 2147483647 h 88"/>
              <a:gd name="T74" fmla="*/ 2147483647 w 184"/>
              <a:gd name="T75" fmla="*/ 2147483647 h 88"/>
              <a:gd name="T76" fmla="*/ 2147483647 w 184"/>
              <a:gd name="T77" fmla="*/ 2147483647 h 88"/>
              <a:gd name="T78" fmla="*/ 2147483647 w 184"/>
              <a:gd name="T79" fmla="*/ 2147483647 h 88"/>
              <a:gd name="T80" fmla="*/ 2147483647 w 184"/>
              <a:gd name="T81" fmla="*/ 2147483647 h 88"/>
              <a:gd name="T82" fmla="*/ 2147483647 w 184"/>
              <a:gd name="T83" fmla="*/ 2147483647 h 88"/>
              <a:gd name="T84" fmla="*/ 2147483647 w 184"/>
              <a:gd name="T85" fmla="*/ 2147483647 h 88"/>
              <a:gd name="T86" fmla="*/ 2147483647 w 184"/>
              <a:gd name="T87" fmla="*/ 2147483647 h 88"/>
              <a:gd name="T88" fmla="*/ 2147483647 w 184"/>
              <a:gd name="T89" fmla="*/ 2147483647 h 88"/>
              <a:gd name="T90" fmla="*/ 2147483647 w 184"/>
              <a:gd name="T91" fmla="*/ 2147483647 h 88"/>
              <a:gd name="T92" fmla="*/ 2147483647 w 184"/>
              <a:gd name="T93" fmla="*/ 0 h 88"/>
              <a:gd name="T94" fmla="*/ 2147483647 w 184"/>
              <a:gd name="T95" fmla="*/ 0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"/>
              <a:gd name="T145" fmla="*/ 0 h 88"/>
              <a:gd name="T146" fmla="*/ 184 w 184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" h="88">
                <a:moveTo>
                  <a:pt x="177" y="0"/>
                </a:moveTo>
                <a:lnTo>
                  <a:pt x="174" y="0"/>
                </a:lnTo>
                <a:lnTo>
                  <a:pt x="169" y="0"/>
                </a:lnTo>
                <a:lnTo>
                  <a:pt x="160" y="0"/>
                </a:lnTo>
                <a:lnTo>
                  <a:pt x="151" y="1"/>
                </a:lnTo>
                <a:lnTo>
                  <a:pt x="138" y="1"/>
                </a:lnTo>
                <a:lnTo>
                  <a:pt x="126" y="4"/>
                </a:lnTo>
                <a:lnTo>
                  <a:pt x="111" y="5"/>
                </a:lnTo>
                <a:lnTo>
                  <a:pt x="96" y="8"/>
                </a:lnTo>
                <a:lnTo>
                  <a:pt x="79" y="11"/>
                </a:lnTo>
                <a:lnTo>
                  <a:pt x="65" y="14"/>
                </a:lnTo>
                <a:lnTo>
                  <a:pt x="50" y="17"/>
                </a:lnTo>
                <a:lnTo>
                  <a:pt x="38" y="22"/>
                </a:lnTo>
                <a:lnTo>
                  <a:pt x="26" y="25"/>
                </a:lnTo>
                <a:lnTo>
                  <a:pt x="18" y="28"/>
                </a:lnTo>
                <a:lnTo>
                  <a:pt x="11" y="32"/>
                </a:lnTo>
                <a:lnTo>
                  <a:pt x="8" y="37"/>
                </a:lnTo>
                <a:lnTo>
                  <a:pt x="3" y="44"/>
                </a:lnTo>
                <a:lnTo>
                  <a:pt x="2" y="52"/>
                </a:lnTo>
                <a:lnTo>
                  <a:pt x="0" y="59"/>
                </a:lnTo>
                <a:lnTo>
                  <a:pt x="2" y="68"/>
                </a:lnTo>
                <a:lnTo>
                  <a:pt x="2" y="76"/>
                </a:lnTo>
                <a:lnTo>
                  <a:pt x="5" y="82"/>
                </a:lnTo>
                <a:lnTo>
                  <a:pt x="8" y="85"/>
                </a:lnTo>
                <a:lnTo>
                  <a:pt x="15" y="88"/>
                </a:lnTo>
                <a:lnTo>
                  <a:pt x="18" y="86"/>
                </a:lnTo>
                <a:lnTo>
                  <a:pt x="24" y="85"/>
                </a:lnTo>
                <a:lnTo>
                  <a:pt x="33" y="83"/>
                </a:lnTo>
                <a:lnTo>
                  <a:pt x="45" y="80"/>
                </a:lnTo>
                <a:lnTo>
                  <a:pt x="59" y="76"/>
                </a:lnTo>
                <a:lnTo>
                  <a:pt x="72" y="73"/>
                </a:lnTo>
                <a:lnTo>
                  <a:pt x="85" y="70"/>
                </a:lnTo>
                <a:lnTo>
                  <a:pt x="102" y="65"/>
                </a:lnTo>
                <a:lnTo>
                  <a:pt x="115" y="61"/>
                </a:lnTo>
                <a:lnTo>
                  <a:pt x="129" y="58"/>
                </a:lnTo>
                <a:lnTo>
                  <a:pt x="142" y="52"/>
                </a:lnTo>
                <a:lnTo>
                  <a:pt x="156" y="49"/>
                </a:lnTo>
                <a:lnTo>
                  <a:pt x="165" y="44"/>
                </a:lnTo>
                <a:lnTo>
                  <a:pt x="174" y="41"/>
                </a:lnTo>
                <a:lnTo>
                  <a:pt x="178" y="38"/>
                </a:lnTo>
                <a:lnTo>
                  <a:pt x="183" y="37"/>
                </a:lnTo>
                <a:lnTo>
                  <a:pt x="183" y="31"/>
                </a:lnTo>
                <a:lnTo>
                  <a:pt x="184" y="25"/>
                </a:lnTo>
                <a:lnTo>
                  <a:pt x="183" y="17"/>
                </a:lnTo>
                <a:lnTo>
                  <a:pt x="183" y="13"/>
                </a:lnTo>
                <a:lnTo>
                  <a:pt x="178" y="3"/>
                </a:lnTo>
                <a:lnTo>
                  <a:pt x="177" y="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6" name="Freeform 65"/>
          <p:cNvSpPr>
            <a:spLocks/>
          </p:cNvSpPr>
          <p:nvPr/>
        </p:nvSpPr>
        <p:spPr bwMode="auto">
          <a:xfrm>
            <a:off x="7643813" y="5734050"/>
            <a:ext cx="173037" cy="233363"/>
          </a:xfrm>
          <a:custGeom>
            <a:avLst/>
            <a:gdLst>
              <a:gd name="T0" fmla="*/ 2147483647 w 326"/>
              <a:gd name="T1" fmla="*/ 2147483647 h 440"/>
              <a:gd name="T2" fmla="*/ 2147483647 w 326"/>
              <a:gd name="T3" fmla="*/ 2147483647 h 440"/>
              <a:gd name="T4" fmla="*/ 2147483647 w 326"/>
              <a:gd name="T5" fmla="*/ 2147483647 h 440"/>
              <a:gd name="T6" fmla="*/ 2147483647 w 326"/>
              <a:gd name="T7" fmla="*/ 2147483647 h 440"/>
              <a:gd name="T8" fmla="*/ 2147483647 w 326"/>
              <a:gd name="T9" fmla="*/ 2147483647 h 440"/>
              <a:gd name="T10" fmla="*/ 2147483647 w 326"/>
              <a:gd name="T11" fmla="*/ 2147483647 h 440"/>
              <a:gd name="T12" fmla="*/ 2147483647 w 326"/>
              <a:gd name="T13" fmla="*/ 2147483647 h 440"/>
              <a:gd name="T14" fmla="*/ 2147483647 w 326"/>
              <a:gd name="T15" fmla="*/ 2147483647 h 440"/>
              <a:gd name="T16" fmla="*/ 2147483647 w 326"/>
              <a:gd name="T17" fmla="*/ 2147483647 h 440"/>
              <a:gd name="T18" fmla="*/ 2147483647 w 326"/>
              <a:gd name="T19" fmla="*/ 2147483647 h 440"/>
              <a:gd name="T20" fmla="*/ 2147483647 w 326"/>
              <a:gd name="T21" fmla="*/ 2147483647 h 440"/>
              <a:gd name="T22" fmla="*/ 2147483647 w 326"/>
              <a:gd name="T23" fmla="*/ 2147483647 h 440"/>
              <a:gd name="T24" fmla="*/ 2147483647 w 326"/>
              <a:gd name="T25" fmla="*/ 2147483647 h 440"/>
              <a:gd name="T26" fmla="*/ 2147483647 w 326"/>
              <a:gd name="T27" fmla="*/ 2147483647 h 440"/>
              <a:gd name="T28" fmla="*/ 2147483647 w 326"/>
              <a:gd name="T29" fmla="*/ 2147483647 h 440"/>
              <a:gd name="T30" fmla="*/ 2147483647 w 326"/>
              <a:gd name="T31" fmla="*/ 2147483647 h 440"/>
              <a:gd name="T32" fmla="*/ 2147483647 w 326"/>
              <a:gd name="T33" fmla="*/ 2147483647 h 440"/>
              <a:gd name="T34" fmla="*/ 2147483647 w 326"/>
              <a:gd name="T35" fmla="*/ 2147483647 h 440"/>
              <a:gd name="T36" fmla="*/ 2147483647 w 326"/>
              <a:gd name="T37" fmla="*/ 2147483647 h 440"/>
              <a:gd name="T38" fmla="*/ 2147483647 w 326"/>
              <a:gd name="T39" fmla="*/ 2147483647 h 440"/>
              <a:gd name="T40" fmla="*/ 2147483647 w 326"/>
              <a:gd name="T41" fmla="*/ 2147483647 h 440"/>
              <a:gd name="T42" fmla="*/ 2147483647 w 326"/>
              <a:gd name="T43" fmla="*/ 2147483647 h 440"/>
              <a:gd name="T44" fmla="*/ 2147483647 w 326"/>
              <a:gd name="T45" fmla="*/ 2147483647 h 440"/>
              <a:gd name="T46" fmla="*/ 2147483647 w 326"/>
              <a:gd name="T47" fmla="*/ 2147483647 h 440"/>
              <a:gd name="T48" fmla="*/ 2147483647 w 326"/>
              <a:gd name="T49" fmla="*/ 2147483647 h 440"/>
              <a:gd name="T50" fmla="*/ 2147483647 w 326"/>
              <a:gd name="T51" fmla="*/ 2147483647 h 440"/>
              <a:gd name="T52" fmla="*/ 2147483647 w 326"/>
              <a:gd name="T53" fmla="*/ 2147483647 h 440"/>
              <a:gd name="T54" fmla="*/ 2147483647 w 326"/>
              <a:gd name="T55" fmla="*/ 2147483647 h 440"/>
              <a:gd name="T56" fmla="*/ 2147483647 w 326"/>
              <a:gd name="T57" fmla="*/ 2147483647 h 440"/>
              <a:gd name="T58" fmla="*/ 2147483647 w 326"/>
              <a:gd name="T59" fmla="*/ 2147483647 h 440"/>
              <a:gd name="T60" fmla="*/ 2147483647 w 326"/>
              <a:gd name="T61" fmla="*/ 2147483647 h 440"/>
              <a:gd name="T62" fmla="*/ 2147483647 w 326"/>
              <a:gd name="T63" fmla="*/ 2147483647 h 440"/>
              <a:gd name="T64" fmla="*/ 2147483647 w 326"/>
              <a:gd name="T65" fmla="*/ 0 h 440"/>
              <a:gd name="T66" fmla="*/ 2147483647 w 326"/>
              <a:gd name="T67" fmla="*/ 0 h 440"/>
              <a:gd name="T68" fmla="*/ 2147483647 w 326"/>
              <a:gd name="T69" fmla="*/ 2147483647 h 440"/>
              <a:gd name="T70" fmla="*/ 2147483647 w 326"/>
              <a:gd name="T71" fmla="*/ 2147483647 h 440"/>
              <a:gd name="T72" fmla="*/ 2147483647 w 326"/>
              <a:gd name="T73" fmla="*/ 2147483647 h 440"/>
              <a:gd name="T74" fmla="*/ 2147483647 w 326"/>
              <a:gd name="T75" fmla="*/ 2147483647 h 440"/>
              <a:gd name="T76" fmla="*/ 2147483647 w 326"/>
              <a:gd name="T77" fmla="*/ 2147483647 h 440"/>
              <a:gd name="T78" fmla="*/ 0 w 326"/>
              <a:gd name="T79" fmla="*/ 2147483647 h 440"/>
              <a:gd name="T80" fmla="*/ 2147483647 w 326"/>
              <a:gd name="T81" fmla="*/ 2147483647 h 440"/>
              <a:gd name="T82" fmla="*/ 2147483647 w 326"/>
              <a:gd name="T83" fmla="*/ 2147483647 h 440"/>
              <a:gd name="T84" fmla="*/ 2147483647 w 326"/>
              <a:gd name="T85" fmla="*/ 2147483647 h 440"/>
              <a:gd name="T86" fmla="*/ 2147483647 w 326"/>
              <a:gd name="T87" fmla="*/ 2147483647 h 440"/>
              <a:gd name="T88" fmla="*/ 2147483647 w 326"/>
              <a:gd name="T89" fmla="*/ 2147483647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6"/>
              <a:gd name="T136" fmla="*/ 0 h 440"/>
              <a:gd name="T137" fmla="*/ 326 w 326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6" h="440">
                <a:moveTo>
                  <a:pt x="293" y="358"/>
                </a:moveTo>
                <a:lnTo>
                  <a:pt x="293" y="355"/>
                </a:lnTo>
                <a:lnTo>
                  <a:pt x="295" y="352"/>
                </a:lnTo>
                <a:lnTo>
                  <a:pt x="296" y="348"/>
                </a:lnTo>
                <a:lnTo>
                  <a:pt x="299" y="342"/>
                </a:lnTo>
                <a:lnTo>
                  <a:pt x="301" y="333"/>
                </a:lnTo>
                <a:lnTo>
                  <a:pt x="305" y="324"/>
                </a:lnTo>
                <a:lnTo>
                  <a:pt x="308" y="313"/>
                </a:lnTo>
                <a:lnTo>
                  <a:pt x="311" y="303"/>
                </a:lnTo>
                <a:lnTo>
                  <a:pt x="313" y="291"/>
                </a:lnTo>
                <a:lnTo>
                  <a:pt x="317" y="279"/>
                </a:lnTo>
                <a:lnTo>
                  <a:pt x="319" y="267"/>
                </a:lnTo>
                <a:lnTo>
                  <a:pt x="323" y="255"/>
                </a:lnTo>
                <a:lnTo>
                  <a:pt x="323" y="241"/>
                </a:lnTo>
                <a:lnTo>
                  <a:pt x="326" y="231"/>
                </a:lnTo>
                <a:lnTo>
                  <a:pt x="326" y="220"/>
                </a:lnTo>
                <a:lnTo>
                  <a:pt x="326" y="211"/>
                </a:lnTo>
                <a:lnTo>
                  <a:pt x="325" y="201"/>
                </a:lnTo>
                <a:lnTo>
                  <a:pt x="323" y="189"/>
                </a:lnTo>
                <a:lnTo>
                  <a:pt x="323" y="179"/>
                </a:lnTo>
                <a:lnTo>
                  <a:pt x="322" y="167"/>
                </a:lnTo>
                <a:lnTo>
                  <a:pt x="319" y="155"/>
                </a:lnTo>
                <a:lnTo>
                  <a:pt x="317" y="144"/>
                </a:lnTo>
                <a:lnTo>
                  <a:pt x="314" y="134"/>
                </a:lnTo>
                <a:lnTo>
                  <a:pt x="313" y="123"/>
                </a:lnTo>
                <a:lnTo>
                  <a:pt x="310" y="113"/>
                </a:lnTo>
                <a:lnTo>
                  <a:pt x="307" y="104"/>
                </a:lnTo>
                <a:lnTo>
                  <a:pt x="305" y="95"/>
                </a:lnTo>
                <a:lnTo>
                  <a:pt x="304" y="90"/>
                </a:lnTo>
                <a:lnTo>
                  <a:pt x="301" y="83"/>
                </a:lnTo>
                <a:lnTo>
                  <a:pt x="301" y="80"/>
                </a:lnTo>
                <a:lnTo>
                  <a:pt x="301" y="77"/>
                </a:lnTo>
                <a:lnTo>
                  <a:pt x="205" y="0"/>
                </a:lnTo>
                <a:lnTo>
                  <a:pt x="142" y="0"/>
                </a:lnTo>
                <a:lnTo>
                  <a:pt x="66" y="66"/>
                </a:lnTo>
                <a:lnTo>
                  <a:pt x="27" y="202"/>
                </a:lnTo>
                <a:lnTo>
                  <a:pt x="124" y="258"/>
                </a:lnTo>
                <a:lnTo>
                  <a:pt x="124" y="315"/>
                </a:lnTo>
                <a:lnTo>
                  <a:pt x="45" y="331"/>
                </a:lnTo>
                <a:lnTo>
                  <a:pt x="0" y="358"/>
                </a:lnTo>
                <a:lnTo>
                  <a:pt x="9" y="414"/>
                </a:lnTo>
                <a:lnTo>
                  <a:pt x="115" y="440"/>
                </a:lnTo>
                <a:lnTo>
                  <a:pt x="208" y="434"/>
                </a:lnTo>
                <a:lnTo>
                  <a:pt x="293" y="358"/>
                </a:lnTo>
                <a:close/>
              </a:path>
            </a:pathLst>
          </a:custGeom>
          <a:solidFill>
            <a:srgbClr val="D9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7" name="Freeform 66"/>
          <p:cNvSpPr>
            <a:spLocks/>
          </p:cNvSpPr>
          <p:nvPr/>
        </p:nvSpPr>
        <p:spPr bwMode="auto">
          <a:xfrm>
            <a:off x="7637463" y="5722938"/>
            <a:ext cx="184150" cy="260350"/>
          </a:xfrm>
          <a:custGeom>
            <a:avLst/>
            <a:gdLst>
              <a:gd name="T0" fmla="*/ 2147483647 w 348"/>
              <a:gd name="T1" fmla="*/ 2147483647 h 490"/>
              <a:gd name="T2" fmla="*/ 2147483647 w 348"/>
              <a:gd name="T3" fmla="*/ 2147483647 h 490"/>
              <a:gd name="T4" fmla="*/ 2147483647 w 348"/>
              <a:gd name="T5" fmla="*/ 2147483647 h 490"/>
              <a:gd name="T6" fmla="*/ 2147483647 w 348"/>
              <a:gd name="T7" fmla="*/ 2147483647 h 490"/>
              <a:gd name="T8" fmla="*/ 2147483647 w 348"/>
              <a:gd name="T9" fmla="*/ 2147483647 h 490"/>
              <a:gd name="T10" fmla="*/ 2147483647 w 348"/>
              <a:gd name="T11" fmla="*/ 2147483647 h 490"/>
              <a:gd name="T12" fmla="*/ 2147483647 w 348"/>
              <a:gd name="T13" fmla="*/ 2147483647 h 490"/>
              <a:gd name="T14" fmla="*/ 2147483647 w 348"/>
              <a:gd name="T15" fmla="*/ 2147483647 h 490"/>
              <a:gd name="T16" fmla="*/ 2147483647 w 348"/>
              <a:gd name="T17" fmla="*/ 2147483647 h 490"/>
              <a:gd name="T18" fmla="*/ 2147483647 w 348"/>
              <a:gd name="T19" fmla="*/ 2147483647 h 490"/>
              <a:gd name="T20" fmla="*/ 2147483647 w 348"/>
              <a:gd name="T21" fmla="*/ 2147483647 h 490"/>
              <a:gd name="T22" fmla="*/ 2147483647 w 348"/>
              <a:gd name="T23" fmla="*/ 0 h 490"/>
              <a:gd name="T24" fmla="*/ 2147483647 w 348"/>
              <a:gd name="T25" fmla="*/ 2147483647 h 490"/>
              <a:gd name="T26" fmla="*/ 2147483647 w 348"/>
              <a:gd name="T27" fmla="*/ 2147483647 h 490"/>
              <a:gd name="T28" fmla="*/ 2147483647 w 348"/>
              <a:gd name="T29" fmla="*/ 2147483647 h 490"/>
              <a:gd name="T30" fmla="*/ 2147483647 w 348"/>
              <a:gd name="T31" fmla="*/ 2147483647 h 490"/>
              <a:gd name="T32" fmla="*/ 2147483647 w 348"/>
              <a:gd name="T33" fmla="*/ 2147483647 h 490"/>
              <a:gd name="T34" fmla="*/ 2147483647 w 348"/>
              <a:gd name="T35" fmla="*/ 2147483647 h 490"/>
              <a:gd name="T36" fmla="*/ 2147483647 w 348"/>
              <a:gd name="T37" fmla="*/ 2147483647 h 490"/>
              <a:gd name="T38" fmla="*/ 2147483647 w 348"/>
              <a:gd name="T39" fmla="*/ 2147483647 h 490"/>
              <a:gd name="T40" fmla="*/ 2147483647 w 348"/>
              <a:gd name="T41" fmla="*/ 2147483647 h 490"/>
              <a:gd name="T42" fmla="*/ 2147483647 w 348"/>
              <a:gd name="T43" fmla="*/ 2147483647 h 490"/>
              <a:gd name="T44" fmla="*/ 2147483647 w 348"/>
              <a:gd name="T45" fmla="*/ 2147483647 h 490"/>
              <a:gd name="T46" fmla="*/ 2147483647 w 348"/>
              <a:gd name="T47" fmla="*/ 2147483647 h 490"/>
              <a:gd name="T48" fmla="*/ 2147483647 w 348"/>
              <a:gd name="T49" fmla="*/ 2147483647 h 490"/>
              <a:gd name="T50" fmla="*/ 2147483647 w 348"/>
              <a:gd name="T51" fmla="*/ 2147483647 h 490"/>
              <a:gd name="T52" fmla="*/ 2147483647 w 348"/>
              <a:gd name="T53" fmla="*/ 2147483647 h 490"/>
              <a:gd name="T54" fmla="*/ 2147483647 w 348"/>
              <a:gd name="T55" fmla="*/ 2147483647 h 490"/>
              <a:gd name="T56" fmla="*/ 2147483647 w 348"/>
              <a:gd name="T57" fmla="*/ 2147483647 h 490"/>
              <a:gd name="T58" fmla="*/ 2147483647 w 348"/>
              <a:gd name="T59" fmla="*/ 2147483647 h 490"/>
              <a:gd name="T60" fmla="*/ 2147483647 w 348"/>
              <a:gd name="T61" fmla="*/ 2147483647 h 490"/>
              <a:gd name="T62" fmla="*/ 2147483647 w 348"/>
              <a:gd name="T63" fmla="*/ 2147483647 h 490"/>
              <a:gd name="T64" fmla="*/ 2147483647 w 348"/>
              <a:gd name="T65" fmla="*/ 2147483647 h 490"/>
              <a:gd name="T66" fmla="*/ 2147483647 w 348"/>
              <a:gd name="T67" fmla="*/ 2147483647 h 490"/>
              <a:gd name="T68" fmla="*/ 2147483647 w 348"/>
              <a:gd name="T69" fmla="*/ 2147483647 h 490"/>
              <a:gd name="T70" fmla="*/ 2147483647 w 348"/>
              <a:gd name="T71" fmla="*/ 2147483647 h 490"/>
              <a:gd name="T72" fmla="*/ 2147483647 w 348"/>
              <a:gd name="T73" fmla="*/ 2147483647 h 490"/>
              <a:gd name="T74" fmla="*/ 2147483647 w 348"/>
              <a:gd name="T75" fmla="*/ 2147483647 h 490"/>
              <a:gd name="T76" fmla="*/ 2147483647 w 348"/>
              <a:gd name="T77" fmla="*/ 2147483647 h 490"/>
              <a:gd name="T78" fmla="*/ 2147483647 w 348"/>
              <a:gd name="T79" fmla="*/ 2147483647 h 490"/>
              <a:gd name="T80" fmla="*/ 2147483647 w 348"/>
              <a:gd name="T81" fmla="*/ 2147483647 h 490"/>
              <a:gd name="T82" fmla="*/ 2147483647 w 348"/>
              <a:gd name="T83" fmla="*/ 2147483647 h 490"/>
              <a:gd name="T84" fmla="*/ 2147483647 w 348"/>
              <a:gd name="T85" fmla="*/ 2147483647 h 490"/>
              <a:gd name="T86" fmla="*/ 2147483647 w 348"/>
              <a:gd name="T87" fmla="*/ 2147483647 h 490"/>
              <a:gd name="T88" fmla="*/ 2147483647 w 348"/>
              <a:gd name="T89" fmla="*/ 2147483647 h 490"/>
              <a:gd name="T90" fmla="*/ 2147483647 w 348"/>
              <a:gd name="T91" fmla="*/ 2147483647 h 490"/>
              <a:gd name="T92" fmla="*/ 2147483647 w 348"/>
              <a:gd name="T93" fmla="*/ 2147483647 h 490"/>
              <a:gd name="T94" fmla="*/ 2147483647 w 348"/>
              <a:gd name="T95" fmla="*/ 2147483647 h 490"/>
              <a:gd name="T96" fmla="*/ 2147483647 w 348"/>
              <a:gd name="T97" fmla="*/ 2147483647 h 490"/>
              <a:gd name="T98" fmla="*/ 2147483647 w 348"/>
              <a:gd name="T99" fmla="*/ 2147483647 h 490"/>
              <a:gd name="T100" fmla="*/ 2147483647 w 348"/>
              <a:gd name="T101" fmla="*/ 2147483647 h 490"/>
              <a:gd name="T102" fmla="*/ 2147483647 w 348"/>
              <a:gd name="T103" fmla="*/ 2147483647 h 490"/>
              <a:gd name="T104" fmla="*/ 0 w 348"/>
              <a:gd name="T105" fmla="*/ 2147483647 h 490"/>
              <a:gd name="T106" fmla="*/ 2147483647 w 348"/>
              <a:gd name="T107" fmla="*/ 2147483647 h 490"/>
              <a:gd name="T108" fmla="*/ 2147483647 w 348"/>
              <a:gd name="T109" fmla="*/ 2147483647 h 490"/>
              <a:gd name="T110" fmla="*/ 2147483647 w 348"/>
              <a:gd name="T111" fmla="*/ 2147483647 h 4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8"/>
              <a:gd name="T169" fmla="*/ 0 h 490"/>
              <a:gd name="T170" fmla="*/ 348 w 348"/>
              <a:gd name="T171" fmla="*/ 490 h 4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8" h="490">
                <a:moveTo>
                  <a:pt x="49" y="338"/>
                </a:moveTo>
                <a:lnTo>
                  <a:pt x="57" y="336"/>
                </a:lnTo>
                <a:lnTo>
                  <a:pt x="66" y="336"/>
                </a:lnTo>
                <a:lnTo>
                  <a:pt x="73" y="336"/>
                </a:lnTo>
                <a:lnTo>
                  <a:pt x="82" y="336"/>
                </a:lnTo>
                <a:lnTo>
                  <a:pt x="89" y="335"/>
                </a:lnTo>
                <a:lnTo>
                  <a:pt x="97" y="335"/>
                </a:lnTo>
                <a:lnTo>
                  <a:pt x="104" y="335"/>
                </a:lnTo>
                <a:lnTo>
                  <a:pt x="110" y="335"/>
                </a:lnTo>
                <a:lnTo>
                  <a:pt x="119" y="330"/>
                </a:lnTo>
                <a:lnTo>
                  <a:pt x="127" y="323"/>
                </a:lnTo>
                <a:lnTo>
                  <a:pt x="128" y="318"/>
                </a:lnTo>
                <a:lnTo>
                  <a:pt x="128" y="312"/>
                </a:lnTo>
                <a:lnTo>
                  <a:pt x="128" y="305"/>
                </a:lnTo>
                <a:lnTo>
                  <a:pt x="127" y="299"/>
                </a:lnTo>
                <a:lnTo>
                  <a:pt x="121" y="288"/>
                </a:lnTo>
                <a:lnTo>
                  <a:pt x="115" y="282"/>
                </a:lnTo>
                <a:lnTo>
                  <a:pt x="109" y="273"/>
                </a:lnTo>
                <a:lnTo>
                  <a:pt x="101" y="269"/>
                </a:lnTo>
                <a:lnTo>
                  <a:pt x="92" y="264"/>
                </a:lnTo>
                <a:lnTo>
                  <a:pt x="83" y="260"/>
                </a:lnTo>
                <a:lnTo>
                  <a:pt x="74" y="255"/>
                </a:lnTo>
                <a:lnTo>
                  <a:pt x="67" y="254"/>
                </a:lnTo>
                <a:lnTo>
                  <a:pt x="58" y="251"/>
                </a:lnTo>
                <a:lnTo>
                  <a:pt x="49" y="248"/>
                </a:lnTo>
                <a:lnTo>
                  <a:pt x="42" y="243"/>
                </a:lnTo>
                <a:lnTo>
                  <a:pt x="36" y="242"/>
                </a:lnTo>
                <a:lnTo>
                  <a:pt x="27" y="234"/>
                </a:lnTo>
                <a:lnTo>
                  <a:pt x="24" y="230"/>
                </a:lnTo>
                <a:lnTo>
                  <a:pt x="24" y="222"/>
                </a:lnTo>
                <a:lnTo>
                  <a:pt x="27" y="214"/>
                </a:lnTo>
                <a:lnTo>
                  <a:pt x="28" y="200"/>
                </a:lnTo>
                <a:lnTo>
                  <a:pt x="34" y="187"/>
                </a:lnTo>
                <a:lnTo>
                  <a:pt x="39" y="170"/>
                </a:lnTo>
                <a:lnTo>
                  <a:pt x="45" y="152"/>
                </a:lnTo>
                <a:lnTo>
                  <a:pt x="52" y="133"/>
                </a:lnTo>
                <a:lnTo>
                  <a:pt x="61" y="115"/>
                </a:lnTo>
                <a:lnTo>
                  <a:pt x="69" y="95"/>
                </a:lnTo>
                <a:lnTo>
                  <a:pt x="77" y="77"/>
                </a:lnTo>
                <a:lnTo>
                  <a:pt x="88" y="59"/>
                </a:lnTo>
                <a:lnTo>
                  <a:pt x="98" y="43"/>
                </a:lnTo>
                <a:lnTo>
                  <a:pt x="109" y="29"/>
                </a:lnTo>
                <a:lnTo>
                  <a:pt x="119" y="17"/>
                </a:lnTo>
                <a:lnTo>
                  <a:pt x="131" y="10"/>
                </a:lnTo>
                <a:lnTo>
                  <a:pt x="143" y="7"/>
                </a:lnTo>
                <a:lnTo>
                  <a:pt x="155" y="3"/>
                </a:lnTo>
                <a:lnTo>
                  <a:pt x="167" y="1"/>
                </a:lnTo>
                <a:lnTo>
                  <a:pt x="181" y="0"/>
                </a:lnTo>
                <a:lnTo>
                  <a:pt x="197" y="0"/>
                </a:lnTo>
                <a:lnTo>
                  <a:pt x="212" y="0"/>
                </a:lnTo>
                <a:lnTo>
                  <a:pt x="229" y="1"/>
                </a:lnTo>
                <a:lnTo>
                  <a:pt x="244" y="4"/>
                </a:lnTo>
                <a:lnTo>
                  <a:pt x="262" y="10"/>
                </a:lnTo>
                <a:lnTo>
                  <a:pt x="275" y="16"/>
                </a:lnTo>
                <a:lnTo>
                  <a:pt x="290" y="26"/>
                </a:lnTo>
                <a:lnTo>
                  <a:pt x="303" y="37"/>
                </a:lnTo>
                <a:lnTo>
                  <a:pt x="317" y="52"/>
                </a:lnTo>
                <a:lnTo>
                  <a:pt x="326" y="70"/>
                </a:lnTo>
                <a:lnTo>
                  <a:pt x="336" y="91"/>
                </a:lnTo>
                <a:lnTo>
                  <a:pt x="344" y="115"/>
                </a:lnTo>
                <a:lnTo>
                  <a:pt x="348" y="143"/>
                </a:lnTo>
                <a:lnTo>
                  <a:pt x="348" y="145"/>
                </a:lnTo>
                <a:lnTo>
                  <a:pt x="345" y="148"/>
                </a:lnTo>
                <a:lnTo>
                  <a:pt x="342" y="152"/>
                </a:lnTo>
                <a:lnTo>
                  <a:pt x="339" y="157"/>
                </a:lnTo>
                <a:lnTo>
                  <a:pt x="333" y="158"/>
                </a:lnTo>
                <a:lnTo>
                  <a:pt x="327" y="158"/>
                </a:lnTo>
                <a:lnTo>
                  <a:pt x="323" y="154"/>
                </a:lnTo>
                <a:lnTo>
                  <a:pt x="320" y="152"/>
                </a:lnTo>
                <a:lnTo>
                  <a:pt x="315" y="146"/>
                </a:lnTo>
                <a:lnTo>
                  <a:pt x="311" y="140"/>
                </a:lnTo>
                <a:lnTo>
                  <a:pt x="305" y="131"/>
                </a:lnTo>
                <a:lnTo>
                  <a:pt x="299" y="122"/>
                </a:lnTo>
                <a:lnTo>
                  <a:pt x="292" y="112"/>
                </a:lnTo>
                <a:lnTo>
                  <a:pt x="283" y="103"/>
                </a:lnTo>
                <a:lnTo>
                  <a:pt x="274" y="92"/>
                </a:lnTo>
                <a:lnTo>
                  <a:pt x="265" y="83"/>
                </a:lnTo>
                <a:lnTo>
                  <a:pt x="254" y="73"/>
                </a:lnTo>
                <a:lnTo>
                  <a:pt x="245" y="65"/>
                </a:lnTo>
                <a:lnTo>
                  <a:pt x="235" y="56"/>
                </a:lnTo>
                <a:lnTo>
                  <a:pt x="223" y="50"/>
                </a:lnTo>
                <a:lnTo>
                  <a:pt x="212" y="44"/>
                </a:lnTo>
                <a:lnTo>
                  <a:pt x="202" y="43"/>
                </a:lnTo>
                <a:lnTo>
                  <a:pt x="190" y="40"/>
                </a:lnTo>
                <a:lnTo>
                  <a:pt x="178" y="41"/>
                </a:lnTo>
                <a:lnTo>
                  <a:pt x="167" y="43"/>
                </a:lnTo>
                <a:lnTo>
                  <a:pt x="158" y="50"/>
                </a:lnTo>
                <a:lnTo>
                  <a:pt x="146" y="56"/>
                </a:lnTo>
                <a:lnTo>
                  <a:pt x="134" y="67"/>
                </a:lnTo>
                <a:lnTo>
                  <a:pt x="124" y="77"/>
                </a:lnTo>
                <a:lnTo>
                  <a:pt x="115" y="89"/>
                </a:lnTo>
                <a:lnTo>
                  <a:pt x="106" y="101"/>
                </a:lnTo>
                <a:lnTo>
                  <a:pt x="97" y="115"/>
                </a:lnTo>
                <a:lnTo>
                  <a:pt x="89" y="128"/>
                </a:lnTo>
                <a:lnTo>
                  <a:pt x="83" y="142"/>
                </a:lnTo>
                <a:lnTo>
                  <a:pt x="76" y="154"/>
                </a:lnTo>
                <a:lnTo>
                  <a:pt x="72" y="167"/>
                </a:lnTo>
                <a:lnTo>
                  <a:pt x="67" y="179"/>
                </a:lnTo>
                <a:lnTo>
                  <a:pt x="64" y="190"/>
                </a:lnTo>
                <a:lnTo>
                  <a:pt x="61" y="199"/>
                </a:lnTo>
                <a:lnTo>
                  <a:pt x="61" y="208"/>
                </a:lnTo>
                <a:lnTo>
                  <a:pt x="63" y="212"/>
                </a:lnTo>
                <a:lnTo>
                  <a:pt x="67" y="217"/>
                </a:lnTo>
                <a:lnTo>
                  <a:pt x="70" y="220"/>
                </a:lnTo>
                <a:lnTo>
                  <a:pt x="74" y="221"/>
                </a:lnTo>
                <a:lnTo>
                  <a:pt x="80" y="225"/>
                </a:lnTo>
                <a:lnTo>
                  <a:pt x="88" y="228"/>
                </a:lnTo>
                <a:lnTo>
                  <a:pt x="95" y="231"/>
                </a:lnTo>
                <a:lnTo>
                  <a:pt x="103" y="234"/>
                </a:lnTo>
                <a:lnTo>
                  <a:pt x="110" y="239"/>
                </a:lnTo>
                <a:lnTo>
                  <a:pt x="119" y="243"/>
                </a:lnTo>
                <a:lnTo>
                  <a:pt x="127" y="248"/>
                </a:lnTo>
                <a:lnTo>
                  <a:pt x="134" y="251"/>
                </a:lnTo>
                <a:lnTo>
                  <a:pt x="142" y="255"/>
                </a:lnTo>
                <a:lnTo>
                  <a:pt x="148" y="263"/>
                </a:lnTo>
                <a:lnTo>
                  <a:pt x="151" y="267"/>
                </a:lnTo>
                <a:lnTo>
                  <a:pt x="155" y="273"/>
                </a:lnTo>
                <a:lnTo>
                  <a:pt x="158" y="281"/>
                </a:lnTo>
                <a:lnTo>
                  <a:pt x="160" y="287"/>
                </a:lnTo>
                <a:lnTo>
                  <a:pt x="160" y="293"/>
                </a:lnTo>
                <a:lnTo>
                  <a:pt x="160" y="300"/>
                </a:lnTo>
                <a:lnTo>
                  <a:pt x="160" y="305"/>
                </a:lnTo>
                <a:lnTo>
                  <a:pt x="160" y="312"/>
                </a:lnTo>
                <a:lnTo>
                  <a:pt x="160" y="323"/>
                </a:lnTo>
                <a:lnTo>
                  <a:pt x="160" y="335"/>
                </a:lnTo>
                <a:lnTo>
                  <a:pt x="155" y="344"/>
                </a:lnTo>
                <a:lnTo>
                  <a:pt x="152" y="350"/>
                </a:lnTo>
                <a:lnTo>
                  <a:pt x="146" y="356"/>
                </a:lnTo>
                <a:lnTo>
                  <a:pt x="139" y="359"/>
                </a:lnTo>
                <a:lnTo>
                  <a:pt x="127" y="359"/>
                </a:lnTo>
                <a:lnTo>
                  <a:pt x="115" y="360"/>
                </a:lnTo>
                <a:lnTo>
                  <a:pt x="103" y="360"/>
                </a:lnTo>
                <a:lnTo>
                  <a:pt x="92" y="360"/>
                </a:lnTo>
                <a:lnTo>
                  <a:pt x="79" y="360"/>
                </a:lnTo>
                <a:lnTo>
                  <a:pt x="69" y="362"/>
                </a:lnTo>
                <a:lnTo>
                  <a:pt x="58" y="363"/>
                </a:lnTo>
                <a:lnTo>
                  <a:pt x="51" y="368"/>
                </a:lnTo>
                <a:lnTo>
                  <a:pt x="45" y="372"/>
                </a:lnTo>
                <a:lnTo>
                  <a:pt x="40" y="375"/>
                </a:lnTo>
                <a:lnTo>
                  <a:pt x="40" y="380"/>
                </a:lnTo>
                <a:lnTo>
                  <a:pt x="40" y="386"/>
                </a:lnTo>
                <a:lnTo>
                  <a:pt x="42" y="392"/>
                </a:lnTo>
                <a:lnTo>
                  <a:pt x="45" y="398"/>
                </a:lnTo>
                <a:lnTo>
                  <a:pt x="46" y="405"/>
                </a:lnTo>
                <a:lnTo>
                  <a:pt x="49" y="414"/>
                </a:lnTo>
                <a:lnTo>
                  <a:pt x="49" y="417"/>
                </a:lnTo>
                <a:lnTo>
                  <a:pt x="54" y="420"/>
                </a:lnTo>
                <a:lnTo>
                  <a:pt x="61" y="425"/>
                </a:lnTo>
                <a:lnTo>
                  <a:pt x="72" y="429"/>
                </a:lnTo>
                <a:lnTo>
                  <a:pt x="83" y="432"/>
                </a:lnTo>
                <a:lnTo>
                  <a:pt x="97" y="435"/>
                </a:lnTo>
                <a:lnTo>
                  <a:pt x="110" y="438"/>
                </a:lnTo>
                <a:lnTo>
                  <a:pt x="127" y="441"/>
                </a:lnTo>
                <a:lnTo>
                  <a:pt x="142" y="441"/>
                </a:lnTo>
                <a:lnTo>
                  <a:pt x="157" y="442"/>
                </a:lnTo>
                <a:lnTo>
                  <a:pt x="172" y="441"/>
                </a:lnTo>
                <a:lnTo>
                  <a:pt x="188" y="441"/>
                </a:lnTo>
                <a:lnTo>
                  <a:pt x="200" y="438"/>
                </a:lnTo>
                <a:lnTo>
                  <a:pt x="214" y="435"/>
                </a:lnTo>
                <a:lnTo>
                  <a:pt x="224" y="431"/>
                </a:lnTo>
                <a:lnTo>
                  <a:pt x="233" y="425"/>
                </a:lnTo>
                <a:lnTo>
                  <a:pt x="238" y="417"/>
                </a:lnTo>
                <a:lnTo>
                  <a:pt x="244" y="411"/>
                </a:lnTo>
                <a:lnTo>
                  <a:pt x="250" y="404"/>
                </a:lnTo>
                <a:lnTo>
                  <a:pt x="256" y="398"/>
                </a:lnTo>
                <a:lnTo>
                  <a:pt x="260" y="390"/>
                </a:lnTo>
                <a:lnTo>
                  <a:pt x="265" y="384"/>
                </a:lnTo>
                <a:lnTo>
                  <a:pt x="269" y="377"/>
                </a:lnTo>
                <a:lnTo>
                  <a:pt x="275" y="372"/>
                </a:lnTo>
                <a:lnTo>
                  <a:pt x="283" y="362"/>
                </a:lnTo>
                <a:lnTo>
                  <a:pt x="292" y="354"/>
                </a:lnTo>
                <a:lnTo>
                  <a:pt x="297" y="350"/>
                </a:lnTo>
                <a:lnTo>
                  <a:pt x="305" y="350"/>
                </a:lnTo>
                <a:lnTo>
                  <a:pt x="309" y="350"/>
                </a:lnTo>
                <a:lnTo>
                  <a:pt x="314" y="354"/>
                </a:lnTo>
                <a:lnTo>
                  <a:pt x="320" y="359"/>
                </a:lnTo>
                <a:lnTo>
                  <a:pt x="324" y="368"/>
                </a:lnTo>
                <a:lnTo>
                  <a:pt x="326" y="374"/>
                </a:lnTo>
                <a:lnTo>
                  <a:pt x="327" y="384"/>
                </a:lnTo>
                <a:lnTo>
                  <a:pt x="324" y="393"/>
                </a:lnTo>
                <a:lnTo>
                  <a:pt x="318" y="402"/>
                </a:lnTo>
                <a:lnTo>
                  <a:pt x="311" y="405"/>
                </a:lnTo>
                <a:lnTo>
                  <a:pt x="305" y="411"/>
                </a:lnTo>
                <a:lnTo>
                  <a:pt x="296" y="416"/>
                </a:lnTo>
                <a:lnTo>
                  <a:pt x="289" y="425"/>
                </a:lnTo>
                <a:lnTo>
                  <a:pt x="278" y="431"/>
                </a:lnTo>
                <a:lnTo>
                  <a:pt x="269" y="438"/>
                </a:lnTo>
                <a:lnTo>
                  <a:pt x="256" y="445"/>
                </a:lnTo>
                <a:lnTo>
                  <a:pt x="245" y="453"/>
                </a:lnTo>
                <a:lnTo>
                  <a:pt x="232" y="460"/>
                </a:lnTo>
                <a:lnTo>
                  <a:pt x="220" y="466"/>
                </a:lnTo>
                <a:lnTo>
                  <a:pt x="206" y="472"/>
                </a:lnTo>
                <a:lnTo>
                  <a:pt x="194" y="478"/>
                </a:lnTo>
                <a:lnTo>
                  <a:pt x="181" y="483"/>
                </a:lnTo>
                <a:lnTo>
                  <a:pt x="167" y="486"/>
                </a:lnTo>
                <a:lnTo>
                  <a:pt x="155" y="489"/>
                </a:lnTo>
                <a:lnTo>
                  <a:pt x="143" y="490"/>
                </a:lnTo>
                <a:lnTo>
                  <a:pt x="130" y="489"/>
                </a:lnTo>
                <a:lnTo>
                  <a:pt x="118" y="487"/>
                </a:lnTo>
                <a:lnTo>
                  <a:pt x="104" y="484"/>
                </a:lnTo>
                <a:lnTo>
                  <a:pt x="92" y="483"/>
                </a:lnTo>
                <a:lnTo>
                  <a:pt x="79" y="478"/>
                </a:lnTo>
                <a:lnTo>
                  <a:pt x="67" y="474"/>
                </a:lnTo>
                <a:lnTo>
                  <a:pt x="55" y="469"/>
                </a:lnTo>
                <a:lnTo>
                  <a:pt x="45" y="465"/>
                </a:lnTo>
                <a:lnTo>
                  <a:pt x="34" y="457"/>
                </a:lnTo>
                <a:lnTo>
                  <a:pt x="25" y="451"/>
                </a:lnTo>
                <a:lnTo>
                  <a:pt x="18" y="444"/>
                </a:lnTo>
                <a:lnTo>
                  <a:pt x="10" y="438"/>
                </a:lnTo>
                <a:lnTo>
                  <a:pt x="4" y="429"/>
                </a:lnTo>
                <a:lnTo>
                  <a:pt x="1" y="422"/>
                </a:lnTo>
                <a:lnTo>
                  <a:pt x="0" y="414"/>
                </a:lnTo>
                <a:lnTo>
                  <a:pt x="0" y="407"/>
                </a:lnTo>
                <a:lnTo>
                  <a:pt x="0" y="398"/>
                </a:lnTo>
                <a:lnTo>
                  <a:pt x="3" y="390"/>
                </a:lnTo>
                <a:lnTo>
                  <a:pt x="6" y="384"/>
                </a:lnTo>
                <a:lnTo>
                  <a:pt x="9" y="377"/>
                </a:lnTo>
                <a:lnTo>
                  <a:pt x="18" y="365"/>
                </a:lnTo>
                <a:lnTo>
                  <a:pt x="27" y="356"/>
                </a:lnTo>
                <a:lnTo>
                  <a:pt x="34" y="347"/>
                </a:lnTo>
                <a:lnTo>
                  <a:pt x="40" y="341"/>
                </a:lnTo>
                <a:lnTo>
                  <a:pt x="46" y="338"/>
                </a:lnTo>
                <a:lnTo>
                  <a:pt x="49" y="338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8" name="Freeform 67"/>
          <p:cNvSpPr>
            <a:spLocks/>
          </p:cNvSpPr>
          <p:nvPr/>
        </p:nvSpPr>
        <p:spPr bwMode="auto">
          <a:xfrm>
            <a:off x="7496175" y="6788150"/>
            <a:ext cx="158750" cy="38100"/>
          </a:xfrm>
          <a:custGeom>
            <a:avLst/>
            <a:gdLst>
              <a:gd name="T0" fmla="*/ 0 w 301"/>
              <a:gd name="T1" fmla="*/ 0 h 72"/>
              <a:gd name="T2" fmla="*/ 2147483647 w 301"/>
              <a:gd name="T3" fmla="*/ 2147483647 h 72"/>
              <a:gd name="T4" fmla="*/ 2147483647 w 301"/>
              <a:gd name="T5" fmla="*/ 2147483647 h 72"/>
              <a:gd name="T6" fmla="*/ 2147483647 w 301"/>
              <a:gd name="T7" fmla="*/ 2147483647 h 72"/>
              <a:gd name="T8" fmla="*/ 0 w 301"/>
              <a:gd name="T9" fmla="*/ 0 h 72"/>
              <a:gd name="T10" fmla="*/ 0 w 301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"/>
              <a:gd name="T19" fmla="*/ 0 h 72"/>
              <a:gd name="T20" fmla="*/ 301 w 301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" h="72">
                <a:moveTo>
                  <a:pt x="0" y="0"/>
                </a:moveTo>
                <a:lnTo>
                  <a:pt x="301" y="2"/>
                </a:lnTo>
                <a:lnTo>
                  <a:pt x="292" y="72"/>
                </a:lnTo>
                <a:lnTo>
                  <a:pt x="30" y="66"/>
                </a:lnTo>
                <a:lnTo>
                  <a:pt x="0" y="0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69" name="Freeform 68"/>
          <p:cNvSpPr>
            <a:spLocks/>
          </p:cNvSpPr>
          <p:nvPr/>
        </p:nvSpPr>
        <p:spPr bwMode="auto">
          <a:xfrm>
            <a:off x="7191375" y="6800850"/>
            <a:ext cx="381000" cy="57150"/>
          </a:xfrm>
          <a:custGeom>
            <a:avLst/>
            <a:gdLst>
              <a:gd name="T0" fmla="*/ 2147483647 w 721"/>
              <a:gd name="T1" fmla="*/ 2147483647 h 109"/>
              <a:gd name="T2" fmla="*/ 2147483647 w 721"/>
              <a:gd name="T3" fmla="*/ 0 h 109"/>
              <a:gd name="T4" fmla="*/ 2147483647 w 721"/>
              <a:gd name="T5" fmla="*/ 2147483647 h 109"/>
              <a:gd name="T6" fmla="*/ 2147483647 w 721"/>
              <a:gd name="T7" fmla="*/ 2147483647 h 109"/>
              <a:gd name="T8" fmla="*/ 2147483647 w 721"/>
              <a:gd name="T9" fmla="*/ 2147483647 h 109"/>
              <a:gd name="T10" fmla="*/ 2147483647 w 721"/>
              <a:gd name="T11" fmla="*/ 2147483647 h 109"/>
              <a:gd name="T12" fmla="*/ 2147483647 w 721"/>
              <a:gd name="T13" fmla="*/ 2147483647 h 109"/>
              <a:gd name="T14" fmla="*/ 2147483647 w 721"/>
              <a:gd name="T15" fmla="*/ 2147483647 h 109"/>
              <a:gd name="T16" fmla="*/ 2147483647 w 721"/>
              <a:gd name="T17" fmla="*/ 2147483647 h 109"/>
              <a:gd name="T18" fmla="*/ 2147483647 w 721"/>
              <a:gd name="T19" fmla="*/ 2147483647 h 109"/>
              <a:gd name="T20" fmla="*/ 2147483647 w 721"/>
              <a:gd name="T21" fmla="*/ 2147483647 h 109"/>
              <a:gd name="T22" fmla="*/ 2147483647 w 721"/>
              <a:gd name="T23" fmla="*/ 2147483647 h 109"/>
              <a:gd name="T24" fmla="*/ 2147483647 w 721"/>
              <a:gd name="T25" fmla="*/ 2147483647 h 109"/>
              <a:gd name="T26" fmla="*/ 2147483647 w 721"/>
              <a:gd name="T27" fmla="*/ 2147483647 h 109"/>
              <a:gd name="T28" fmla="*/ 2147483647 w 721"/>
              <a:gd name="T29" fmla="*/ 2147483647 h 109"/>
              <a:gd name="T30" fmla="*/ 2147483647 w 721"/>
              <a:gd name="T31" fmla="*/ 2147483647 h 109"/>
              <a:gd name="T32" fmla="*/ 2147483647 w 721"/>
              <a:gd name="T33" fmla="*/ 2147483647 h 109"/>
              <a:gd name="T34" fmla="*/ 2147483647 w 721"/>
              <a:gd name="T35" fmla="*/ 2147483647 h 109"/>
              <a:gd name="T36" fmla="*/ 2147483647 w 721"/>
              <a:gd name="T37" fmla="*/ 2147483647 h 109"/>
              <a:gd name="T38" fmla="*/ 2147483647 w 721"/>
              <a:gd name="T39" fmla="*/ 2147483647 h 109"/>
              <a:gd name="T40" fmla="*/ 2147483647 w 721"/>
              <a:gd name="T41" fmla="*/ 2147483647 h 109"/>
              <a:gd name="T42" fmla="*/ 2147483647 w 721"/>
              <a:gd name="T43" fmla="*/ 2147483647 h 109"/>
              <a:gd name="T44" fmla="*/ 2147483647 w 721"/>
              <a:gd name="T45" fmla="*/ 2147483647 h 109"/>
              <a:gd name="T46" fmla="*/ 2147483647 w 721"/>
              <a:gd name="T47" fmla="*/ 2147483647 h 109"/>
              <a:gd name="T48" fmla="*/ 2147483647 w 721"/>
              <a:gd name="T49" fmla="*/ 2147483647 h 109"/>
              <a:gd name="T50" fmla="*/ 2147483647 w 721"/>
              <a:gd name="T51" fmla="*/ 2147483647 h 109"/>
              <a:gd name="T52" fmla="*/ 2147483647 w 721"/>
              <a:gd name="T53" fmla="*/ 2147483647 h 109"/>
              <a:gd name="T54" fmla="*/ 2147483647 w 721"/>
              <a:gd name="T55" fmla="*/ 2147483647 h 109"/>
              <a:gd name="T56" fmla="*/ 2147483647 w 721"/>
              <a:gd name="T57" fmla="*/ 2147483647 h 109"/>
              <a:gd name="T58" fmla="*/ 2147483647 w 721"/>
              <a:gd name="T59" fmla="*/ 2147483647 h 109"/>
              <a:gd name="T60" fmla="*/ 2147483647 w 721"/>
              <a:gd name="T61" fmla="*/ 2147483647 h 109"/>
              <a:gd name="T62" fmla="*/ 2147483647 w 721"/>
              <a:gd name="T63" fmla="*/ 2147483647 h 109"/>
              <a:gd name="T64" fmla="*/ 2147483647 w 721"/>
              <a:gd name="T65" fmla="*/ 2147483647 h 109"/>
              <a:gd name="T66" fmla="*/ 2147483647 w 721"/>
              <a:gd name="T67" fmla="*/ 2147483647 h 109"/>
              <a:gd name="T68" fmla="*/ 2147483647 w 721"/>
              <a:gd name="T69" fmla="*/ 2147483647 h 109"/>
              <a:gd name="T70" fmla="*/ 2147483647 w 721"/>
              <a:gd name="T71" fmla="*/ 2147483647 h 109"/>
              <a:gd name="T72" fmla="*/ 2147483647 w 721"/>
              <a:gd name="T73" fmla="*/ 2147483647 h 109"/>
              <a:gd name="T74" fmla="*/ 2147483647 w 721"/>
              <a:gd name="T75" fmla="*/ 2147483647 h 109"/>
              <a:gd name="T76" fmla="*/ 2147483647 w 721"/>
              <a:gd name="T77" fmla="*/ 2147483647 h 109"/>
              <a:gd name="T78" fmla="*/ 2147483647 w 721"/>
              <a:gd name="T79" fmla="*/ 2147483647 h 109"/>
              <a:gd name="T80" fmla="*/ 2147483647 w 721"/>
              <a:gd name="T81" fmla="*/ 2147483647 h 109"/>
              <a:gd name="T82" fmla="*/ 2147483647 w 721"/>
              <a:gd name="T83" fmla="*/ 2147483647 h 109"/>
              <a:gd name="T84" fmla="*/ 2147483647 w 721"/>
              <a:gd name="T85" fmla="*/ 2147483647 h 109"/>
              <a:gd name="T86" fmla="*/ 2147483647 w 721"/>
              <a:gd name="T87" fmla="*/ 2147483647 h 109"/>
              <a:gd name="T88" fmla="*/ 2147483647 w 721"/>
              <a:gd name="T89" fmla="*/ 2147483647 h 109"/>
              <a:gd name="T90" fmla="*/ 2147483647 w 721"/>
              <a:gd name="T91" fmla="*/ 2147483647 h 109"/>
              <a:gd name="T92" fmla="*/ 2147483647 w 721"/>
              <a:gd name="T93" fmla="*/ 2147483647 h 109"/>
              <a:gd name="T94" fmla="*/ 2147483647 w 721"/>
              <a:gd name="T95" fmla="*/ 2147483647 h 109"/>
              <a:gd name="T96" fmla="*/ 2147483647 w 721"/>
              <a:gd name="T97" fmla="*/ 2147483647 h 109"/>
              <a:gd name="T98" fmla="*/ 0 w 721"/>
              <a:gd name="T99" fmla="*/ 2147483647 h 109"/>
              <a:gd name="T100" fmla="*/ 2147483647 w 721"/>
              <a:gd name="T101" fmla="*/ 2147483647 h 109"/>
              <a:gd name="T102" fmla="*/ 2147483647 w 721"/>
              <a:gd name="T103" fmla="*/ 2147483647 h 109"/>
              <a:gd name="T104" fmla="*/ 2147483647 w 721"/>
              <a:gd name="T105" fmla="*/ 2147483647 h 109"/>
              <a:gd name="T106" fmla="*/ 2147483647 w 721"/>
              <a:gd name="T107" fmla="*/ 2147483647 h 109"/>
              <a:gd name="T108" fmla="*/ 2147483647 w 721"/>
              <a:gd name="T109" fmla="*/ 2147483647 h 109"/>
              <a:gd name="T110" fmla="*/ 2147483647 w 721"/>
              <a:gd name="T111" fmla="*/ 2147483647 h 109"/>
              <a:gd name="T112" fmla="*/ 2147483647 w 721"/>
              <a:gd name="T113" fmla="*/ 2147483647 h 109"/>
              <a:gd name="T114" fmla="*/ 2147483647 w 721"/>
              <a:gd name="T115" fmla="*/ 2147483647 h 1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1"/>
              <a:gd name="T175" fmla="*/ 0 h 109"/>
              <a:gd name="T176" fmla="*/ 721 w 721"/>
              <a:gd name="T177" fmla="*/ 109 h 1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1" h="109">
                <a:moveTo>
                  <a:pt x="49" y="39"/>
                </a:moveTo>
                <a:lnTo>
                  <a:pt x="641" y="0"/>
                </a:lnTo>
                <a:lnTo>
                  <a:pt x="645" y="1"/>
                </a:lnTo>
                <a:lnTo>
                  <a:pt x="650" y="4"/>
                </a:lnTo>
                <a:lnTo>
                  <a:pt x="659" y="7"/>
                </a:lnTo>
                <a:lnTo>
                  <a:pt x="665" y="10"/>
                </a:lnTo>
                <a:lnTo>
                  <a:pt x="675" y="13"/>
                </a:lnTo>
                <a:lnTo>
                  <a:pt x="684" y="18"/>
                </a:lnTo>
                <a:lnTo>
                  <a:pt x="693" y="24"/>
                </a:lnTo>
                <a:lnTo>
                  <a:pt x="702" y="27"/>
                </a:lnTo>
                <a:lnTo>
                  <a:pt x="709" y="33"/>
                </a:lnTo>
                <a:lnTo>
                  <a:pt x="715" y="36"/>
                </a:lnTo>
                <a:lnTo>
                  <a:pt x="720" y="42"/>
                </a:lnTo>
                <a:lnTo>
                  <a:pt x="721" y="45"/>
                </a:lnTo>
                <a:lnTo>
                  <a:pt x="721" y="49"/>
                </a:lnTo>
                <a:lnTo>
                  <a:pt x="718" y="52"/>
                </a:lnTo>
                <a:lnTo>
                  <a:pt x="712" y="55"/>
                </a:lnTo>
                <a:lnTo>
                  <a:pt x="699" y="55"/>
                </a:lnTo>
                <a:lnTo>
                  <a:pt x="683" y="57"/>
                </a:lnTo>
                <a:lnTo>
                  <a:pt x="659" y="60"/>
                </a:lnTo>
                <a:lnTo>
                  <a:pt x="633" y="63"/>
                </a:lnTo>
                <a:lnTo>
                  <a:pt x="603" y="66"/>
                </a:lnTo>
                <a:lnTo>
                  <a:pt x="572" y="69"/>
                </a:lnTo>
                <a:lnTo>
                  <a:pt x="539" y="72"/>
                </a:lnTo>
                <a:lnTo>
                  <a:pt x="504" y="75"/>
                </a:lnTo>
                <a:lnTo>
                  <a:pt x="470" y="76"/>
                </a:lnTo>
                <a:lnTo>
                  <a:pt x="437" y="79"/>
                </a:lnTo>
                <a:lnTo>
                  <a:pt x="406" y="79"/>
                </a:lnTo>
                <a:lnTo>
                  <a:pt x="377" y="82"/>
                </a:lnTo>
                <a:lnTo>
                  <a:pt x="352" y="81"/>
                </a:lnTo>
                <a:lnTo>
                  <a:pt x="331" y="81"/>
                </a:lnTo>
                <a:lnTo>
                  <a:pt x="314" y="79"/>
                </a:lnTo>
                <a:lnTo>
                  <a:pt x="305" y="78"/>
                </a:lnTo>
                <a:lnTo>
                  <a:pt x="302" y="78"/>
                </a:lnTo>
                <a:lnTo>
                  <a:pt x="293" y="79"/>
                </a:lnTo>
                <a:lnTo>
                  <a:pt x="278" y="79"/>
                </a:lnTo>
                <a:lnTo>
                  <a:pt x="260" y="84"/>
                </a:lnTo>
                <a:lnTo>
                  <a:pt x="238" y="85"/>
                </a:lnTo>
                <a:lnTo>
                  <a:pt x="216" y="88"/>
                </a:lnTo>
                <a:lnTo>
                  <a:pt x="190" y="93"/>
                </a:lnTo>
                <a:lnTo>
                  <a:pt x="163" y="96"/>
                </a:lnTo>
                <a:lnTo>
                  <a:pt x="136" y="97"/>
                </a:lnTo>
                <a:lnTo>
                  <a:pt x="109" y="102"/>
                </a:lnTo>
                <a:lnTo>
                  <a:pt x="84" y="103"/>
                </a:lnTo>
                <a:lnTo>
                  <a:pt x="61" y="106"/>
                </a:lnTo>
                <a:lnTo>
                  <a:pt x="40" y="108"/>
                </a:lnTo>
                <a:lnTo>
                  <a:pt x="24" y="109"/>
                </a:lnTo>
                <a:lnTo>
                  <a:pt x="11" y="108"/>
                </a:lnTo>
                <a:lnTo>
                  <a:pt x="5" y="108"/>
                </a:lnTo>
                <a:lnTo>
                  <a:pt x="0" y="102"/>
                </a:lnTo>
                <a:lnTo>
                  <a:pt x="2" y="93"/>
                </a:lnTo>
                <a:lnTo>
                  <a:pt x="9" y="81"/>
                </a:lnTo>
                <a:lnTo>
                  <a:pt x="18" y="70"/>
                </a:lnTo>
                <a:lnTo>
                  <a:pt x="29" y="57"/>
                </a:lnTo>
                <a:lnTo>
                  <a:pt x="39" y="49"/>
                </a:lnTo>
                <a:lnTo>
                  <a:pt x="46" y="42"/>
                </a:lnTo>
                <a:lnTo>
                  <a:pt x="49" y="39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0" name="Freeform 69"/>
          <p:cNvSpPr>
            <a:spLocks/>
          </p:cNvSpPr>
          <p:nvPr/>
        </p:nvSpPr>
        <p:spPr bwMode="auto">
          <a:xfrm>
            <a:off x="7448550" y="6269038"/>
            <a:ext cx="123825" cy="552450"/>
          </a:xfrm>
          <a:custGeom>
            <a:avLst/>
            <a:gdLst>
              <a:gd name="T0" fmla="*/ 2147483647 w 235"/>
              <a:gd name="T1" fmla="*/ 2147483647 h 1042"/>
              <a:gd name="T2" fmla="*/ 2147483647 w 235"/>
              <a:gd name="T3" fmla="*/ 2147483647 h 1042"/>
              <a:gd name="T4" fmla="*/ 2147483647 w 235"/>
              <a:gd name="T5" fmla="*/ 2147483647 h 1042"/>
              <a:gd name="T6" fmla="*/ 2147483647 w 235"/>
              <a:gd name="T7" fmla="*/ 2147483647 h 1042"/>
              <a:gd name="T8" fmla="*/ 2147483647 w 235"/>
              <a:gd name="T9" fmla="*/ 2147483647 h 1042"/>
              <a:gd name="T10" fmla="*/ 2147483647 w 235"/>
              <a:gd name="T11" fmla="*/ 2147483647 h 1042"/>
              <a:gd name="T12" fmla="*/ 2147483647 w 235"/>
              <a:gd name="T13" fmla="*/ 2147483647 h 1042"/>
              <a:gd name="T14" fmla="*/ 2147483647 w 235"/>
              <a:gd name="T15" fmla="*/ 2147483647 h 1042"/>
              <a:gd name="T16" fmla="*/ 2147483647 w 235"/>
              <a:gd name="T17" fmla="*/ 2147483647 h 1042"/>
              <a:gd name="T18" fmla="*/ 2147483647 w 235"/>
              <a:gd name="T19" fmla="*/ 2147483647 h 1042"/>
              <a:gd name="T20" fmla="*/ 2147483647 w 235"/>
              <a:gd name="T21" fmla="*/ 2147483647 h 1042"/>
              <a:gd name="T22" fmla="*/ 2147483647 w 235"/>
              <a:gd name="T23" fmla="*/ 2147483647 h 1042"/>
              <a:gd name="T24" fmla="*/ 2147483647 w 235"/>
              <a:gd name="T25" fmla="*/ 2147483647 h 1042"/>
              <a:gd name="T26" fmla="*/ 2147483647 w 235"/>
              <a:gd name="T27" fmla="*/ 2147483647 h 1042"/>
              <a:gd name="T28" fmla="*/ 2147483647 w 235"/>
              <a:gd name="T29" fmla="*/ 2147483647 h 1042"/>
              <a:gd name="T30" fmla="*/ 2147483647 w 235"/>
              <a:gd name="T31" fmla="*/ 2147483647 h 1042"/>
              <a:gd name="T32" fmla="*/ 0 w 235"/>
              <a:gd name="T33" fmla="*/ 2147483647 h 1042"/>
              <a:gd name="T34" fmla="*/ 2147483647 w 235"/>
              <a:gd name="T35" fmla="*/ 2147483647 h 1042"/>
              <a:gd name="T36" fmla="*/ 2147483647 w 235"/>
              <a:gd name="T37" fmla="*/ 2147483647 h 1042"/>
              <a:gd name="T38" fmla="*/ 2147483647 w 235"/>
              <a:gd name="T39" fmla="*/ 2147483647 h 1042"/>
              <a:gd name="T40" fmla="*/ 2147483647 w 235"/>
              <a:gd name="T41" fmla="*/ 2147483647 h 1042"/>
              <a:gd name="T42" fmla="*/ 2147483647 w 235"/>
              <a:gd name="T43" fmla="*/ 2147483647 h 1042"/>
              <a:gd name="T44" fmla="*/ 2147483647 w 235"/>
              <a:gd name="T45" fmla="*/ 2147483647 h 1042"/>
              <a:gd name="T46" fmla="*/ 2147483647 w 235"/>
              <a:gd name="T47" fmla="*/ 2147483647 h 1042"/>
              <a:gd name="T48" fmla="*/ 2147483647 w 235"/>
              <a:gd name="T49" fmla="*/ 2147483647 h 1042"/>
              <a:gd name="T50" fmla="*/ 2147483647 w 235"/>
              <a:gd name="T51" fmla="*/ 2147483647 h 1042"/>
              <a:gd name="T52" fmla="*/ 2147483647 w 235"/>
              <a:gd name="T53" fmla="*/ 2147483647 h 1042"/>
              <a:gd name="T54" fmla="*/ 2147483647 w 235"/>
              <a:gd name="T55" fmla="*/ 2147483647 h 1042"/>
              <a:gd name="T56" fmla="*/ 2147483647 w 235"/>
              <a:gd name="T57" fmla="*/ 2147483647 h 1042"/>
              <a:gd name="T58" fmla="*/ 2147483647 w 235"/>
              <a:gd name="T59" fmla="*/ 2147483647 h 1042"/>
              <a:gd name="T60" fmla="*/ 2147483647 w 235"/>
              <a:gd name="T61" fmla="*/ 2147483647 h 1042"/>
              <a:gd name="T62" fmla="*/ 2147483647 w 235"/>
              <a:gd name="T63" fmla="*/ 2147483647 h 1042"/>
              <a:gd name="T64" fmla="*/ 2147483647 w 235"/>
              <a:gd name="T65" fmla="*/ 2147483647 h 1042"/>
              <a:gd name="T66" fmla="*/ 2147483647 w 235"/>
              <a:gd name="T67" fmla="*/ 2147483647 h 1042"/>
              <a:gd name="T68" fmla="*/ 2147483647 w 235"/>
              <a:gd name="T69" fmla="*/ 2147483647 h 1042"/>
              <a:gd name="T70" fmla="*/ 2147483647 w 235"/>
              <a:gd name="T71" fmla="*/ 2147483647 h 1042"/>
              <a:gd name="T72" fmla="*/ 2147483647 w 235"/>
              <a:gd name="T73" fmla="*/ 2147483647 h 1042"/>
              <a:gd name="T74" fmla="*/ 2147483647 w 235"/>
              <a:gd name="T75" fmla="*/ 2147483647 h 1042"/>
              <a:gd name="T76" fmla="*/ 2147483647 w 235"/>
              <a:gd name="T77" fmla="*/ 2147483647 h 1042"/>
              <a:gd name="T78" fmla="*/ 2147483647 w 235"/>
              <a:gd name="T79" fmla="*/ 2147483647 h 1042"/>
              <a:gd name="T80" fmla="*/ 2147483647 w 235"/>
              <a:gd name="T81" fmla="*/ 2147483647 h 1042"/>
              <a:gd name="T82" fmla="*/ 2147483647 w 235"/>
              <a:gd name="T83" fmla="*/ 2147483647 h 1042"/>
              <a:gd name="T84" fmla="*/ 2147483647 w 235"/>
              <a:gd name="T85" fmla="*/ 2147483647 h 1042"/>
              <a:gd name="T86" fmla="*/ 2147483647 w 235"/>
              <a:gd name="T87" fmla="*/ 2147483647 h 1042"/>
              <a:gd name="T88" fmla="*/ 2147483647 w 235"/>
              <a:gd name="T89" fmla="*/ 2147483647 h 1042"/>
              <a:gd name="T90" fmla="*/ 2147483647 w 235"/>
              <a:gd name="T91" fmla="*/ 2147483647 h 1042"/>
              <a:gd name="T92" fmla="*/ 2147483647 w 235"/>
              <a:gd name="T93" fmla="*/ 2147483647 h 1042"/>
              <a:gd name="T94" fmla="*/ 2147483647 w 235"/>
              <a:gd name="T95" fmla="*/ 2147483647 h 1042"/>
              <a:gd name="T96" fmla="*/ 2147483647 w 235"/>
              <a:gd name="T97" fmla="*/ 0 h 1042"/>
              <a:gd name="T98" fmla="*/ 2147483647 w 235"/>
              <a:gd name="T99" fmla="*/ 0 h 1042"/>
              <a:gd name="T100" fmla="*/ 2147483647 w 235"/>
              <a:gd name="T101" fmla="*/ 2147483647 h 1042"/>
              <a:gd name="T102" fmla="*/ 2147483647 w 235"/>
              <a:gd name="T103" fmla="*/ 2147483647 h 1042"/>
              <a:gd name="T104" fmla="*/ 2147483647 w 235"/>
              <a:gd name="T105" fmla="*/ 2147483647 h 1042"/>
              <a:gd name="T106" fmla="*/ 2147483647 w 235"/>
              <a:gd name="T107" fmla="*/ 2147483647 h 10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5"/>
              <a:gd name="T163" fmla="*/ 0 h 1042"/>
              <a:gd name="T164" fmla="*/ 235 w 235"/>
              <a:gd name="T165" fmla="*/ 1042 h 104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5" h="1042">
                <a:moveTo>
                  <a:pt x="63" y="11"/>
                </a:moveTo>
                <a:lnTo>
                  <a:pt x="64" y="14"/>
                </a:lnTo>
                <a:lnTo>
                  <a:pt x="72" y="27"/>
                </a:lnTo>
                <a:lnTo>
                  <a:pt x="79" y="50"/>
                </a:lnTo>
                <a:lnTo>
                  <a:pt x="93" y="79"/>
                </a:lnTo>
                <a:lnTo>
                  <a:pt x="106" y="115"/>
                </a:lnTo>
                <a:lnTo>
                  <a:pt x="120" y="162"/>
                </a:lnTo>
                <a:lnTo>
                  <a:pt x="132" y="216"/>
                </a:lnTo>
                <a:lnTo>
                  <a:pt x="142" y="278"/>
                </a:lnTo>
                <a:lnTo>
                  <a:pt x="147" y="346"/>
                </a:lnTo>
                <a:lnTo>
                  <a:pt x="148" y="424"/>
                </a:lnTo>
                <a:lnTo>
                  <a:pt x="144" y="507"/>
                </a:lnTo>
                <a:lnTo>
                  <a:pt x="133" y="599"/>
                </a:lnTo>
                <a:lnTo>
                  <a:pt x="114" y="696"/>
                </a:lnTo>
                <a:lnTo>
                  <a:pt x="87" y="801"/>
                </a:lnTo>
                <a:lnTo>
                  <a:pt x="49" y="912"/>
                </a:lnTo>
                <a:lnTo>
                  <a:pt x="0" y="1030"/>
                </a:lnTo>
                <a:lnTo>
                  <a:pt x="3" y="1030"/>
                </a:lnTo>
                <a:lnTo>
                  <a:pt x="9" y="1033"/>
                </a:lnTo>
                <a:lnTo>
                  <a:pt x="13" y="1034"/>
                </a:lnTo>
                <a:lnTo>
                  <a:pt x="21" y="1036"/>
                </a:lnTo>
                <a:lnTo>
                  <a:pt x="27" y="1037"/>
                </a:lnTo>
                <a:lnTo>
                  <a:pt x="36" y="1039"/>
                </a:lnTo>
                <a:lnTo>
                  <a:pt x="42" y="1040"/>
                </a:lnTo>
                <a:lnTo>
                  <a:pt x="51" y="1042"/>
                </a:lnTo>
                <a:lnTo>
                  <a:pt x="60" y="1042"/>
                </a:lnTo>
                <a:lnTo>
                  <a:pt x="69" y="1042"/>
                </a:lnTo>
                <a:lnTo>
                  <a:pt x="78" y="1042"/>
                </a:lnTo>
                <a:lnTo>
                  <a:pt x="87" y="1040"/>
                </a:lnTo>
                <a:lnTo>
                  <a:pt x="96" y="1039"/>
                </a:lnTo>
                <a:lnTo>
                  <a:pt x="106" y="1037"/>
                </a:lnTo>
                <a:lnTo>
                  <a:pt x="111" y="1028"/>
                </a:lnTo>
                <a:lnTo>
                  <a:pt x="120" y="1007"/>
                </a:lnTo>
                <a:lnTo>
                  <a:pt x="133" y="974"/>
                </a:lnTo>
                <a:lnTo>
                  <a:pt x="151" y="931"/>
                </a:lnTo>
                <a:lnTo>
                  <a:pt x="168" y="879"/>
                </a:lnTo>
                <a:lnTo>
                  <a:pt x="187" y="816"/>
                </a:lnTo>
                <a:lnTo>
                  <a:pt x="204" y="748"/>
                </a:lnTo>
                <a:lnTo>
                  <a:pt x="218" y="675"/>
                </a:lnTo>
                <a:lnTo>
                  <a:pt x="229" y="596"/>
                </a:lnTo>
                <a:lnTo>
                  <a:pt x="235" y="513"/>
                </a:lnTo>
                <a:lnTo>
                  <a:pt x="233" y="427"/>
                </a:lnTo>
                <a:lnTo>
                  <a:pt x="226" y="341"/>
                </a:lnTo>
                <a:lnTo>
                  <a:pt x="210" y="255"/>
                </a:lnTo>
                <a:lnTo>
                  <a:pt x="184" y="169"/>
                </a:lnTo>
                <a:lnTo>
                  <a:pt x="147" y="87"/>
                </a:lnTo>
                <a:lnTo>
                  <a:pt x="97" y="9"/>
                </a:lnTo>
                <a:lnTo>
                  <a:pt x="91" y="2"/>
                </a:lnTo>
                <a:lnTo>
                  <a:pt x="85" y="0"/>
                </a:lnTo>
                <a:lnTo>
                  <a:pt x="79" y="0"/>
                </a:lnTo>
                <a:lnTo>
                  <a:pt x="75" y="2"/>
                </a:lnTo>
                <a:lnTo>
                  <a:pt x="66" y="8"/>
                </a:lnTo>
                <a:lnTo>
                  <a:pt x="63" y="11"/>
                </a:lnTo>
                <a:close/>
              </a:path>
            </a:pathLst>
          </a:custGeom>
          <a:solidFill>
            <a:srgbClr val="8529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1" name="Freeform 70"/>
          <p:cNvSpPr>
            <a:spLocks/>
          </p:cNvSpPr>
          <p:nvPr/>
        </p:nvSpPr>
        <p:spPr bwMode="auto">
          <a:xfrm>
            <a:off x="7742238" y="6288088"/>
            <a:ext cx="60325" cy="471487"/>
          </a:xfrm>
          <a:custGeom>
            <a:avLst/>
            <a:gdLst>
              <a:gd name="T0" fmla="*/ 2147483647 w 113"/>
              <a:gd name="T1" fmla="*/ 2147483647 h 889"/>
              <a:gd name="T2" fmla="*/ 2147483647 w 113"/>
              <a:gd name="T3" fmla="*/ 2147483647 h 889"/>
              <a:gd name="T4" fmla="*/ 2147483647 w 113"/>
              <a:gd name="T5" fmla="*/ 2147483647 h 889"/>
              <a:gd name="T6" fmla="*/ 2147483647 w 113"/>
              <a:gd name="T7" fmla="*/ 2147483647 h 889"/>
              <a:gd name="T8" fmla="*/ 2147483647 w 113"/>
              <a:gd name="T9" fmla="*/ 2147483647 h 889"/>
              <a:gd name="T10" fmla="*/ 2147483647 w 113"/>
              <a:gd name="T11" fmla="*/ 2147483647 h 889"/>
              <a:gd name="T12" fmla="*/ 2147483647 w 113"/>
              <a:gd name="T13" fmla="*/ 2147483647 h 889"/>
              <a:gd name="T14" fmla="*/ 2147483647 w 113"/>
              <a:gd name="T15" fmla="*/ 2147483647 h 889"/>
              <a:gd name="T16" fmla="*/ 2147483647 w 113"/>
              <a:gd name="T17" fmla="*/ 2147483647 h 889"/>
              <a:gd name="T18" fmla="*/ 2147483647 w 113"/>
              <a:gd name="T19" fmla="*/ 2147483647 h 889"/>
              <a:gd name="T20" fmla="*/ 2147483647 w 113"/>
              <a:gd name="T21" fmla="*/ 2147483647 h 889"/>
              <a:gd name="T22" fmla="*/ 2147483647 w 113"/>
              <a:gd name="T23" fmla="*/ 2147483647 h 889"/>
              <a:gd name="T24" fmla="*/ 2147483647 w 113"/>
              <a:gd name="T25" fmla="*/ 2147483647 h 889"/>
              <a:gd name="T26" fmla="*/ 2147483647 w 113"/>
              <a:gd name="T27" fmla="*/ 2147483647 h 889"/>
              <a:gd name="T28" fmla="*/ 2147483647 w 113"/>
              <a:gd name="T29" fmla="*/ 2147483647 h 889"/>
              <a:gd name="T30" fmla="*/ 2147483647 w 113"/>
              <a:gd name="T31" fmla="*/ 2147483647 h 889"/>
              <a:gd name="T32" fmla="*/ 2147483647 w 113"/>
              <a:gd name="T33" fmla="*/ 2147483647 h 889"/>
              <a:gd name="T34" fmla="*/ 2147483647 w 113"/>
              <a:gd name="T35" fmla="*/ 2147483647 h 889"/>
              <a:gd name="T36" fmla="*/ 2147483647 w 113"/>
              <a:gd name="T37" fmla="*/ 2147483647 h 889"/>
              <a:gd name="T38" fmla="*/ 2147483647 w 113"/>
              <a:gd name="T39" fmla="*/ 2147483647 h 889"/>
              <a:gd name="T40" fmla="*/ 2147483647 w 113"/>
              <a:gd name="T41" fmla="*/ 2147483647 h 889"/>
              <a:gd name="T42" fmla="*/ 2147483647 w 113"/>
              <a:gd name="T43" fmla="*/ 2147483647 h 889"/>
              <a:gd name="T44" fmla="*/ 2147483647 w 113"/>
              <a:gd name="T45" fmla="*/ 2147483647 h 889"/>
              <a:gd name="T46" fmla="*/ 0 w 113"/>
              <a:gd name="T47" fmla="*/ 2147483647 h 889"/>
              <a:gd name="T48" fmla="*/ 0 w 113"/>
              <a:gd name="T49" fmla="*/ 2147483647 h 889"/>
              <a:gd name="T50" fmla="*/ 0 w 113"/>
              <a:gd name="T51" fmla="*/ 2147483647 h 889"/>
              <a:gd name="T52" fmla="*/ 2147483647 w 113"/>
              <a:gd name="T53" fmla="*/ 2147483647 h 889"/>
              <a:gd name="T54" fmla="*/ 2147483647 w 113"/>
              <a:gd name="T55" fmla="*/ 2147483647 h 889"/>
              <a:gd name="T56" fmla="*/ 2147483647 w 113"/>
              <a:gd name="T57" fmla="*/ 2147483647 h 889"/>
              <a:gd name="T58" fmla="*/ 2147483647 w 113"/>
              <a:gd name="T59" fmla="*/ 2147483647 h 889"/>
              <a:gd name="T60" fmla="*/ 2147483647 w 113"/>
              <a:gd name="T61" fmla="*/ 2147483647 h 889"/>
              <a:gd name="T62" fmla="*/ 2147483647 w 113"/>
              <a:gd name="T63" fmla="*/ 2147483647 h 889"/>
              <a:gd name="T64" fmla="*/ 2147483647 w 113"/>
              <a:gd name="T65" fmla="*/ 2147483647 h 889"/>
              <a:gd name="T66" fmla="*/ 2147483647 w 113"/>
              <a:gd name="T67" fmla="*/ 2147483647 h 889"/>
              <a:gd name="T68" fmla="*/ 2147483647 w 113"/>
              <a:gd name="T69" fmla="*/ 2147483647 h 889"/>
              <a:gd name="T70" fmla="*/ 2147483647 w 113"/>
              <a:gd name="T71" fmla="*/ 2147483647 h 889"/>
              <a:gd name="T72" fmla="*/ 2147483647 w 113"/>
              <a:gd name="T73" fmla="*/ 2147483647 h 889"/>
              <a:gd name="T74" fmla="*/ 2147483647 w 113"/>
              <a:gd name="T75" fmla="*/ 2147483647 h 889"/>
              <a:gd name="T76" fmla="*/ 2147483647 w 113"/>
              <a:gd name="T77" fmla="*/ 2147483647 h 889"/>
              <a:gd name="T78" fmla="*/ 2147483647 w 113"/>
              <a:gd name="T79" fmla="*/ 2147483647 h 889"/>
              <a:gd name="T80" fmla="*/ 2147483647 w 113"/>
              <a:gd name="T81" fmla="*/ 2147483647 h 889"/>
              <a:gd name="T82" fmla="*/ 2147483647 w 113"/>
              <a:gd name="T83" fmla="*/ 2147483647 h 889"/>
              <a:gd name="T84" fmla="*/ 2147483647 w 113"/>
              <a:gd name="T85" fmla="*/ 2147483647 h 889"/>
              <a:gd name="T86" fmla="*/ 2147483647 w 113"/>
              <a:gd name="T87" fmla="*/ 2147483647 h 889"/>
              <a:gd name="T88" fmla="*/ 2147483647 w 113"/>
              <a:gd name="T89" fmla="*/ 2147483647 h 889"/>
              <a:gd name="T90" fmla="*/ 2147483647 w 113"/>
              <a:gd name="T91" fmla="*/ 0 h 889"/>
              <a:gd name="T92" fmla="*/ 2147483647 w 113"/>
              <a:gd name="T93" fmla="*/ 2147483647 h 889"/>
              <a:gd name="T94" fmla="*/ 2147483647 w 113"/>
              <a:gd name="T95" fmla="*/ 2147483647 h 889"/>
              <a:gd name="T96" fmla="*/ 2147483647 w 113"/>
              <a:gd name="T97" fmla="*/ 2147483647 h 889"/>
              <a:gd name="T98" fmla="*/ 2147483647 w 113"/>
              <a:gd name="T99" fmla="*/ 2147483647 h 889"/>
              <a:gd name="T100" fmla="*/ 2147483647 w 113"/>
              <a:gd name="T101" fmla="*/ 2147483647 h 889"/>
              <a:gd name="T102" fmla="*/ 2147483647 w 113"/>
              <a:gd name="T103" fmla="*/ 2147483647 h 8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"/>
              <a:gd name="T157" fmla="*/ 0 h 889"/>
              <a:gd name="T158" fmla="*/ 113 w 113"/>
              <a:gd name="T159" fmla="*/ 889 h 8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" h="889">
                <a:moveTo>
                  <a:pt x="55" y="25"/>
                </a:moveTo>
                <a:lnTo>
                  <a:pt x="57" y="27"/>
                </a:lnTo>
                <a:lnTo>
                  <a:pt x="61" y="36"/>
                </a:lnTo>
                <a:lnTo>
                  <a:pt x="66" y="49"/>
                </a:lnTo>
                <a:lnTo>
                  <a:pt x="75" y="70"/>
                </a:lnTo>
                <a:lnTo>
                  <a:pt x="84" y="96"/>
                </a:lnTo>
                <a:lnTo>
                  <a:pt x="93" y="129"/>
                </a:lnTo>
                <a:lnTo>
                  <a:pt x="100" y="168"/>
                </a:lnTo>
                <a:lnTo>
                  <a:pt x="107" y="217"/>
                </a:lnTo>
                <a:lnTo>
                  <a:pt x="110" y="271"/>
                </a:lnTo>
                <a:lnTo>
                  <a:pt x="113" y="332"/>
                </a:lnTo>
                <a:lnTo>
                  <a:pt x="110" y="403"/>
                </a:lnTo>
                <a:lnTo>
                  <a:pt x="104" y="480"/>
                </a:lnTo>
                <a:lnTo>
                  <a:pt x="91" y="567"/>
                </a:lnTo>
                <a:lnTo>
                  <a:pt x="73" y="662"/>
                </a:lnTo>
                <a:lnTo>
                  <a:pt x="49" y="766"/>
                </a:lnTo>
                <a:lnTo>
                  <a:pt x="18" y="882"/>
                </a:lnTo>
                <a:lnTo>
                  <a:pt x="15" y="885"/>
                </a:lnTo>
                <a:lnTo>
                  <a:pt x="10" y="889"/>
                </a:lnTo>
                <a:lnTo>
                  <a:pt x="7" y="886"/>
                </a:lnTo>
                <a:lnTo>
                  <a:pt x="4" y="882"/>
                </a:lnTo>
                <a:lnTo>
                  <a:pt x="3" y="876"/>
                </a:lnTo>
                <a:lnTo>
                  <a:pt x="1" y="868"/>
                </a:lnTo>
                <a:lnTo>
                  <a:pt x="0" y="861"/>
                </a:lnTo>
                <a:lnTo>
                  <a:pt x="0" y="852"/>
                </a:lnTo>
                <a:lnTo>
                  <a:pt x="0" y="834"/>
                </a:lnTo>
                <a:lnTo>
                  <a:pt x="4" y="811"/>
                </a:lnTo>
                <a:lnTo>
                  <a:pt x="9" y="778"/>
                </a:lnTo>
                <a:lnTo>
                  <a:pt x="18" y="741"/>
                </a:lnTo>
                <a:lnTo>
                  <a:pt x="27" y="696"/>
                </a:lnTo>
                <a:lnTo>
                  <a:pt x="36" y="647"/>
                </a:lnTo>
                <a:lnTo>
                  <a:pt x="45" y="593"/>
                </a:lnTo>
                <a:lnTo>
                  <a:pt x="52" y="536"/>
                </a:lnTo>
                <a:lnTo>
                  <a:pt x="57" y="474"/>
                </a:lnTo>
                <a:lnTo>
                  <a:pt x="61" y="412"/>
                </a:lnTo>
                <a:lnTo>
                  <a:pt x="63" y="346"/>
                </a:lnTo>
                <a:lnTo>
                  <a:pt x="61" y="281"/>
                </a:lnTo>
                <a:lnTo>
                  <a:pt x="54" y="214"/>
                </a:lnTo>
                <a:lnTo>
                  <a:pt x="45" y="148"/>
                </a:lnTo>
                <a:lnTo>
                  <a:pt x="28" y="84"/>
                </a:lnTo>
                <a:lnTo>
                  <a:pt x="7" y="21"/>
                </a:lnTo>
                <a:lnTo>
                  <a:pt x="7" y="18"/>
                </a:lnTo>
                <a:lnTo>
                  <a:pt x="9" y="14"/>
                </a:lnTo>
                <a:lnTo>
                  <a:pt x="13" y="8"/>
                </a:lnTo>
                <a:lnTo>
                  <a:pt x="18" y="3"/>
                </a:lnTo>
                <a:lnTo>
                  <a:pt x="24" y="0"/>
                </a:lnTo>
                <a:lnTo>
                  <a:pt x="33" y="2"/>
                </a:lnTo>
                <a:lnTo>
                  <a:pt x="37" y="5"/>
                </a:lnTo>
                <a:lnTo>
                  <a:pt x="43" y="9"/>
                </a:lnTo>
                <a:lnTo>
                  <a:pt x="49" y="15"/>
                </a:lnTo>
                <a:lnTo>
                  <a:pt x="55" y="25"/>
                </a:lnTo>
                <a:close/>
              </a:path>
            </a:pathLst>
          </a:custGeom>
          <a:solidFill>
            <a:srgbClr val="9CB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2" name="Freeform 71"/>
          <p:cNvSpPr>
            <a:spLocks/>
          </p:cNvSpPr>
          <p:nvPr/>
        </p:nvSpPr>
        <p:spPr bwMode="auto">
          <a:xfrm>
            <a:off x="7796213" y="5962650"/>
            <a:ext cx="141287" cy="133350"/>
          </a:xfrm>
          <a:custGeom>
            <a:avLst/>
            <a:gdLst>
              <a:gd name="T0" fmla="*/ 2147483647 w 268"/>
              <a:gd name="T1" fmla="*/ 2147483647 h 250"/>
              <a:gd name="T2" fmla="*/ 2147483647 w 268"/>
              <a:gd name="T3" fmla="*/ 0 h 250"/>
              <a:gd name="T4" fmla="*/ 2147483647 w 268"/>
              <a:gd name="T5" fmla="*/ 0 h 250"/>
              <a:gd name="T6" fmla="*/ 2147483647 w 268"/>
              <a:gd name="T7" fmla="*/ 0 h 250"/>
              <a:gd name="T8" fmla="*/ 2147483647 w 268"/>
              <a:gd name="T9" fmla="*/ 2147483647 h 250"/>
              <a:gd name="T10" fmla="*/ 2147483647 w 268"/>
              <a:gd name="T11" fmla="*/ 2147483647 h 250"/>
              <a:gd name="T12" fmla="*/ 2147483647 w 268"/>
              <a:gd name="T13" fmla="*/ 2147483647 h 250"/>
              <a:gd name="T14" fmla="*/ 2147483647 w 268"/>
              <a:gd name="T15" fmla="*/ 2147483647 h 250"/>
              <a:gd name="T16" fmla="*/ 2147483647 w 268"/>
              <a:gd name="T17" fmla="*/ 2147483647 h 250"/>
              <a:gd name="T18" fmla="*/ 2147483647 w 268"/>
              <a:gd name="T19" fmla="*/ 2147483647 h 250"/>
              <a:gd name="T20" fmla="*/ 2147483647 w 268"/>
              <a:gd name="T21" fmla="*/ 2147483647 h 250"/>
              <a:gd name="T22" fmla="*/ 2147483647 w 268"/>
              <a:gd name="T23" fmla="*/ 2147483647 h 250"/>
              <a:gd name="T24" fmla="*/ 2147483647 w 268"/>
              <a:gd name="T25" fmla="*/ 2147483647 h 250"/>
              <a:gd name="T26" fmla="*/ 2147483647 w 268"/>
              <a:gd name="T27" fmla="*/ 2147483647 h 250"/>
              <a:gd name="T28" fmla="*/ 2147483647 w 268"/>
              <a:gd name="T29" fmla="*/ 2147483647 h 250"/>
              <a:gd name="T30" fmla="*/ 2147483647 w 268"/>
              <a:gd name="T31" fmla="*/ 2147483647 h 250"/>
              <a:gd name="T32" fmla="*/ 2147483647 w 268"/>
              <a:gd name="T33" fmla="*/ 2147483647 h 250"/>
              <a:gd name="T34" fmla="*/ 2147483647 w 268"/>
              <a:gd name="T35" fmla="*/ 2147483647 h 250"/>
              <a:gd name="T36" fmla="*/ 2147483647 w 268"/>
              <a:gd name="T37" fmla="*/ 2147483647 h 250"/>
              <a:gd name="T38" fmla="*/ 2147483647 w 268"/>
              <a:gd name="T39" fmla="*/ 2147483647 h 250"/>
              <a:gd name="T40" fmla="*/ 2147483647 w 268"/>
              <a:gd name="T41" fmla="*/ 2147483647 h 250"/>
              <a:gd name="T42" fmla="*/ 2147483647 w 268"/>
              <a:gd name="T43" fmla="*/ 2147483647 h 250"/>
              <a:gd name="T44" fmla="*/ 2147483647 w 268"/>
              <a:gd name="T45" fmla="*/ 2147483647 h 250"/>
              <a:gd name="T46" fmla="*/ 2147483647 w 268"/>
              <a:gd name="T47" fmla="*/ 2147483647 h 250"/>
              <a:gd name="T48" fmla="*/ 2147483647 w 268"/>
              <a:gd name="T49" fmla="*/ 2147483647 h 250"/>
              <a:gd name="T50" fmla="*/ 2147483647 w 268"/>
              <a:gd name="T51" fmla="*/ 2147483647 h 250"/>
              <a:gd name="T52" fmla="*/ 2147483647 w 268"/>
              <a:gd name="T53" fmla="*/ 2147483647 h 250"/>
              <a:gd name="T54" fmla="*/ 2147483647 w 268"/>
              <a:gd name="T55" fmla="*/ 2147483647 h 250"/>
              <a:gd name="T56" fmla="*/ 2147483647 w 268"/>
              <a:gd name="T57" fmla="*/ 2147483647 h 250"/>
              <a:gd name="T58" fmla="*/ 2147483647 w 268"/>
              <a:gd name="T59" fmla="*/ 2147483647 h 250"/>
              <a:gd name="T60" fmla="*/ 2147483647 w 268"/>
              <a:gd name="T61" fmla="*/ 2147483647 h 250"/>
              <a:gd name="T62" fmla="*/ 2147483647 w 268"/>
              <a:gd name="T63" fmla="*/ 2147483647 h 250"/>
              <a:gd name="T64" fmla="*/ 2147483647 w 268"/>
              <a:gd name="T65" fmla="*/ 2147483647 h 250"/>
              <a:gd name="T66" fmla="*/ 2147483647 w 268"/>
              <a:gd name="T67" fmla="*/ 2147483647 h 250"/>
              <a:gd name="T68" fmla="*/ 2147483647 w 268"/>
              <a:gd name="T69" fmla="*/ 2147483647 h 250"/>
              <a:gd name="T70" fmla="*/ 2147483647 w 268"/>
              <a:gd name="T71" fmla="*/ 2147483647 h 250"/>
              <a:gd name="T72" fmla="*/ 2147483647 w 268"/>
              <a:gd name="T73" fmla="*/ 2147483647 h 250"/>
              <a:gd name="T74" fmla="*/ 2147483647 w 268"/>
              <a:gd name="T75" fmla="*/ 2147483647 h 250"/>
              <a:gd name="T76" fmla="*/ 2147483647 w 268"/>
              <a:gd name="T77" fmla="*/ 2147483647 h 250"/>
              <a:gd name="T78" fmla="*/ 2147483647 w 268"/>
              <a:gd name="T79" fmla="*/ 2147483647 h 250"/>
              <a:gd name="T80" fmla="*/ 2147483647 w 268"/>
              <a:gd name="T81" fmla="*/ 2147483647 h 250"/>
              <a:gd name="T82" fmla="*/ 2147483647 w 268"/>
              <a:gd name="T83" fmla="*/ 2147483647 h 250"/>
              <a:gd name="T84" fmla="*/ 2147483647 w 268"/>
              <a:gd name="T85" fmla="*/ 2147483647 h 250"/>
              <a:gd name="T86" fmla="*/ 0 w 268"/>
              <a:gd name="T87" fmla="*/ 2147483647 h 250"/>
              <a:gd name="T88" fmla="*/ 2147483647 w 268"/>
              <a:gd name="T89" fmla="*/ 2147483647 h 250"/>
              <a:gd name="T90" fmla="*/ 2147483647 w 268"/>
              <a:gd name="T91" fmla="*/ 2147483647 h 250"/>
              <a:gd name="T92" fmla="*/ 2147483647 w 268"/>
              <a:gd name="T93" fmla="*/ 2147483647 h 250"/>
              <a:gd name="T94" fmla="*/ 2147483647 w 268"/>
              <a:gd name="T95" fmla="*/ 2147483647 h 250"/>
              <a:gd name="T96" fmla="*/ 2147483647 w 268"/>
              <a:gd name="T97" fmla="*/ 2147483647 h 2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8"/>
              <a:gd name="T148" fmla="*/ 0 h 250"/>
              <a:gd name="T149" fmla="*/ 268 w 268"/>
              <a:gd name="T150" fmla="*/ 250 h 25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8" h="250">
                <a:moveTo>
                  <a:pt x="37" y="1"/>
                </a:moveTo>
                <a:lnTo>
                  <a:pt x="39" y="0"/>
                </a:lnTo>
                <a:lnTo>
                  <a:pt x="48" y="0"/>
                </a:lnTo>
                <a:lnTo>
                  <a:pt x="61" y="0"/>
                </a:lnTo>
                <a:lnTo>
                  <a:pt x="81" y="1"/>
                </a:lnTo>
                <a:lnTo>
                  <a:pt x="99" y="3"/>
                </a:lnTo>
                <a:lnTo>
                  <a:pt x="123" y="7"/>
                </a:lnTo>
                <a:lnTo>
                  <a:pt x="147" y="12"/>
                </a:lnTo>
                <a:lnTo>
                  <a:pt x="172" y="22"/>
                </a:lnTo>
                <a:lnTo>
                  <a:pt x="195" y="33"/>
                </a:lnTo>
                <a:lnTo>
                  <a:pt x="217" y="48"/>
                </a:lnTo>
                <a:lnTo>
                  <a:pt x="235" y="66"/>
                </a:lnTo>
                <a:lnTo>
                  <a:pt x="253" y="90"/>
                </a:lnTo>
                <a:lnTo>
                  <a:pt x="262" y="115"/>
                </a:lnTo>
                <a:lnTo>
                  <a:pt x="268" y="148"/>
                </a:lnTo>
                <a:lnTo>
                  <a:pt x="266" y="184"/>
                </a:lnTo>
                <a:lnTo>
                  <a:pt x="260" y="229"/>
                </a:lnTo>
                <a:lnTo>
                  <a:pt x="192" y="250"/>
                </a:lnTo>
                <a:lnTo>
                  <a:pt x="192" y="247"/>
                </a:lnTo>
                <a:lnTo>
                  <a:pt x="193" y="238"/>
                </a:lnTo>
                <a:lnTo>
                  <a:pt x="196" y="226"/>
                </a:lnTo>
                <a:lnTo>
                  <a:pt x="201" y="212"/>
                </a:lnTo>
                <a:lnTo>
                  <a:pt x="202" y="195"/>
                </a:lnTo>
                <a:lnTo>
                  <a:pt x="204" y="175"/>
                </a:lnTo>
                <a:lnTo>
                  <a:pt x="204" y="156"/>
                </a:lnTo>
                <a:lnTo>
                  <a:pt x="204" y="136"/>
                </a:lnTo>
                <a:lnTo>
                  <a:pt x="201" y="117"/>
                </a:lnTo>
                <a:lnTo>
                  <a:pt x="193" y="97"/>
                </a:lnTo>
                <a:lnTo>
                  <a:pt x="183" y="81"/>
                </a:lnTo>
                <a:lnTo>
                  <a:pt x="168" y="67"/>
                </a:lnTo>
                <a:lnTo>
                  <a:pt x="147" y="57"/>
                </a:lnTo>
                <a:lnTo>
                  <a:pt x="123" y="51"/>
                </a:lnTo>
                <a:lnTo>
                  <a:pt x="93" y="51"/>
                </a:lnTo>
                <a:lnTo>
                  <a:pt x="55" y="57"/>
                </a:lnTo>
                <a:lnTo>
                  <a:pt x="54" y="55"/>
                </a:lnTo>
                <a:lnTo>
                  <a:pt x="49" y="52"/>
                </a:lnTo>
                <a:lnTo>
                  <a:pt x="45" y="49"/>
                </a:lnTo>
                <a:lnTo>
                  <a:pt x="39" y="46"/>
                </a:lnTo>
                <a:lnTo>
                  <a:pt x="31" y="43"/>
                </a:lnTo>
                <a:lnTo>
                  <a:pt x="24" y="39"/>
                </a:lnTo>
                <a:lnTo>
                  <a:pt x="16" y="33"/>
                </a:lnTo>
                <a:lnTo>
                  <a:pt x="10" y="30"/>
                </a:lnTo>
                <a:lnTo>
                  <a:pt x="1" y="21"/>
                </a:lnTo>
                <a:lnTo>
                  <a:pt x="0" y="12"/>
                </a:lnTo>
                <a:lnTo>
                  <a:pt x="3" y="7"/>
                </a:lnTo>
                <a:lnTo>
                  <a:pt x="10" y="4"/>
                </a:lnTo>
                <a:lnTo>
                  <a:pt x="21" y="1"/>
                </a:lnTo>
                <a:lnTo>
                  <a:pt x="37" y="1"/>
                </a:lnTo>
                <a:close/>
              </a:path>
            </a:pathLst>
          </a:custGeom>
          <a:solidFill>
            <a:srgbClr val="3147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3" name="Freeform 72"/>
          <p:cNvSpPr>
            <a:spLocks/>
          </p:cNvSpPr>
          <p:nvPr/>
        </p:nvSpPr>
        <p:spPr bwMode="auto">
          <a:xfrm>
            <a:off x="7681913" y="6005513"/>
            <a:ext cx="201612" cy="209550"/>
          </a:xfrm>
          <a:custGeom>
            <a:avLst/>
            <a:gdLst>
              <a:gd name="T0" fmla="*/ 2147483647 w 381"/>
              <a:gd name="T1" fmla="*/ 2147483647 h 396"/>
              <a:gd name="T2" fmla="*/ 2147483647 w 381"/>
              <a:gd name="T3" fmla="*/ 2147483647 h 396"/>
              <a:gd name="T4" fmla="*/ 2147483647 w 381"/>
              <a:gd name="T5" fmla="*/ 2147483647 h 396"/>
              <a:gd name="T6" fmla="*/ 2147483647 w 381"/>
              <a:gd name="T7" fmla="*/ 2147483647 h 396"/>
              <a:gd name="T8" fmla="*/ 2147483647 w 381"/>
              <a:gd name="T9" fmla="*/ 2147483647 h 396"/>
              <a:gd name="T10" fmla="*/ 2147483647 w 381"/>
              <a:gd name="T11" fmla="*/ 2147483647 h 396"/>
              <a:gd name="T12" fmla="*/ 2147483647 w 381"/>
              <a:gd name="T13" fmla="*/ 2147483647 h 396"/>
              <a:gd name="T14" fmla="*/ 2147483647 w 381"/>
              <a:gd name="T15" fmla="*/ 2147483647 h 396"/>
              <a:gd name="T16" fmla="*/ 2147483647 w 381"/>
              <a:gd name="T17" fmla="*/ 2147483647 h 396"/>
              <a:gd name="T18" fmla="*/ 2147483647 w 381"/>
              <a:gd name="T19" fmla="*/ 2147483647 h 396"/>
              <a:gd name="T20" fmla="*/ 2147483647 w 381"/>
              <a:gd name="T21" fmla="*/ 2147483647 h 396"/>
              <a:gd name="T22" fmla="*/ 2147483647 w 381"/>
              <a:gd name="T23" fmla="*/ 2147483647 h 396"/>
              <a:gd name="T24" fmla="*/ 2147483647 w 381"/>
              <a:gd name="T25" fmla="*/ 2147483647 h 396"/>
              <a:gd name="T26" fmla="*/ 2147483647 w 381"/>
              <a:gd name="T27" fmla="*/ 2147483647 h 396"/>
              <a:gd name="T28" fmla="*/ 2147483647 w 381"/>
              <a:gd name="T29" fmla="*/ 2147483647 h 396"/>
              <a:gd name="T30" fmla="*/ 2147483647 w 381"/>
              <a:gd name="T31" fmla="*/ 2147483647 h 396"/>
              <a:gd name="T32" fmla="*/ 2147483647 w 381"/>
              <a:gd name="T33" fmla="*/ 2147483647 h 396"/>
              <a:gd name="T34" fmla="*/ 2147483647 w 381"/>
              <a:gd name="T35" fmla="*/ 2147483647 h 396"/>
              <a:gd name="T36" fmla="*/ 2147483647 w 381"/>
              <a:gd name="T37" fmla="*/ 2147483647 h 396"/>
              <a:gd name="T38" fmla="*/ 2147483647 w 381"/>
              <a:gd name="T39" fmla="*/ 2147483647 h 396"/>
              <a:gd name="T40" fmla="*/ 0 w 381"/>
              <a:gd name="T41" fmla="*/ 2147483647 h 396"/>
              <a:gd name="T42" fmla="*/ 0 w 381"/>
              <a:gd name="T43" fmla="*/ 2147483647 h 396"/>
              <a:gd name="T44" fmla="*/ 2147483647 w 381"/>
              <a:gd name="T45" fmla="*/ 2147483647 h 396"/>
              <a:gd name="T46" fmla="*/ 2147483647 w 381"/>
              <a:gd name="T47" fmla="*/ 2147483647 h 396"/>
              <a:gd name="T48" fmla="*/ 2147483647 w 381"/>
              <a:gd name="T49" fmla="*/ 2147483647 h 396"/>
              <a:gd name="T50" fmla="*/ 2147483647 w 381"/>
              <a:gd name="T51" fmla="*/ 2147483647 h 396"/>
              <a:gd name="T52" fmla="*/ 2147483647 w 381"/>
              <a:gd name="T53" fmla="*/ 2147483647 h 396"/>
              <a:gd name="T54" fmla="*/ 2147483647 w 381"/>
              <a:gd name="T55" fmla="*/ 2147483647 h 396"/>
              <a:gd name="T56" fmla="*/ 2147483647 w 381"/>
              <a:gd name="T57" fmla="*/ 2147483647 h 396"/>
              <a:gd name="T58" fmla="*/ 2147483647 w 381"/>
              <a:gd name="T59" fmla="*/ 2147483647 h 396"/>
              <a:gd name="T60" fmla="*/ 2147483647 w 381"/>
              <a:gd name="T61" fmla="*/ 2147483647 h 396"/>
              <a:gd name="T62" fmla="*/ 2147483647 w 381"/>
              <a:gd name="T63" fmla="*/ 2147483647 h 396"/>
              <a:gd name="T64" fmla="*/ 2147483647 w 381"/>
              <a:gd name="T65" fmla="*/ 2147483647 h 396"/>
              <a:gd name="T66" fmla="*/ 2147483647 w 381"/>
              <a:gd name="T67" fmla="*/ 2147483647 h 396"/>
              <a:gd name="T68" fmla="*/ 2147483647 w 381"/>
              <a:gd name="T69" fmla="*/ 2147483647 h 396"/>
              <a:gd name="T70" fmla="*/ 2147483647 w 381"/>
              <a:gd name="T71" fmla="*/ 2147483647 h 396"/>
              <a:gd name="T72" fmla="*/ 2147483647 w 381"/>
              <a:gd name="T73" fmla="*/ 2147483647 h 396"/>
              <a:gd name="T74" fmla="*/ 2147483647 w 381"/>
              <a:gd name="T75" fmla="*/ 2147483647 h 396"/>
              <a:gd name="T76" fmla="*/ 2147483647 w 381"/>
              <a:gd name="T77" fmla="*/ 2147483647 h 396"/>
              <a:gd name="T78" fmla="*/ 2147483647 w 381"/>
              <a:gd name="T79" fmla="*/ 2147483647 h 396"/>
              <a:gd name="T80" fmla="*/ 2147483647 w 381"/>
              <a:gd name="T81" fmla="*/ 2147483647 h 396"/>
              <a:gd name="T82" fmla="*/ 2147483647 w 381"/>
              <a:gd name="T83" fmla="*/ 2147483647 h 396"/>
              <a:gd name="T84" fmla="*/ 2147483647 w 381"/>
              <a:gd name="T85" fmla="*/ 2147483647 h 396"/>
              <a:gd name="T86" fmla="*/ 2147483647 w 381"/>
              <a:gd name="T87" fmla="*/ 2147483647 h 396"/>
              <a:gd name="T88" fmla="*/ 2147483647 w 381"/>
              <a:gd name="T89" fmla="*/ 2147483647 h 396"/>
              <a:gd name="T90" fmla="*/ 2147483647 w 381"/>
              <a:gd name="T91" fmla="*/ 2147483647 h 396"/>
              <a:gd name="T92" fmla="*/ 2147483647 w 381"/>
              <a:gd name="T93" fmla="*/ 2147483647 h 396"/>
              <a:gd name="T94" fmla="*/ 2147483647 w 381"/>
              <a:gd name="T95" fmla="*/ 2147483647 h 396"/>
              <a:gd name="T96" fmla="*/ 2147483647 w 381"/>
              <a:gd name="T97" fmla="*/ 2147483647 h 396"/>
              <a:gd name="T98" fmla="*/ 2147483647 w 381"/>
              <a:gd name="T99" fmla="*/ 2147483647 h 396"/>
              <a:gd name="T100" fmla="*/ 2147483647 w 381"/>
              <a:gd name="T101" fmla="*/ 0 h 3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81"/>
              <a:gd name="T154" fmla="*/ 0 h 396"/>
              <a:gd name="T155" fmla="*/ 381 w 381"/>
              <a:gd name="T156" fmla="*/ 396 h 3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81" h="396">
                <a:moveTo>
                  <a:pt x="327" y="0"/>
                </a:moveTo>
                <a:lnTo>
                  <a:pt x="328" y="1"/>
                </a:lnTo>
                <a:lnTo>
                  <a:pt x="337" y="10"/>
                </a:lnTo>
                <a:lnTo>
                  <a:pt x="342" y="15"/>
                </a:lnTo>
                <a:lnTo>
                  <a:pt x="349" y="22"/>
                </a:lnTo>
                <a:lnTo>
                  <a:pt x="354" y="30"/>
                </a:lnTo>
                <a:lnTo>
                  <a:pt x="361" y="40"/>
                </a:lnTo>
                <a:lnTo>
                  <a:pt x="367" y="49"/>
                </a:lnTo>
                <a:lnTo>
                  <a:pt x="372" y="60"/>
                </a:lnTo>
                <a:lnTo>
                  <a:pt x="376" y="70"/>
                </a:lnTo>
                <a:lnTo>
                  <a:pt x="381" y="84"/>
                </a:lnTo>
                <a:lnTo>
                  <a:pt x="381" y="96"/>
                </a:lnTo>
                <a:lnTo>
                  <a:pt x="381" y="109"/>
                </a:lnTo>
                <a:lnTo>
                  <a:pt x="381" y="122"/>
                </a:lnTo>
                <a:lnTo>
                  <a:pt x="376" y="139"/>
                </a:lnTo>
                <a:lnTo>
                  <a:pt x="369" y="154"/>
                </a:lnTo>
                <a:lnTo>
                  <a:pt x="358" y="173"/>
                </a:lnTo>
                <a:lnTo>
                  <a:pt x="345" y="193"/>
                </a:lnTo>
                <a:lnTo>
                  <a:pt x="328" y="217"/>
                </a:lnTo>
                <a:lnTo>
                  <a:pt x="307" y="239"/>
                </a:lnTo>
                <a:lnTo>
                  <a:pt x="286" y="263"/>
                </a:lnTo>
                <a:lnTo>
                  <a:pt x="264" y="286"/>
                </a:lnTo>
                <a:lnTo>
                  <a:pt x="241" y="310"/>
                </a:lnTo>
                <a:lnTo>
                  <a:pt x="217" y="329"/>
                </a:lnTo>
                <a:lnTo>
                  <a:pt x="194" y="348"/>
                </a:lnTo>
                <a:lnTo>
                  <a:pt x="170" y="365"/>
                </a:lnTo>
                <a:lnTo>
                  <a:pt x="147" y="380"/>
                </a:lnTo>
                <a:lnTo>
                  <a:pt x="126" y="389"/>
                </a:lnTo>
                <a:lnTo>
                  <a:pt x="107" y="396"/>
                </a:lnTo>
                <a:lnTo>
                  <a:pt x="90" y="396"/>
                </a:lnTo>
                <a:lnTo>
                  <a:pt x="77" y="395"/>
                </a:lnTo>
                <a:lnTo>
                  <a:pt x="63" y="387"/>
                </a:lnTo>
                <a:lnTo>
                  <a:pt x="53" y="381"/>
                </a:lnTo>
                <a:lnTo>
                  <a:pt x="42" y="374"/>
                </a:lnTo>
                <a:lnTo>
                  <a:pt x="36" y="368"/>
                </a:lnTo>
                <a:lnTo>
                  <a:pt x="27" y="360"/>
                </a:lnTo>
                <a:lnTo>
                  <a:pt x="21" y="356"/>
                </a:lnTo>
                <a:lnTo>
                  <a:pt x="15" y="348"/>
                </a:lnTo>
                <a:lnTo>
                  <a:pt x="12" y="344"/>
                </a:lnTo>
                <a:lnTo>
                  <a:pt x="5" y="334"/>
                </a:lnTo>
                <a:lnTo>
                  <a:pt x="2" y="326"/>
                </a:lnTo>
                <a:lnTo>
                  <a:pt x="0" y="322"/>
                </a:lnTo>
                <a:lnTo>
                  <a:pt x="0" y="320"/>
                </a:lnTo>
                <a:lnTo>
                  <a:pt x="0" y="317"/>
                </a:lnTo>
                <a:lnTo>
                  <a:pt x="5" y="317"/>
                </a:lnTo>
                <a:lnTo>
                  <a:pt x="8" y="313"/>
                </a:lnTo>
                <a:lnTo>
                  <a:pt x="14" y="313"/>
                </a:lnTo>
                <a:lnTo>
                  <a:pt x="20" y="313"/>
                </a:lnTo>
                <a:lnTo>
                  <a:pt x="27" y="317"/>
                </a:lnTo>
                <a:lnTo>
                  <a:pt x="32" y="320"/>
                </a:lnTo>
                <a:lnTo>
                  <a:pt x="36" y="325"/>
                </a:lnTo>
                <a:lnTo>
                  <a:pt x="41" y="331"/>
                </a:lnTo>
                <a:lnTo>
                  <a:pt x="45" y="338"/>
                </a:lnTo>
                <a:lnTo>
                  <a:pt x="48" y="344"/>
                </a:lnTo>
                <a:lnTo>
                  <a:pt x="54" y="350"/>
                </a:lnTo>
                <a:lnTo>
                  <a:pt x="60" y="353"/>
                </a:lnTo>
                <a:lnTo>
                  <a:pt x="66" y="357"/>
                </a:lnTo>
                <a:lnTo>
                  <a:pt x="74" y="359"/>
                </a:lnTo>
                <a:lnTo>
                  <a:pt x="81" y="360"/>
                </a:lnTo>
                <a:lnTo>
                  <a:pt x="89" y="360"/>
                </a:lnTo>
                <a:lnTo>
                  <a:pt x="98" y="360"/>
                </a:lnTo>
                <a:lnTo>
                  <a:pt x="104" y="357"/>
                </a:lnTo>
                <a:lnTo>
                  <a:pt x="111" y="356"/>
                </a:lnTo>
                <a:lnTo>
                  <a:pt x="119" y="351"/>
                </a:lnTo>
                <a:lnTo>
                  <a:pt x="125" y="348"/>
                </a:lnTo>
                <a:lnTo>
                  <a:pt x="131" y="344"/>
                </a:lnTo>
                <a:lnTo>
                  <a:pt x="137" y="339"/>
                </a:lnTo>
                <a:lnTo>
                  <a:pt x="140" y="335"/>
                </a:lnTo>
                <a:lnTo>
                  <a:pt x="144" y="329"/>
                </a:lnTo>
                <a:lnTo>
                  <a:pt x="147" y="322"/>
                </a:lnTo>
                <a:lnTo>
                  <a:pt x="155" y="313"/>
                </a:lnTo>
                <a:lnTo>
                  <a:pt x="165" y="302"/>
                </a:lnTo>
                <a:lnTo>
                  <a:pt x="180" y="290"/>
                </a:lnTo>
                <a:lnTo>
                  <a:pt x="195" y="277"/>
                </a:lnTo>
                <a:lnTo>
                  <a:pt x="211" y="262"/>
                </a:lnTo>
                <a:lnTo>
                  <a:pt x="228" y="245"/>
                </a:lnTo>
                <a:lnTo>
                  <a:pt x="247" y="232"/>
                </a:lnTo>
                <a:lnTo>
                  <a:pt x="264" y="214"/>
                </a:lnTo>
                <a:lnTo>
                  <a:pt x="280" y="199"/>
                </a:lnTo>
                <a:lnTo>
                  <a:pt x="297" y="184"/>
                </a:lnTo>
                <a:lnTo>
                  <a:pt x="312" y="169"/>
                </a:lnTo>
                <a:lnTo>
                  <a:pt x="324" y="152"/>
                </a:lnTo>
                <a:lnTo>
                  <a:pt x="333" y="139"/>
                </a:lnTo>
                <a:lnTo>
                  <a:pt x="340" y="127"/>
                </a:lnTo>
                <a:lnTo>
                  <a:pt x="343" y="117"/>
                </a:lnTo>
                <a:lnTo>
                  <a:pt x="342" y="112"/>
                </a:lnTo>
                <a:lnTo>
                  <a:pt x="340" y="108"/>
                </a:lnTo>
                <a:lnTo>
                  <a:pt x="336" y="100"/>
                </a:lnTo>
                <a:lnTo>
                  <a:pt x="333" y="94"/>
                </a:lnTo>
                <a:lnTo>
                  <a:pt x="328" y="84"/>
                </a:lnTo>
                <a:lnTo>
                  <a:pt x="324" y="75"/>
                </a:lnTo>
                <a:lnTo>
                  <a:pt x="319" y="66"/>
                </a:lnTo>
                <a:lnTo>
                  <a:pt x="315" y="57"/>
                </a:lnTo>
                <a:lnTo>
                  <a:pt x="310" y="46"/>
                </a:lnTo>
                <a:lnTo>
                  <a:pt x="307" y="37"/>
                </a:lnTo>
                <a:lnTo>
                  <a:pt x="306" y="28"/>
                </a:lnTo>
                <a:lnTo>
                  <a:pt x="306" y="19"/>
                </a:lnTo>
                <a:lnTo>
                  <a:pt x="307" y="12"/>
                </a:lnTo>
                <a:lnTo>
                  <a:pt x="310" y="6"/>
                </a:lnTo>
                <a:lnTo>
                  <a:pt x="316" y="1"/>
                </a:lnTo>
                <a:lnTo>
                  <a:pt x="327" y="0"/>
                </a:lnTo>
                <a:close/>
              </a:path>
            </a:pathLst>
          </a:custGeom>
          <a:solidFill>
            <a:srgbClr val="9CB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4" name="Freeform 73"/>
          <p:cNvSpPr>
            <a:spLocks/>
          </p:cNvSpPr>
          <p:nvPr/>
        </p:nvSpPr>
        <p:spPr bwMode="auto">
          <a:xfrm>
            <a:off x="7786688" y="6742113"/>
            <a:ext cx="157162" cy="58737"/>
          </a:xfrm>
          <a:custGeom>
            <a:avLst/>
            <a:gdLst>
              <a:gd name="T0" fmla="*/ 0 w 296"/>
              <a:gd name="T1" fmla="*/ 0 h 111"/>
              <a:gd name="T2" fmla="*/ 2147483647 w 296"/>
              <a:gd name="T3" fmla="*/ 2147483647 h 111"/>
              <a:gd name="T4" fmla="*/ 2147483647 w 296"/>
              <a:gd name="T5" fmla="*/ 2147483647 h 111"/>
              <a:gd name="T6" fmla="*/ 2147483647 w 296"/>
              <a:gd name="T7" fmla="*/ 2147483647 h 111"/>
              <a:gd name="T8" fmla="*/ 0 w 296"/>
              <a:gd name="T9" fmla="*/ 0 h 111"/>
              <a:gd name="T10" fmla="*/ 0 w 296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111"/>
              <a:gd name="T20" fmla="*/ 296 w 296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111">
                <a:moveTo>
                  <a:pt x="0" y="0"/>
                </a:moveTo>
                <a:lnTo>
                  <a:pt x="296" y="2"/>
                </a:lnTo>
                <a:lnTo>
                  <a:pt x="291" y="111"/>
                </a:lnTo>
                <a:lnTo>
                  <a:pt x="26" y="66"/>
                </a:lnTo>
                <a:lnTo>
                  <a:pt x="0" y="0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5" name="Freeform 74"/>
          <p:cNvSpPr>
            <a:spLocks/>
          </p:cNvSpPr>
          <p:nvPr/>
        </p:nvSpPr>
        <p:spPr bwMode="auto">
          <a:xfrm>
            <a:off x="7794625" y="5815013"/>
            <a:ext cx="34925" cy="114300"/>
          </a:xfrm>
          <a:custGeom>
            <a:avLst/>
            <a:gdLst>
              <a:gd name="T0" fmla="*/ 2147483647 w 66"/>
              <a:gd name="T1" fmla="*/ 2147483647 h 218"/>
              <a:gd name="T2" fmla="*/ 2147483647 w 66"/>
              <a:gd name="T3" fmla="*/ 2147483647 h 218"/>
              <a:gd name="T4" fmla="*/ 2147483647 w 66"/>
              <a:gd name="T5" fmla="*/ 2147483647 h 218"/>
              <a:gd name="T6" fmla="*/ 2147483647 w 66"/>
              <a:gd name="T7" fmla="*/ 0 h 218"/>
              <a:gd name="T8" fmla="*/ 2147483647 w 66"/>
              <a:gd name="T9" fmla="*/ 0 h 218"/>
              <a:gd name="T10" fmla="*/ 2147483647 w 66"/>
              <a:gd name="T11" fmla="*/ 0 h 218"/>
              <a:gd name="T12" fmla="*/ 2147483647 w 66"/>
              <a:gd name="T13" fmla="*/ 2147483647 h 218"/>
              <a:gd name="T14" fmla="*/ 2147483647 w 66"/>
              <a:gd name="T15" fmla="*/ 2147483647 h 218"/>
              <a:gd name="T16" fmla="*/ 2147483647 w 66"/>
              <a:gd name="T17" fmla="*/ 2147483647 h 218"/>
              <a:gd name="T18" fmla="*/ 0 w 66"/>
              <a:gd name="T19" fmla="*/ 2147483647 h 218"/>
              <a:gd name="T20" fmla="*/ 0 w 66"/>
              <a:gd name="T21" fmla="*/ 2147483647 h 218"/>
              <a:gd name="T22" fmla="*/ 0 w 66"/>
              <a:gd name="T23" fmla="*/ 2147483647 h 218"/>
              <a:gd name="T24" fmla="*/ 2147483647 w 66"/>
              <a:gd name="T25" fmla="*/ 2147483647 h 218"/>
              <a:gd name="T26" fmla="*/ 2147483647 w 66"/>
              <a:gd name="T27" fmla="*/ 2147483647 h 218"/>
              <a:gd name="T28" fmla="*/ 2147483647 w 66"/>
              <a:gd name="T29" fmla="*/ 2147483647 h 218"/>
              <a:gd name="T30" fmla="*/ 2147483647 w 66"/>
              <a:gd name="T31" fmla="*/ 2147483647 h 218"/>
              <a:gd name="T32" fmla="*/ 2147483647 w 66"/>
              <a:gd name="T33" fmla="*/ 2147483647 h 218"/>
              <a:gd name="T34" fmla="*/ 2147483647 w 66"/>
              <a:gd name="T35" fmla="*/ 2147483647 h 218"/>
              <a:gd name="T36" fmla="*/ 2147483647 w 66"/>
              <a:gd name="T37" fmla="*/ 2147483647 h 218"/>
              <a:gd name="T38" fmla="*/ 2147483647 w 66"/>
              <a:gd name="T39" fmla="*/ 2147483647 h 218"/>
              <a:gd name="T40" fmla="*/ 2147483647 w 66"/>
              <a:gd name="T41" fmla="*/ 2147483647 h 218"/>
              <a:gd name="T42" fmla="*/ 2147483647 w 66"/>
              <a:gd name="T43" fmla="*/ 2147483647 h 218"/>
              <a:gd name="T44" fmla="*/ 2147483647 w 66"/>
              <a:gd name="T45" fmla="*/ 2147483647 h 218"/>
              <a:gd name="T46" fmla="*/ 2147483647 w 66"/>
              <a:gd name="T47" fmla="*/ 2147483647 h 218"/>
              <a:gd name="T48" fmla="*/ 2147483647 w 66"/>
              <a:gd name="T49" fmla="*/ 2147483647 h 218"/>
              <a:gd name="T50" fmla="*/ 2147483647 w 66"/>
              <a:gd name="T51" fmla="*/ 2147483647 h 218"/>
              <a:gd name="T52" fmla="*/ 2147483647 w 66"/>
              <a:gd name="T53" fmla="*/ 2147483647 h 218"/>
              <a:gd name="T54" fmla="*/ 2147483647 w 66"/>
              <a:gd name="T55" fmla="*/ 2147483647 h 218"/>
              <a:gd name="T56" fmla="*/ 2147483647 w 66"/>
              <a:gd name="T57" fmla="*/ 2147483647 h 218"/>
              <a:gd name="T58" fmla="*/ 2147483647 w 66"/>
              <a:gd name="T59" fmla="*/ 2147483647 h 218"/>
              <a:gd name="T60" fmla="*/ 2147483647 w 66"/>
              <a:gd name="T61" fmla="*/ 2147483647 h 218"/>
              <a:gd name="T62" fmla="*/ 2147483647 w 66"/>
              <a:gd name="T63" fmla="*/ 2147483647 h 218"/>
              <a:gd name="T64" fmla="*/ 2147483647 w 66"/>
              <a:gd name="T65" fmla="*/ 2147483647 h 218"/>
              <a:gd name="T66" fmla="*/ 2147483647 w 66"/>
              <a:gd name="T67" fmla="*/ 2147483647 h 218"/>
              <a:gd name="T68" fmla="*/ 2147483647 w 66"/>
              <a:gd name="T69" fmla="*/ 2147483647 h 218"/>
              <a:gd name="T70" fmla="*/ 2147483647 w 66"/>
              <a:gd name="T71" fmla="*/ 2147483647 h 218"/>
              <a:gd name="T72" fmla="*/ 2147483647 w 66"/>
              <a:gd name="T73" fmla="*/ 2147483647 h 218"/>
              <a:gd name="T74" fmla="*/ 2147483647 w 66"/>
              <a:gd name="T75" fmla="*/ 2147483647 h 218"/>
              <a:gd name="T76" fmla="*/ 2147483647 w 66"/>
              <a:gd name="T77" fmla="*/ 2147483647 h 218"/>
              <a:gd name="T78" fmla="*/ 2147483647 w 66"/>
              <a:gd name="T79" fmla="*/ 2147483647 h 218"/>
              <a:gd name="T80" fmla="*/ 2147483647 w 66"/>
              <a:gd name="T81" fmla="*/ 2147483647 h 218"/>
              <a:gd name="T82" fmla="*/ 2147483647 w 66"/>
              <a:gd name="T83" fmla="*/ 2147483647 h 218"/>
              <a:gd name="T84" fmla="*/ 2147483647 w 66"/>
              <a:gd name="T85" fmla="*/ 2147483647 h 218"/>
              <a:gd name="T86" fmla="*/ 2147483647 w 66"/>
              <a:gd name="T87" fmla="*/ 2147483647 h 218"/>
              <a:gd name="T88" fmla="*/ 2147483647 w 66"/>
              <a:gd name="T89" fmla="*/ 2147483647 h 218"/>
              <a:gd name="T90" fmla="*/ 2147483647 w 66"/>
              <a:gd name="T91" fmla="*/ 2147483647 h 218"/>
              <a:gd name="T92" fmla="*/ 2147483647 w 66"/>
              <a:gd name="T93" fmla="*/ 2147483647 h 218"/>
              <a:gd name="T94" fmla="*/ 2147483647 w 66"/>
              <a:gd name="T95" fmla="*/ 2147483647 h 218"/>
              <a:gd name="T96" fmla="*/ 2147483647 w 66"/>
              <a:gd name="T97" fmla="*/ 2147483647 h 218"/>
              <a:gd name="T98" fmla="*/ 2147483647 w 66"/>
              <a:gd name="T99" fmla="*/ 2147483647 h 218"/>
              <a:gd name="T100" fmla="*/ 2147483647 w 66"/>
              <a:gd name="T101" fmla="*/ 2147483647 h 2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218"/>
              <a:gd name="T155" fmla="*/ 66 w 66"/>
              <a:gd name="T156" fmla="*/ 218 h 2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218">
                <a:moveTo>
                  <a:pt x="41" y="3"/>
                </a:moveTo>
                <a:lnTo>
                  <a:pt x="39" y="1"/>
                </a:lnTo>
                <a:lnTo>
                  <a:pt x="33" y="1"/>
                </a:lnTo>
                <a:lnTo>
                  <a:pt x="27" y="0"/>
                </a:lnTo>
                <a:lnTo>
                  <a:pt x="21" y="0"/>
                </a:lnTo>
                <a:lnTo>
                  <a:pt x="14" y="0"/>
                </a:lnTo>
                <a:lnTo>
                  <a:pt x="8" y="1"/>
                </a:lnTo>
                <a:lnTo>
                  <a:pt x="3" y="4"/>
                </a:lnTo>
                <a:lnTo>
                  <a:pt x="2" y="10"/>
                </a:lnTo>
                <a:lnTo>
                  <a:pt x="0" y="13"/>
                </a:lnTo>
                <a:lnTo>
                  <a:pt x="0" y="22"/>
                </a:lnTo>
                <a:lnTo>
                  <a:pt x="0" y="33"/>
                </a:lnTo>
                <a:lnTo>
                  <a:pt x="2" y="48"/>
                </a:lnTo>
                <a:lnTo>
                  <a:pt x="3" y="62"/>
                </a:lnTo>
                <a:lnTo>
                  <a:pt x="5" y="80"/>
                </a:lnTo>
                <a:lnTo>
                  <a:pt x="6" y="98"/>
                </a:lnTo>
                <a:lnTo>
                  <a:pt x="9" y="119"/>
                </a:lnTo>
                <a:lnTo>
                  <a:pt x="11" y="137"/>
                </a:lnTo>
                <a:lnTo>
                  <a:pt x="12" y="155"/>
                </a:lnTo>
                <a:lnTo>
                  <a:pt x="15" y="170"/>
                </a:lnTo>
                <a:lnTo>
                  <a:pt x="17" y="187"/>
                </a:lnTo>
                <a:lnTo>
                  <a:pt x="18" y="200"/>
                </a:lnTo>
                <a:lnTo>
                  <a:pt x="20" y="209"/>
                </a:lnTo>
                <a:lnTo>
                  <a:pt x="21" y="215"/>
                </a:lnTo>
                <a:lnTo>
                  <a:pt x="21" y="218"/>
                </a:lnTo>
                <a:lnTo>
                  <a:pt x="57" y="191"/>
                </a:lnTo>
                <a:lnTo>
                  <a:pt x="56" y="190"/>
                </a:lnTo>
                <a:lnTo>
                  <a:pt x="56" y="187"/>
                </a:lnTo>
                <a:lnTo>
                  <a:pt x="56" y="181"/>
                </a:lnTo>
                <a:lnTo>
                  <a:pt x="56" y="175"/>
                </a:lnTo>
                <a:lnTo>
                  <a:pt x="53" y="166"/>
                </a:lnTo>
                <a:lnTo>
                  <a:pt x="53" y="157"/>
                </a:lnTo>
                <a:lnTo>
                  <a:pt x="51" y="146"/>
                </a:lnTo>
                <a:lnTo>
                  <a:pt x="51" y="137"/>
                </a:lnTo>
                <a:lnTo>
                  <a:pt x="48" y="127"/>
                </a:lnTo>
                <a:lnTo>
                  <a:pt x="47" y="115"/>
                </a:lnTo>
                <a:lnTo>
                  <a:pt x="45" y="106"/>
                </a:lnTo>
                <a:lnTo>
                  <a:pt x="44" y="95"/>
                </a:lnTo>
                <a:lnTo>
                  <a:pt x="42" y="85"/>
                </a:lnTo>
                <a:lnTo>
                  <a:pt x="42" y="79"/>
                </a:lnTo>
                <a:lnTo>
                  <a:pt x="41" y="71"/>
                </a:lnTo>
                <a:lnTo>
                  <a:pt x="41" y="67"/>
                </a:lnTo>
                <a:lnTo>
                  <a:pt x="39" y="59"/>
                </a:lnTo>
                <a:lnTo>
                  <a:pt x="42" y="53"/>
                </a:lnTo>
                <a:lnTo>
                  <a:pt x="45" y="49"/>
                </a:lnTo>
                <a:lnTo>
                  <a:pt x="51" y="49"/>
                </a:lnTo>
                <a:lnTo>
                  <a:pt x="60" y="46"/>
                </a:lnTo>
                <a:lnTo>
                  <a:pt x="66" y="46"/>
                </a:lnTo>
                <a:lnTo>
                  <a:pt x="65" y="27"/>
                </a:lnTo>
                <a:lnTo>
                  <a:pt x="41" y="3"/>
                </a:lnTo>
                <a:close/>
              </a:path>
            </a:pathLst>
          </a:custGeom>
          <a:solidFill>
            <a:srgbClr val="824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6" name="Freeform 75"/>
          <p:cNvSpPr>
            <a:spLocks/>
          </p:cNvSpPr>
          <p:nvPr/>
        </p:nvSpPr>
        <p:spPr bwMode="auto">
          <a:xfrm>
            <a:off x="8023225" y="5780088"/>
            <a:ext cx="34925" cy="114300"/>
          </a:xfrm>
          <a:custGeom>
            <a:avLst/>
            <a:gdLst>
              <a:gd name="T0" fmla="*/ 2147483647 w 67"/>
              <a:gd name="T1" fmla="*/ 2147483647 h 217"/>
              <a:gd name="T2" fmla="*/ 2147483647 w 67"/>
              <a:gd name="T3" fmla="*/ 0 h 217"/>
              <a:gd name="T4" fmla="*/ 2147483647 w 67"/>
              <a:gd name="T5" fmla="*/ 0 h 217"/>
              <a:gd name="T6" fmla="*/ 2147483647 w 67"/>
              <a:gd name="T7" fmla="*/ 0 h 217"/>
              <a:gd name="T8" fmla="*/ 2147483647 w 67"/>
              <a:gd name="T9" fmla="*/ 0 h 217"/>
              <a:gd name="T10" fmla="*/ 2147483647 w 67"/>
              <a:gd name="T11" fmla="*/ 0 h 217"/>
              <a:gd name="T12" fmla="*/ 2147483647 w 67"/>
              <a:gd name="T13" fmla="*/ 0 h 217"/>
              <a:gd name="T14" fmla="*/ 2147483647 w 67"/>
              <a:gd name="T15" fmla="*/ 2147483647 h 217"/>
              <a:gd name="T16" fmla="*/ 2147483647 w 67"/>
              <a:gd name="T17" fmla="*/ 2147483647 h 217"/>
              <a:gd name="T18" fmla="*/ 0 w 67"/>
              <a:gd name="T19" fmla="*/ 2147483647 h 217"/>
              <a:gd name="T20" fmla="*/ 0 w 67"/>
              <a:gd name="T21" fmla="*/ 2147483647 h 217"/>
              <a:gd name="T22" fmla="*/ 2147483647 w 67"/>
              <a:gd name="T23" fmla="*/ 2147483647 h 217"/>
              <a:gd name="T24" fmla="*/ 2147483647 w 67"/>
              <a:gd name="T25" fmla="*/ 2147483647 h 217"/>
              <a:gd name="T26" fmla="*/ 2147483647 w 67"/>
              <a:gd name="T27" fmla="*/ 2147483647 h 217"/>
              <a:gd name="T28" fmla="*/ 2147483647 w 67"/>
              <a:gd name="T29" fmla="*/ 2147483647 h 217"/>
              <a:gd name="T30" fmla="*/ 2147483647 w 67"/>
              <a:gd name="T31" fmla="*/ 2147483647 h 217"/>
              <a:gd name="T32" fmla="*/ 2147483647 w 67"/>
              <a:gd name="T33" fmla="*/ 2147483647 h 217"/>
              <a:gd name="T34" fmla="*/ 2147483647 w 67"/>
              <a:gd name="T35" fmla="*/ 2147483647 h 217"/>
              <a:gd name="T36" fmla="*/ 2147483647 w 67"/>
              <a:gd name="T37" fmla="*/ 2147483647 h 217"/>
              <a:gd name="T38" fmla="*/ 2147483647 w 67"/>
              <a:gd name="T39" fmla="*/ 2147483647 h 217"/>
              <a:gd name="T40" fmla="*/ 2147483647 w 67"/>
              <a:gd name="T41" fmla="*/ 2147483647 h 217"/>
              <a:gd name="T42" fmla="*/ 2147483647 w 67"/>
              <a:gd name="T43" fmla="*/ 2147483647 h 217"/>
              <a:gd name="T44" fmla="*/ 2147483647 w 67"/>
              <a:gd name="T45" fmla="*/ 2147483647 h 217"/>
              <a:gd name="T46" fmla="*/ 2147483647 w 67"/>
              <a:gd name="T47" fmla="*/ 2147483647 h 217"/>
              <a:gd name="T48" fmla="*/ 2147483647 w 67"/>
              <a:gd name="T49" fmla="*/ 2147483647 h 217"/>
              <a:gd name="T50" fmla="*/ 2147483647 w 67"/>
              <a:gd name="T51" fmla="*/ 2147483647 h 217"/>
              <a:gd name="T52" fmla="*/ 2147483647 w 67"/>
              <a:gd name="T53" fmla="*/ 2147483647 h 217"/>
              <a:gd name="T54" fmla="*/ 2147483647 w 67"/>
              <a:gd name="T55" fmla="*/ 2147483647 h 217"/>
              <a:gd name="T56" fmla="*/ 2147483647 w 67"/>
              <a:gd name="T57" fmla="*/ 2147483647 h 217"/>
              <a:gd name="T58" fmla="*/ 2147483647 w 67"/>
              <a:gd name="T59" fmla="*/ 2147483647 h 217"/>
              <a:gd name="T60" fmla="*/ 2147483647 w 67"/>
              <a:gd name="T61" fmla="*/ 2147483647 h 217"/>
              <a:gd name="T62" fmla="*/ 2147483647 w 67"/>
              <a:gd name="T63" fmla="*/ 2147483647 h 217"/>
              <a:gd name="T64" fmla="*/ 2147483647 w 67"/>
              <a:gd name="T65" fmla="*/ 2147483647 h 217"/>
              <a:gd name="T66" fmla="*/ 2147483647 w 67"/>
              <a:gd name="T67" fmla="*/ 2147483647 h 217"/>
              <a:gd name="T68" fmla="*/ 2147483647 w 67"/>
              <a:gd name="T69" fmla="*/ 2147483647 h 217"/>
              <a:gd name="T70" fmla="*/ 2147483647 w 67"/>
              <a:gd name="T71" fmla="*/ 2147483647 h 217"/>
              <a:gd name="T72" fmla="*/ 2147483647 w 67"/>
              <a:gd name="T73" fmla="*/ 2147483647 h 217"/>
              <a:gd name="T74" fmla="*/ 2147483647 w 67"/>
              <a:gd name="T75" fmla="*/ 2147483647 h 217"/>
              <a:gd name="T76" fmla="*/ 2147483647 w 67"/>
              <a:gd name="T77" fmla="*/ 2147483647 h 217"/>
              <a:gd name="T78" fmla="*/ 2147483647 w 67"/>
              <a:gd name="T79" fmla="*/ 2147483647 h 217"/>
              <a:gd name="T80" fmla="*/ 2147483647 w 67"/>
              <a:gd name="T81" fmla="*/ 2147483647 h 217"/>
              <a:gd name="T82" fmla="*/ 2147483647 w 67"/>
              <a:gd name="T83" fmla="*/ 2147483647 h 217"/>
              <a:gd name="T84" fmla="*/ 2147483647 w 67"/>
              <a:gd name="T85" fmla="*/ 2147483647 h 217"/>
              <a:gd name="T86" fmla="*/ 2147483647 w 67"/>
              <a:gd name="T87" fmla="*/ 2147483647 h 217"/>
              <a:gd name="T88" fmla="*/ 2147483647 w 67"/>
              <a:gd name="T89" fmla="*/ 2147483647 h 217"/>
              <a:gd name="T90" fmla="*/ 2147483647 w 67"/>
              <a:gd name="T91" fmla="*/ 2147483647 h 217"/>
              <a:gd name="T92" fmla="*/ 2147483647 w 67"/>
              <a:gd name="T93" fmla="*/ 2147483647 h 217"/>
              <a:gd name="T94" fmla="*/ 2147483647 w 67"/>
              <a:gd name="T95" fmla="*/ 2147483647 h 217"/>
              <a:gd name="T96" fmla="*/ 2147483647 w 67"/>
              <a:gd name="T97" fmla="*/ 2147483647 h 217"/>
              <a:gd name="T98" fmla="*/ 2147483647 w 67"/>
              <a:gd name="T99" fmla="*/ 2147483647 h 217"/>
              <a:gd name="T100" fmla="*/ 2147483647 w 67"/>
              <a:gd name="T101" fmla="*/ 2147483647 h 2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"/>
              <a:gd name="T154" fmla="*/ 0 h 217"/>
              <a:gd name="T155" fmla="*/ 67 w 67"/>
              <a:gd name="T156" fmla="*/ 217 h 2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" h="217">
                <a:moveTo>
                  <a:pt x="41" y="1"/>
                </a:moveTo>
                <a:lnTo>
                  <a:pt x="40" y="0"/>
                </a:lnTo>
                <a:lnTo>
                  <a:pt x="35" y="0"/>
                </a:lnTo>
                <a:lnTo>
                  <a:pt x="28" y="0"/>
                </a:lnTo>
                <a:lnTo>
                  <a:pt x="22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3" y="9"/>
                </a:lnTo>
                <a:lnTo>
                  <a:pt x="0" y="13"/>
                </a:lnTo>
                <a:lnTo>
                  <a:pt x="0" y="21"/>
                </a:lnTo>
                <a:lnTo>
                  <a:pt x="1" y="31"/>
                </a:lnTo>
                <a:lnTo>
                  <a:pt x="3" y="46"/>
                </a:lnTo>
                <a:lnTo>
                  <a:pt x="4" y="61"/>
                </a:lnTo>
                <a:lnTo>
                  <a:pt x="6" y="79"/>
                </a:lnTo>
                <a:lnTo>
                  <a:pt x="7" y="97"/>
                </a:lnTo>
                <a:lnTo>
                  <a:pt x="10" y="118"/>
                </a:lnTo>
                <a:lnTo>
                  <a:pt x="13" y="136"/>
                </a:lnTo>
                <a:lnTo>
                  <a:pt x="14" y="154"/>
                </a:lnTo>
                <a:lnTo>
                  <a:pt x="17" y="169"/>
                </a:lnTo>
                <a:lnTo>
                  <a:pt x="19" y="185"/>
                </a:lnTo>
                <a:lnTo>
                  <a:pt x="20" y="199"/>
                </a:lnTo>
                <a:lnTo>
                  <a:pt x="22" y="208"/>
                </a:lnTo>
                <a:lnTo>
                  <a:pt x="23" y="214"/>
                </a:lnTo>
                <a:lnTo>
                  <a:pt x="25" y="217"/>
                </a:lnTo>
                <a:lnTo>
                  <a:pt x="58" y="190"/>
                </a:lnTo>
                <a:lnTo>
                  <a:pt x="56" y="188"/>
                </a:lnTo>
                <a:lnTo>
                  <a:pt x="56" y="185"/>
                </a:lnTo>
                <a:lnTo>
                  <a:pt x="56" y="179"/>
                </a:lnTo>
                <a:lnTo>
                  <a:pt x="56" y="173"/>
                </a:lnTo>
                <a:lnTo>
                  <a:pt x="53" y="164"/>
                </a:lnTo>
                <a:lnTo>
                  <a:pt x="53" y="155"/>
                </a:lnTo>
                <a:lnTo>
                  <a:pt x="52" y="145"/>
                </a:lnTo>
                <a:lnTo>
                  <a:pt x="52" y="137"/>
                </a:lnTo>
                <a:lnTo>
                  <a:pt x="49" y="125"/>
                </a:lnTo>
                <a:lnTo>
                  <a:pt x="47" y="115"/>
                </a:lnTo>
                <a:lnTo>
                  <a:pt x="46" y="105"/>
                </a:lnTo>
                <a:lnTo>
                  <a:pt x="44" y="94"/>
                </a:lnTo>
                <a:lnTo>
                  <a:pt x="43" y="84"/>
                </a:lnTo>
                <a:lnTo>
                  <a:pt x="43" y="78"/>
                </a:lnTo>
                <a:lnTo>
                  <a:pt x="41" y="70"/>
                </a:lnTo>
                <a:lnTo>
                  <a:pt x="41" y="66"/>
                </a:lnTo>
                <a:lnTo>
                  <a:pt x="40" y="58"/>
                </a:lnTo>
                <a:lnTo>
                  <a:pt x="43" y="52"/>
                </a:lnTo>
                <a:lnTo>
                  <a:pt x="46" y="48"/>
                </a:lnTo>
                <a:lnTo>
                  <a:pt x="52" y="48"/>
                </a:lnTo>
                <a:lnTo>
                  <a:pt x="61" y="45"/>
                </a:lnTo>
                <a:lnTo>
                  <a:pt x="67" y="45"/>
                </a:lnTo>
                <a:lnTo>
                  <a:pt x="65" y="24"/>
                </a:lnTo>
                <a:lnTo>
                  <a:pt x="41" y="1"/>
                </a:lnTo>
                <a:close/>
              </a:path>
            </a:pathLst>
          </a:custGeom>
          <a:solidFill>
            <a:srgbClr val="2985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7" name="Freeform 76"/>
          <p:cNvSpPr>
            <a:spLocks/>
          </p:cNvSpPr>
          <p:nvPr/>
        </p:nvSpPr>
        <p:spPr bwMode="auto">
          <a:xfrm>
            <a:off x="7067550" y="5368925"/>
            <a:ext cx="53975" cy="79375"/>
          </a:xfrm>
          <a:custGeom>
            <a:avLst/>
            <a:gdLst>
              <a:gd name="T0" fmla="*/ 0 w 101"/>
              <a:gd name="T1" fmla="*/ 2147483647 h 150"/>
              <a:gd name="T2" fmla="*/ 2147483647 w 101"/>
              <a:gd name="T3" fmla="*/ 2147483647 h 150"/>
              <a:gd name="T4" fmla="*/ 2147483647 w 101"/>
              <a:gd name="T5" fmla="*/ 2147483647 h 150"/>
              <a:gd name="T6" fmla="*/ 2147483647 w 101"/>
              <a:gd name="T7" fmla="*/ 0 h 150"/>
              <a:gd name="T8" fmla="*/ 0 w 101"/>
              <a:gd name="T9" fmla="*/ 2147483647 h 150"/>
              <a:gd name="T10" fmla="*/ 0 w 101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50"/>
              <a:gd name="T20" fmla="*/ 101 w 101"/>
              <a:gd name="T21" fmla="*/ 150 h 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50">
                <a:moveTo>
                  <a:pt x="0" y="6"/>
                </a:moveTo>
                <a:lnTo>
                  <a:pt x="25" y="150"/>
                </a:lnTo>
                <a:lnTo>
                  <a:pt x="101" y="139"/>
                </a:lnTo>
                <a:lnTo>
                  <a:pt x="7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8" name="Freeform 77"/>
          <p:cNvSpPr>
            <a:spLocks/>
          </p:cNvSpPr>
          <p:nvPr/>
        </p:nvSpPr>
        <p:spPr bwMode="auto">
          <a:xfrm>
            <a:off x="7146925" y="5359400"/>
            <a:ext cx="53975" cy="76200"/>
          </a:xfrm>
          <a:custGeom>
            <a:avLst/>
            <a:gdLst>
              <a:gd name="T0" fmla="*/ 0 w 101"/>
              <a:gd name="T1" fmla="*/ 2147483647 h 144"/>
              <a:gd name="T2" fmla="*/ 2147483647 w 101"/>
              <a:gd name="T3" fmla="*/ 2147483647 h 144"/>
              <a:gd name="T4" fmla="*/ 2147483647 w 101"/>
              <a:gd name="T5" fmla="*/ 2147483647 h 144"/>
              <a:gd name="T6" fmla="*/ 2147483647 w 101"/>
              <a:gd name="T7" fmla="*/ 0 h 144"/>
              <a:gd name="T8" fmla="*/ 0 w 101"/>
              <a:gd name="T9" fmla="*/ 2147483647 h 144"/>
              <a:gd name="T10" fmla="*/ 0 w 101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44"/>
              <a:gd name="T20" fmla="*/ 101 w 101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44">
                <a:moveTo>
                  <a:pt x="0" y="12"/>
                </a:moveTo>
                <a:lnTo>
                  <a:pt x="29" y="144"/>
                </a:lnTo>
                <a:lnTo>
                  <a:pt x="101" y="138"/>
                </a:lnTo>
                <a:lnTo>
                  <a:pt x="77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79" name="Freeform 78"/>
          <p:cNvSpPr>
            <a:spLocks/>
          </p:cNvSpPr>
          <p:nvPr/>
        </p:nvSpPr>
        <p:spPr bwMode="auto">
          <a:xfrm>
            <a:off x="7239000" y="5422900"/>
            <a:ext cx="49213" cy="79375"/>
          </a:xfrm>
          <a:custGeom>
            <a:avLst/>
            <a:gdLst>
              <a:gd name="T0" fmla="*/ 0 w 93"/>
              <a:gd name="T1" fmla="*/ 2147483647 h 150"/>
              <a:gd name="T2" fmla="*/ 2147483647 w 93"/>
              <a:gd name="T3" fmla="*/ 2147483647 h 150"/>
              <a:gd name="T4" fmla="*/ 2147483647 w 93"/>
              <a:gd name="T5" fmla="*/ 2147483647 h 150"/>
              <a:gd name="T6" fmla="*/ 2147483647 w 93"/>
              <a:gd name="T7" fmla="*/ 0 h 150"/>
              <a:gd name="T8" fmla="*/ 0 w 93"/>
              <a:gd name="T9" fmla="*/ 2147483647 h 150"/>
              <a:gd name="T10" fmla="*/ 0 w 93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150"/>
              <a:gd name="T20" fmla="*/ 93 w 93"/>
              <a:gd name="T21" fmla="*/ 150 h 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150">
                <a:moveTo>
                  <a:pt x="0" y="11"/>
                </a:moveTo>
                <a:lnTo>
                  <a:pt x="26" y="150"/>
                </a:lnTo>
                <a:lnTo>
                  <a:pt x="93" y="137"/>
                </a:lnTo>
                <a:lnTo>
                  <a:pt x="74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0" name="Freeform 79"/>
          <p:cNvSpPr>
            <a:spLocks/>
          </p:cNvSpPr>
          <p:nvPr/>
        </p:nvSpPr>
        <p:spPr bwMode="auto">
          <a:xfrm>
            <a:off x="7121525" y="5437188"/>
            <a:ext cx="53975" cy="77787"/>
          </a:xfrm>
          <a:custGeom>
            <a:avLst/>
            <a:gdLst>
              <a:gd name="T0" fmla="*/ 0 w 101"/>
              <a:gd name="T1" fmla="*/ 2147483647 h 148"/>
              <a:gd name="T2" fmla="*/ 2147483647 w 101"/>
              <a:gd name="T3" fmla="*/ 2147483647 h 148"/>
              <a:gd name="T4" fmla="*/ 2147483647 w 101"/>
              <a:gd name="T5" fmla="*/ 2147483647 h 148"/>
              <a:gd name="T6" fmla="*/ 2147483647 w 101"/>
              <a:gd name="T7" fmla="*/ 0 h 148"/>
              <a:gd name="T8" fmla="*/ 0 w 101"/>
              <a:gd name="T9" fmla="*/ 2147483647 h 148"/>
              <a:gd name="T10" fmla="*/ 0 w 101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48"/>
              <a:gd name="T20" fmla="*/ 101 w 101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48">
                <a:moveTo>
                  <a:pt x="0" y="9"/>
                </a:moveTo>
                <a:lnTo>
                  <a:pt x="27" y="148"/>
                </a:lnTo>
                <a:lnTo>
                  <a:pt x="101" y="141"/>
                </a:lnTo>
                <a:lnTo>
                  <a:pt x="77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1" name="Freeform 80"/>
          <p:cNvSpPr>
            <a:spLocks/>
          </p:cNvSpPr>
          <p:nvPr/>
        </p:nvSpPr>
        <p:spPr bwMode="auto">
          <a:xfrm>
            <a:off x="7212013" y="5502275"/>
            <a:ext cx="52387" cy="76200"/>
          </a:xfrm>
          <a:custGeom>
            <a:avLst/>
            <a:gdLst>
              <a:gd name="T0" fmla="*/ 0 w 98"/>
              <a:gd name="T1" fmla="*/ 2147483647 h 145"/>
              <a:gd name="T2" fmla="*/ 2147483647 w 98"/>
              <a:gd name="T3" fmla="*/ 2147483647 h 145"/>
              <a:gd name="T4" fmla="*/ 2147483647 w 98"/>
              <a:gd name="T5" fmla="*/ 2147483647 h 145"/>
              <a:gd name="T6" fmla="*/ 2147483647 w 98"/>
              <a:gd name="T7" fmla="*/ 0 h 145"/>
              <a:gd name="T8" fmla="*/ 0 w 98"/>
              <a:gd name="T9" fmla="*/ 2147483647 h 145"/>
              <a:gd name="T10" fmla="*/ 0 w 98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5"/>
              <a:gd name="T20" fmla="*/ 98 w 98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5">
                <a:moveTo>
                  <a:pt x="0" y="9"/>
                </a:moveTo>
                <a:lnTo>
                  <a:pt x="26" y="145"/>
                </a:lnTo>
                <a:lnTo>
                  <a:pt x="98" y="136"/>
                </a:lnTo>
                <a:lnTo>
                  <a:pt x="7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2" name="Freeform 81"/>
          <p:cNvSpPr>
            <a:spLocks/>
          </p:cNvSpPr>
          <p:nvPr/>
        </p:nvSpPr>
        <p:spPr bwMode="auto">
          <a:xfrm>
            <a:off x="7115175" y="5589588"/>
            <a:ext cx="55563" cy="77787"/>
          </a:xfrm>
          <a:custGeom>
            <a:avLst/>
            <a:gdLst>
              <a:gd name="T0" fmla="*/ 0 w 105"/>
              <a:gd name="T1" fmla="*/ 2147483647 h 148"/>
              <a:gd name="T2" fmla="*/ 2147483647 w 105"/>
              <a:gd name="T3" fmla="*/ 2147483647 h 148"/>
              <a:gd name="T4" fmla="*/ 2147483647 w 105"/>
              <a:gd name="T5" fmla="*/ 2147483647 h 148"/>
              <a:gd name="T6" fmla="*/ 2147483647 w 105"/>
              <a:gd name="T7" fmla="*/ 0 h 148"/>
              <a:gd name="T8" fmla="*/ 0 w 105"/>
              <a:gd name="T9" fmla="*/ 2147483647 h 148"/>
              <a:gd name="T10" fmla="*/ 0 w 105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"/>
              <a:gd name="T19" fmla="*/ 0 h 148"/>
              <a:gd name="T20" fmla="*/ 105 w 105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" h="148">
                <a:moveTo>
                  <a:pt x="0" y="9"/>
                </a:moveTo>
                <a:lnTo>
                  <a:pt x="32" y="148"/>
                </a:lnTo>
                <a:lnTo>
                  <a:pt x="105" y="137"/>
                </a:lnTo>
                <a:lnTo>
                  <a:pt x="7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3" name="Freeform 82"/>
          <p:cNvSpPr>
            <a:spLocks/>
          </p:cNvSpPr>
          <p:nvPr/>
        </p:nvSpPr>
        <p:spPr bwMode="auto">
          <a:xfrm>
            <a:off x="7264400" y="5570538"/>
            <a:ext cx="49213" cy="77787"/>
          </a:xfrm>
          <a:custGeom>
            <a:avLst/>
            <a:gdLst>
              <a:gd name="T0" fmla="*/ 0 w 94"/>
              <a:gd name="T1" fmla="*/ 2147483647 h 148"/>
              <a:gd name="T2" fmla="*/ 2147483647 w 94"/>
              <a:gd name="T3" fmla="*/ 2147483647 h 148"/>
              <a:gd name="T4" fmla="*/ 2147483647 w 94"/>
              <a:gd name="T5" fmla="*/ 2147483647 h 148"/>
              <a:gd name="T6" fmla="*/ 2147483647 w 94"/>
              <a:gd name="T7" fmla="*/ 0 h 148"/>
              <a:gd name="T8" fmla="*/ 0 w 94"/>
              <a:gd name="T9" fmla="*/ 2147483647 h 148"/>
              <a:gd name="T10" fmla="*/ 0 w 94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148"/>
              <a:gd name="T20" fmla="*/ 94 w 94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148">
                <a:moveTo>
                  <a:pt x="0" y="9"/>
                </a:moveTo>
                <a:lnTo>
                  <a:pt x="22" y="148"/>
                </a:lnTo>
                <a:lnTo>
                  <a:pt x="94" y="137"/>
                </a:lnTo>
                <a:lnTo>
                  <a:pt x="7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4" name="Freeform 83"/>
          <p:cNvSpPr>
            <a:spLocks/>
          </p:cNvSpPr>
          <p:nvPr/>
        </p:nvSpPr>
        <p:spPr bwMode="auto">
          <a:xfrm>
            <a:off x="7337425" y="5559425"/>
            <a:ext cx="46038" cy="79375"/>
          </a:xfrm>
          <a:custGeom>
            <a:avLst/>
            <a:gdLst>
              <a:gd name="T0" fmla="*/ 0 w 87"/>
              <a:gd name="T1" fmla="*/ 2147483647 h 148"/>
              <a:gd name="T2" fmla="*/ 2147483647 w 87"/>
              <a:gd name="T3" fmla="*/ 2147483647 h 148"/>
              <a:gd name="T4" fmla="*/ 2147483647 w 87"/>
              <a:gd name="T5" fmla="*/ 2147483647 h 148"/>
              <a:gd name="T6" fmla="*/ 2147483647 w 87"/>
              <a:gd name="T7" fmla="*/ 0 h 148"/>
              <a:gd name="T8" fmla="*/ 0 w 87"/>
              <a:gd name="T9" fmla="*/ 2147483647 h 148"/>
              <a:gd name="T10" fmla="*/ 0 w 87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148"/>
              <a:gd name="T20" fmla="*/ 87 w 87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148">
                <a:moveTo>
                  <a:pt x="0" y="12"/>
                </a:moveTo>
                <a:lnTo>
                  <a:pt x="19" y="148"/>
                </a:lnTo>
                <a:lnTo>
                  <a:pt x="87" y="139"/>
                </a:lnTo>
                <a:lnTo>
                  <a:pt x="7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5" name="Freeform 84"/>
          <p:cNvSpPr>
            <a:spLocks/>
          </p:cNvSpPr>
          <p:nvPr/>
        </p:nvSpPr>
        <p:spPr bwMode="auto">
          <a:xfrm>
            <a:off x="7383463" y="5627688"/>
            <a:ext cx="46037" cy="80962"/>
          </a:xfrm>
          <a:custGeom>
            <a:avLst/>
            <a:gdLst>
              <a:gd name="T0" fmla="*/ 0 w 87"/>
              <a:gd name="T1" fmla="*/ 2147483647 h 153"/>
              <a:gd name="T2" fmla="*/ 2147483647 w 87"/>
              <a:gd name="T3" fmla="*/ 2147483647 h 153"/>
              <a:gd name="T4" fmla="*/ 2147483647 w 87"/>
              <a:gd name="T5" fmla="*/ 2147483647 h 153"/>
              <a:gd name="T6" fmla="*/ 2147483647 w 87"/>
              <a:gd name="T7" fmla="*/ 0 h 153"/>
              <a:gd name="T8" fmla="*/ 0 w 87"/>
              <a:gd name="T9" fmla="*/ 2147483647 h 153"/>
              <a:gd name="T10" fmla="*/ 0 w 87"/>
              <a:gd name="T11" fmla="*/ 2147483647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153"/>
              <a:gd name="T20" fmla="*/ 87 w 87"/>
              <a:gd name="T21" fmla="*/ 153 h 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153">
                <a:moveTo>
                  <a:pt x="0" y="14"/>
                </a:moveTo>
                <a:lnTo>
                  <a:pt x="16" y="153"/>
                </a:lnTo>
                <a:lnTo>
                  <a:pt x="87" y="144"/>
                </a:lnTo>
                <a:lnTo>
                  <a:pt x="69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6" name="Freeform 85"/>
          <p:cNvSpPr>
            <a:spLocks/>
          </p:cNvSpPr>
          <p:nvPr/>
        </p:nvSpPr>
        <p:spPr bwMode="auto">
          <a:xfrm>
            <a:off x="7208838" y="5654675"/>
            <a:ext cx="47625" cy="77788"/>
          </a:xfrm>
          <a:custGeom>
            <a:avLst/>
            <a:gdLst>
              <a:gd name="T0" fmla="*/ 0 w 91"/>
              <a:gd name="T1" fmla="*/ 2147483647 h 147"/>
              <a:gd name="T2" fmla="*/ 2147483647 w 91"/>
              <a:gd name="T3" fmla="*/ 2147483647 h 147"/>
              <a:gd name="T4" fmla="*/ 2147483647 w 91"/>
              <a:gd name="T5" fmla="*/ 2147483647 h 147"/>
              <a:gd name="T6" fmla="*/ 2147483647 w 91"/>
              <a:gd name="T7" fmla="*/ 0 h 147"/>
              <a:gd name="T8" fmla="*/ 0 w 91"/>
              <a:gd name="T9" fmla="*/ 2147483647 h 147"/>
              <a:gd name="T10" fmla="*/ 0 w 91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147"/>
              <a:gd name="T20" fmla="*/ 91 w 91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147">
                <a:moveTo>
                  <a:pt x="0" y="6"/>
                </a:moveTo>
                <a:lnTo>
                  <a:pt x="25" y="147"/>
                </a:lnTo>
                <a:lnTo>
                  <a:pt x="91" y="139"/>
                </a:lnTo>
                <a:lnTo>
                  <a:pt x="6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7" name="Freeform 86"/>
          <p:cNvSpPr>
            <a:spLocks/>
          </p:cNvSpPr>
          <p:nvPr/>
        </p:nvSpPr>
        <p:spPr bwMode="auto">
          <a:xfrm>
            <a:off x="7185025" y="5734050"/>
            <a:ext cx="49213" cy="76200"/>
          </a:xfrm>
          <a:custGeom>
            <a:avLst/>
            <a:gdLst>
              <a:gd name="T0" fmla="*/ 0 w 93"/>
              <a:gd name="T1" fmla="*/ 2147483647 h 144"/>
              <a:gd name="T2" fmla="*/ 2147483647 w 93"/>
              <a:gd name="T3" fmla="*/ 2147483647 h 144"/>
              <a:gd name="T4" fmla="*/ 2147483647 w 93"/>
              <a:gd name="T5" fmla="*/ 2147483647 h 144"/>
              <a:gd name="T6" fmla="*/ 2147483647 w 93"/>
              <a:gd name="T7" fmla="*/ 0 h 144"/>
              <a:gd name="T8" fmla="*/ 0 w 93"/>
              <a:gd name="T9" fmla="*/ 2147483647 h 144"/>
              <a:gd name="T10" fmla="*/ 0 w 93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144"/>
              <a:gd name="T20" fmla="*/ 93 w 93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144">
                <a:moveTo>
                  <a:pt x="0" y="7"/>
                </a:moveTo>
                <a:lnTo>
                  <a:pt x="30" y="144"/>
                </a:lnTo>
                <a:lnTo>
                  <a:pt x="93" y="135"/>
                </a:lnTo>
                <a:lnTo>
                  <a:pt x="66" y="0"/>
                </a:lnTo>
                <a:lnTo>
                  <a:pt x="0" y="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8" name="Freeform 87"/>
          <p:cNvSpPr>
            <a:spLocks/>
          </p:cNvSpPr>
          <p:nvPr/>
        </p:nvSpPr>
        <p:spPr bwMode="auto">
          <a:xfrm>
            <a:off x="7165975" y="5810250"/>
            <a:ext cx="50800" cy="77788"/>
          </a:xfrm>
          <a:custGeom>
            <a:avLst/>
            <a:gdLst>
              <a:gd name="T0" fmla="*/ 0 w 96"/>
              <a:gd name="T1" fmla="*/ 2147483647 h 148"/>
              <a:gd name="T2" fmla="*/ 2147483647 w 96"/>
              <a:gd name="T3" fmla="*/ 2147483647 h 148"/>
              <a:gd name="T4" fmla="*/ 2147483647 w 96"/>
              <a:gd name="T5" fmla="*/ 2147483647 h 148"/>
              <a:gd name="T6" fmla="*/ 2147483647 w 96"/>
              <a:gd name="T7" fmla="*/ 0 h 148"/>
              <a:gd name="T8" fmla="*/ 0 w 96"/>
              <a:gd name="T9" fmla="*/ 2147483647 h 148"/>
              <a:gd name="T10" fmla="*/ 0 w 96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48"/>
              <a:gd name="T20" fmla="*/ 96 w 96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48">
                <a:moveTo>
                  <a:pt x="0" y="9"/>
                </a:moveTo>
                <a:lnTo>
                  <a:pt x="36" y="148"/>
                </a:lnTo>
                <a:lnTo>
                  <a:pt x="96" y="140"/>
                </a:lnTo>
                <a:lnTo>
                  <a:pt x="66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89" name="Freeform 88"/>
          <p:cNvSpPr>
            <a:spLocks/>
          </p:cNvSpPr>
          <p:nvPr/>
        </p:nvSpPr>
        <p:spPr bwMode="auto">
          <a:xfrm>
            <a:off x="7065963" y="5824538"/>
            <a:ext cx="52387" cy="77787"/>
          </a:xfrm>
          <a:custGeom>
            <a:avLst/>
            <a:gdLst>
              <a:gd name="T0" fmla="*/ 0 w 99"/>
              <a:gd name="T1" fmla="*/ 2147483647 h 148"/>
              <a:gd name="T2" fmla="*/ 2147483647 w 99"/>
              <a:gd name="T3" fmla="*/ 2147483647 h 148"/>
              <a:gd name="T4" fmla="*/ 2147483647 w 99"/>
              <a:gd name="T5" fmla="*/ 2147483647 h 148"/>
              <a:gd name="T6" fmla="*/ 2147483647 w 99"/>
              <a:gd name="T7" fmla="*/ 0 h 148"/>
              <a:gd name="T8" fmla="*/ 0 w 99"/>
              <a:gd name="T9" fmla="*/ 2147483647 h 148"/>
              <a:gd name="T10" fmla="*/ 0 w 99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148"/>
              <a:gd name="T20" fmla="*/ 99 w 99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148">
                <a:moveTo>
                  <a:pt x="0" y="9"/>
                </a:moveTo>
                <a:lnTo>
                  <a:pt x="38" y="148"/>
                </a:lnTo>
                <a:lnTo>
                  <a:pt x="99" y="140"/>
                </a:lnTo>
                <a:lnTo>
                  <a:pt x="63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0" name="Freeform 89"/>
          <p:cNvSpPr>
            <a:spLocks/>
          </p:cNvSpPr>
          <p:nvPr/>
        </p:nvSpPr>
        <p:spPr bwMode="auto">
          <a:xfrm>
            <a:off x="6997700" y="5834063"/>
            <a:ext cx="55563" cy="77787"/>
          </a:xfrm>
          <a:custGeom>
            <a:avLst/>
            <a:gdLst>
              <a:gd name="T0" fmla="*/ 0 w 107"/>
              <a:gd name="T1" fmla="*/ 2147483647 h 149"/>
              <a:gd name="T2" fmla="*/ 2147483647 w 107"/>
              <a:gd name="T3" fmla="*/ 2147483647 h 149"/>
              <a:gd name="T4" fmla="*/ 2147483647 w 107"/>
              <a:gd name="T5" fmla="*/ 2147483647 h 149"/>
              <a:gd name="T6" fmla="*/ 2147483647 w 107"/>
              <a:gd name="T7" fmla="*/ 0 h 149"/>
              <a:gd name="T8" fmla="*/ 0 w 107"/>
              <a:gd name="T9" fmla="*/ 2147483647 h 149"/>
              <a:gd name="T10" fmla="*/ 0 w 107"/>
              <a:gd name="T11" fmla="*/ 2147483647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149"/>
              <a:gd name="T20" fmla="*/ 107 w 107"/>
              <a:gd name="T21" fmla="*/ 149 h 1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149">
                <a:moveTo>
                  <a:pt x="0" y="13"/>
                </a:moveTo>
                <a:lnTo>
                  <a:pt x="45" y="149"/>
                </a:lnTo>
                <a:lnTo>
                  <a:pt x="107" y="139"/>
                </a:lnTo>
                <a:lnTo>
                  <a:pt x="66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1" name="Freeform 90"/>
          <p:cNvSpPr>
            <a:spLocks/>
          </p:cNvSpPr>
          <p:nvPr/>
        </p:nvSpPr>
        <p:spPr bwMode="auto">
          <a:xfrm>
            <a:off x="7051675" y="5902325"/>
            <a:ext cx="52388" cy="77788"/>
          </a:xfrm>
          <a:custGeom>
            <a:avLst/>
            <a:gdLst>
              <a:gd name="T0" fmla="*/ 0 w 98"/>
              <a:gd name="T1" fmla="*/ 2147483647 h 148"/>
              <a:gd name="T2" fmla="*/ 2147483647 w 98"/>
              <a:gd name="T3" fmla="*/ 2147483647 h 148"/>
              <a:gd name="T4" fmla="*/ 2147483647 w 98"/>
              <a:gd name="T5" fmla="*/ 2147483647 h 148"/>
              <a:gd name="T6" fmla="*/ 2147483647 w 98"/>
              <a:gd name="T7" fmla="*/ 0 h 148"/>
              <a:gd name="T8" fmla="*/ 0 w 98"/>
              <a:gd name="T9" fmla="*/ 2147483647 h 148"/>
              <a:gd name="T10" fmla="*/ 0 w 98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8"/>
              <a:gd name="T20" fmla="*/ 98 w 98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8">
                <a:moveTo>
                  <a:pt x="0" y="12"/>
                </a:moveTo>
                <a:lnTo>
                  <a:pt x="42" y="148"/>
                </a:lnTo>
                <a:lnTo>
                  <a:pt x="98" y="139"/>
                </a:lnTo>
                <a:lnTo>
                  <a:pt x="63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2" name="Freeform 91"/>
          <p:cNvSpPr>
            <a:spLocks/>
          </p:cNvSpPr>
          <p:nvPr/>
        </p:nvSpPr>
        <p:spPr bwMode="auto">
          <a:xfrm>
            <a:off x="7275513" y="5832475"/>
            <a:ext cx="44450" cy="77788"/>
          </a:xfrm>
          <a:custGeom>
            <a:avLst/>
            <a:gdLst>
              <a:gd name="T0" fmla="*/ 0 w 84"/>
              <a:gd name="T1" fmla="*/ 2147483647 h 148"/>
              <a:gd name="T2" fmla="*/ 2147483647 w 84"/>
              <a:gd name="T3" fmla="*/ 2147483647 h 148"/>
              <a:gd name="T4" fmla="*/ 2147483647 w 84"/>
              <a:gd name="T5" fmla="*/ 2147483647 h 148"/>
              <a:gd name="T6" fmla="*/ 2147483647 w 84"/>
              <a:gd name="T7" fmla="*/ 0 h 148"/>
              <a:gd name="T8" fmla="*/ 0 w 84"/>
              <a:gd name="T9" fmla="*/ 2147483647 h 148"/>
              <a:gd name="T10" fmla="*/ 0 w 84"/>
              <a:gd name="T11" fmla="*/ 2147483647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"/>
              <a:gd name="T19" fmla="*/ 0 h 148"/>
              <a:gd name="T20" fmla="*/ 84 w 84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" h="148">
                <a:moveTo>
                  <a:pt x="0" y="9"/>
                </a:moveTo>
                <a:lnTo>
                  <a:pt x="25" y="148"/>
                </a:lnTo>
                <a:lnTo>
                  <a:pt x="84" y="13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3" name="Freeform 92"/>
          <p:cNvSpPr>
            <a:spLocks/>
          </p:cNvSpPr>
          <p:nvPr/>
        </p:nvSpPr>
        <p:spPr bwMode="auto">
          <a:xfrm>
            <a:off x="7364413" y="5746750"/>
            <a:ext cx="42862" cy="77788"/>
          </a:xfrm>
          <a:custGeom>
            <a:avLst/>
            <a:gdLst>
              <a:gd name="T0" fmla="*/ 0 w 83"/>
              <a:gd name="T1" fmla="*/ 2147483647 h 147"/>
              <a:gd name="T2" fmla="*/ 2147483647 w 83"/>
              <a:gd name="T3" fmla="*/ 2147483647 h 147"/>
              <a:gd name="T4" fmla="*/ 2147483647 w 83"/>
              <a:gd name="T5" fmla="*/ 2147483647 h 147"/>
              <a:gd name="T6" fmla="*/ 2147483647 w 83"/>
              <a:gd name="T7" fmla="*/ 0 h 147"/>
              <a:gd name="T8" fmla="*/ 0 w 83"/>
              <a:gd name="T9" fmla="*/ 2147483647 h 147"/>
              <a:gd name="T10" fmla="*/ 0 w 83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"/>
              <a:gd name="T19" fmla="*/ 0 h 147"/>
              <a:gd name="T20" fmla="*/ 83 w 83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" h="147">
                <a:moveTo>
                  <a:pt x="0" y="7"/>
                </a:moveTo>
                <a:lnTo>
                  <a:pt x="20" y="147"/>
                </a:lnTo>
                <a:lnTo>
                  <a:pt x="83" y="136"/>
                </a:lnTo>
                <a:lnTo>
                  <a:pt x="66" y="0"/>
                </a:lnTo>
                <a:lnTo>
                  <a:pt x="0" y="7"/>
                </a:lnTo>
                <a:close/>
              </a:path>
            </a:pathLst>
          </a:custGeom>
          <a:solidFill>
            <a:srgbClr val="FFB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4" name="Freeform 93"/>
          <p:cNvSpPr>
            <a:spLocks/>
          </p:cNvSpPr>
          <p:nvPr/>
        </p:nvSpPr>
        <p:spPr bwMode="auto">
          <a:xfrm>
            <a:off x="7691438" y="5521325"/>
            <a:ext cx="26987" cy="41275"/>
          </a:xfrm>
          <a:custGeom>
            <a:avLst/>
            <a:gdLst>
              <a:gd name="T0" fmla="*/ 2147483647 w 53"/>
              <a:gd name="T1" fmla="*/ 0 h 78"/>
              <a:gd name="T2" fmla="*/ 0 w 53"/>
              <a:gd name="T3" fmla="*/ 2147483647 h 78"/>
              <a:gd name="T4" fmla="*/ 2147483647 w 53"/>
              <a:gd name="T5" fmla="*/ 2147483647 h 78"/>
              <a:gd name="T6" fmla="*/ 2147483647 w 53"/>
              <a:gd name="T7" fmla="*/ 0 h 78"/>
              <a:gd name="T8" fmla="*/ 2147483647 w 53"/>
              <a:gd name="T9" fmla="*/ 0 h 78"/>
              <a:gd name="T10" fmla="*/ 2147483647 w 53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8"/>
              <a:gd name="T20" fmla="*/ 53 w 53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8">
                <a:moveTo>
                  <a:pt x="5" y="0"/>
                </a:moveTo>
                <a:lnTo>
                  <a:pt x="0" y="75"/>
                </a:lnTo>
                <a:lnTo>
                  <a:pt x="48" y="78"/>
                </a:lnTo>
                <a:lnTo>
                  <a:pt x="53" y="0"/>
                </a:ln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5" name="Freeform 94"/>
          <p:cNvSpPr>
            <a:spLocks/>
          </p:cNvSpPr>
          <p:nvPr/>
        </p:nvSpPr>
        <p:spPr bwMode="auto">
          <a:xfrm>
            <a:off x="7713663" y="5562600"/>
            <a:ext cx="28575" cy="42863"/>
          </a:xfrm>
          <a:custGeom>
            <a:avLst/>
            <a:gdLst>
              <a:gd name="T0" fmla="*/ 2147483647 w 54"/>
              <a:gd name="T1" fmla="*/ 0 h 82"/>
              <a:gd name="T2" fmla="*/ 0 w 54"/>
              <a:gd name="T3" fmla="*/ 2147483647 h 82"/>
              <a:gd name="T4" fmla="*/ 2147483647 w 54"/>
              <a:gd name="T5" fmla="*/ 2147483647 h 82"/>
              <a:gd name="T6" fmla="*/ 2147483647 w 54"/>
              <a:gd name="T7" fmla="*/ 2147483647 h 82"/>
              <a:gd name="T8" fmla="*/ 2147483647 w 54"/>
              <a:gd name="T9" fmla="*/ 0 h 82"/>
              <a:gd name="T10" fmla="*/ 2147483647 w 54"/>
              <a:gd name="T11" fmla="*/ 0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82"/>
              <a:gd name="T20" fmla="*/ 54 w 54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82">
                <a:moveTo>
                  <a:pt x="6" y="0"/>
                </a:moveTo>
                <a:lnTo>
                  <a:pt x="0" y="76"/>
                </a:lnTo>
                <a:lnTo>
                  <a:pt x="49" y="82"/>
                </a:lnTo>
                <a:lnTo>
                  <a:pt x="54" y="1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6" name="Freeform 95"/>
          <p:cNvSpPr>
            <a:spLocks/>
          </p:cNvSpPr>
          <p:nvPr/>
        </p:nvSpPr>
        <p:spPr bwMode="auto">
          <a:xfrm>
            <a:off x="7766050" y="5522913"/>
            <a:ext cx="26988" cy="42862"/>
          </a:xfrm>
          <a:custGeom>
            <a:avLst/>
            <a:gdLst>
              <a:gd name="T0" fmla="*/ 2147483647 w 50"/>
              <a:gd name="T1" fmla="*/ 0 h 80"/>
              <a:gd name="T2" fmla="*/ 0 w 50"/>
              <a:gd name="T3" fmla="*/ 2147483647 h 80"/>
              <a:gd name="T4" fmla="*/ 2147483647 w 50"/>
              <a:gd name="T5" fmla="*/ 2147483647 h 80"/>
              <a:gd name="T6" fmla="*/ 2147483647 w 50"/>
              <a:gd name="T7" fmla="*/ 2147483647 h 80"/>
              <a:gd name="T8" fmla="*/ 2147483647 w 50"/>
              <a:gd name="T9" fmla="*/ 0 h 80"/>
              <a:gd name="T10" fmla="*/ 2147483647 w 50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80"/>
              <a:gd name="T20" fmla="*/ 50 w 50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80">
                <a:moveTo>
                  <a:pt x="4" y="0"/>
                </a:moveTo>
                <a:lnTo>
                  <a:pt x="0" y="77"/>
                </a:lnTo>
                <a:lnTo>
                  <a:pt x="43" y="80"/>
                </a:lnTo>
                <a:lnTo>
                  <a:pt x="50" y="2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7" name="Freeform 96"/>
          <p:cNvSpPr>
            <a:spLocks/>
          </p:cNvSpPr>
          <p:nvPr/>
        </p:nvSpPr>
        <p:spPr bwMode="auto">
          <a:xfrm>
            <a:off x="7816850" y="5526088"/>
            <a:ext cx="26988" cy="39687"/>
          </a:xfrm>
          <a:custGeom>
            <a:avLst/>
            <a:gdLst>
              <a:gd name="T0" fmla="*/ 2147483647 w 52"/>
              <a:gd name="T1" fmla="*/ 0 h 76"/>
              <a:gd name="T2" fmla="*/ 0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0 h 76"/>
              <a:gd name="T8" fmla="*/ 2147483647 w 52"/>
              <a:gd name="T9" fmla="*/ 0 h 76"/>
              <a:gd name="T10" fmla="*/ 2147483647 w 52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76"/>
              <a:gd name="T20" fmla="*/ 52 w 52"/>
              <a:gd name="T21" fmla="*/ 76 h 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76">
                <a:moveTo>
                  <a:pt x="1" y="0"/>
                </a:moveTo>
                <a:lnTo>
                  <a:pt x="0" y="75"/>
                </a:lnTo>
                <a:lnTo>
                  <a:pt x="49" y="76"/>
                </a:lnTo>
                <a:lnTo>
                  <a:pt x="5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8" name="Freeform 97"/>
          <p:cNvSpPr>
            <a:spLocks/>
          </p:cNvSpPr>
          <p:nvPr/>
        </p:nvSpPr>
        <p:spPr bwMode="auto">
          <a:xfrm>
            <a:off x="7915275" y="5529263"/>
            <a:ext cx="28575" cy="42862"/>
          </a:xfrm>
          <a:custGeom>
            <a:avLst/>
            <a:gdLst>
              <a:gd name="T0" fmla="*/ 2147483647 w 54"/>
              <a:gd name="T1" fmla="*/ 0 h 80"/>
              <a:gd name="T2" fmla="*/ 0 w 54"/>
              <a:gd name="T3" fmla="*/ 2147483647 h 80"/>
              <a:gd name="T4" fmla="*/ 2147483647 w 54"/>
              <a:gd name="T5" fmla="*/ 2147483647 h 80"/>
              <a:gd name="T6" fmla="*/ 2147483647 w 54"/>
              <a:gd name="T7" fmla="*/ 0 h 80"/>
              <a:gd name="T8" fmla="*/ 2147483647 w 54"/>
              <a:gd name="T9" fmla="*/ 0 h 80"/>
              <a:gd name="T10" fmla="*/ 2147483647 w 54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80"/>
              <a:gd name="T20" fmla="*/ 54 w 54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80">
                <a:moveTo>
                  <a:pt x="4" y="0"/>
                </a:moveTo>
                <a:lnTo>
                  <a:pt x="0" y="78"/>
                </a:lnTo>
                <a:lnTo>
                  <a:pt x="46" y="80"/>
                </a:lnTo>
                <a:lnTo>
                  <a:pt x="5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99" name="Freeform 98"/>
          <p:cNvSpPr>
            <a:spLocks/>
          </p:cNvSpPr>
          <p:nvPr/>
        </p:nvSpPr>
        <p:spPr bwMode="auto">
          <a:xfrm>
            <a:off x="7920038" y="5467350"/>
            <a:ext cx="28575" cy="41275"/>
          </a:xfrm>
          <a:custGeom>
            <a:avLst/>
            <a:gdLst>
              <a:gd name="T0" fmla="*/ 0 w 53"/>
              <a:gd name="T1" fmla="*/ 2147483647 h 79"/>
              <a:gd name="T2" fmla="*/ 2147483647 w 53"/>
              <a:gd name="T3" fmla="*/ 2147483647 h 79"/>
              <a:gd name="T4" fmla="*/ 2147483647 w 53"/>
              <a:gd name="T5" fmla="*/ 0 h 79"/>
              <a:gd name="T6" fmla="*/ 2147483647 w 53"/>
              <a:gd name="T7" fmla="*/ 0 h 79"/>
              <a:gd name="T8" fmla="*/ 0 w 53"/>
              <a:gd name="T9" fmla="*/ 2147483647 h 79"/>
              <a:gd name="T10" fmla="*/ 0 w 53"/>
              <a:gd name="T11" fmla="*/ 2147483647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9"/>
              <a:gd name="T20" fmla="*/ 53 w 53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9">
                <a:moveTo>
                  <a:pt x="0" y="79"/>
                </a:moveTo>
                <a:lnTo>
                  <a:pt x="47" y="76"/>
                </a:lnTo>
                <a:lnTo>
                  <a:pt x="53" y="0"/>
                </a:lnTo>
                <a:lnTo>
                  <a:pt x="3" y="0"/>
                </a:lnTo>
                <a:lnTo>
                  <a:pt x="0" y="79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0" name="Freeform 99"/>
          <p:cNvSpPr>
            <a:spLocks/>
          </p:cNvSpPr>
          <p:nvPr/>
        </p:nvSpPr>
        <p:spPr bwMode="auto">
          <a:xfrm>
            <a:off x="7926388" y="5381625"/>
            <a:ext cx="25400" cy="41275"/>
          </a:xfrm>
          <a:custGeom>
            <a:avLst/>
            <a:gdLst>
              <a:gd name="T0" fmla="*/ 2147483647 w 49"/>
              <a:gd name="T1" fmla="*/ 0 h 78"/>
              <a:gd name="T2" fmla="*/ 0 w 49"/>
              <a:gd name="T3" fmla="*/ 2147483647 h 78"/>
              <a:gd name="T4" fmla="*/ 2147483647 w 49"/>
              <a:gd name="T5" fmla="*/ 2147483647 h 78"/>
              <a:gd name="T6" fmla="*/ 2147483647 w 49"/>
              <a:gd name="T7" fmla="*/ 0 h 78"/>
              <a:gd name="T8" fmla="*/ 2147483647 w 49"/>
              <a:gd name="T9" fmla="*/ 0 h 78"/>
              <a:gd name="T10" fmla="*/ 2147483647 w 49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78"/>
              <a:gd name="T20" fmla="*/ 49 w 49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78">
                <a:moveTo>
                  <a:pt x="1" y="0"/>
                </a:moveTo>
                <a:lnTo>
                  <a:pt x="0" y="74"/>
                </a:lnTo>
                <a:lnTo>
                  <a:pt x="46" y="78"/>
                </a:lnTo>
                <a:lnTo>
                  <a:pt x="4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1" name="Freeform 100"/>
          <p:cNvSpPr>
            <a:spLocks/>
          </p:cNvSpPr>
          <p:nvPr/>
        </p:nvSpPr>
        <p:spPr bwMode="auto">
          <a:xfrm>
            <a:off x="7947025" y="5422900"/>
            <a:ext cx="28575" cy="44450"/>
          </a:xfrm>
          <a:custGeom>
            <a:avLst/>
            <a:gdLst>
              <a:gd name="T0" fmla="*/ 2147483647 w 53"/>
              <a:gd name="T1" fmla="*/ 0 h 84"/>
              <a:gd name="T2" fmla="*/ 0 w 53"/>
              <a:gd name="T3" fmla="*/ 2147483647 h 84"/>
              <a:gd name="T4" fmla="*/ 2147483647 w 53"/>
              <a:gd name="T5" fmla="*/ 2147483647 h 84"/>
              <a:gd name="T6" fmla="*/ 2147483647 w 53"/>
              <a:gd name="T7" fmla="*/ 2147483647 h 84"/>
              <a:gd name="T8" fmla="*/ 2147483647 w 53"/>
              <a:gd name="T9" fmla="*/ 0 h 84"/>
              <a:gd name="T10" fmla="*/ 2147483647 w 53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4"/>
              <a:gd name="T20" fmla="*/ 53 w 5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4">
                <a:moveTo>
                  <a:pt x="9" y="0"/>
                </a:moveTo>
                <a:lnTo>
                  <a:pt x="0" y="78"/>
                </a:lnTo>
                <a:lnTo>
                  <a:pt x="45" y="84"/>
                </a:lnTo>
                <a:lnTo>
                  <a:pt x="53" y="3"/>
                </a:lnTo>
                <a:lnTo>
                  <a:pt x="9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2" name="Freeform 101"/>
          <p:cNvSpPr>
            <a:spLocks/>
          </p:cNvSpPr>
          <p:nvPr/>
        </p:nvSpPr>
        <p:spPr bwMode="auto">
          <a:xfrm>
            <a:off x="7999413" y="5381625"/>
            <a:ext cx="28575" cy="44450"/>
          </a:xfrm>
          <a:custGeom>
            <a:avLst/>
            <a:gdLst>
              <a:gd name="T0" fmla="*/ 2147483647 w 53"/>
              <a:gd name="T1" fmla="*/ 0 h 84"/>
              <a:gd name="T2" fmla="*/ 0 w 53"/>
              <a:gd name="T3" fmla="*/ 2147483647 h 84"/>
              <a:gd name="T4" fmla="*/ 2147483647 w 53"/>
              <a:gd name="T5" fmla="*/ 2147483647 h 84"/>
              <a:gd name="T6" fmla="*/ 2147483647 w 53"/>
              <a:gd name="T7" fmla="*/ 0 h 84"/>
              <a:gd name="T8" fmla="*/ 2147483647 w 53"/>
              <a:gd name="T9" fmla="*/ 0 h 84"/>
              <a:gd name="T10" fmla="*/ 2147483647 w 53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4"/>
              <a:gd name="T20" fmla="*/ 53 w 5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4">
                <a:moveTo>
                  <a:pt x="7" y="0"/>
                </a:moveTo>
                <a:lnTo>
                  <a:pt x="0" y="81"/>
                </a:lnTo>
                <a:lnTo>
                  <a:pt x="45" y="84"/>
                </a:lnTo>
                <a:lnTo>
                  <a:pt x="53" y="0"/>
                </a:lnTo>
                <a:lnTo>
                  <a:pt x="7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3" name="Freeform 102"/>
          <p:cNvSpPr>
            <a:spLocks/>
          </p:cNvSpPr>
          <p:nvPr/>
        </p:nvSpPr>
        <p:spPr bwMode="auto">
          <a:xfrm>
            <a:off x="8045450" y="5448300"/>
            <a:ext cx="31750" cy="44450"/>
          </a:xfrm>
          <a:custGeom>
            <a:avLst/>
            <a:gdLst>
              <a:gd name="T0" fmla="*/ 2147483647 w 58"/>
              <a:gd name="T1" fmla="*/ 2147483647 h 83"/>
              <a:gd name="T2" fmla="*/ 0 w 58"/>
              <a:gd name="T3" fmla="*/ 2147483647 h 83"/>
              <a:gd name="T4" fmla="*/ 2147483647 w 58"/>
              <a:gd name="T5" fmla="*/ 2147483647 h 83"/>
              <a:gd name="T6" fmla="*/ 2147483647 w 58"/>
              <a:gd name="T7" fmla="*/ 0 h 83"/>
              <a:gd name="T8" fmla="*/ 2147483647 w 58"/>
              <a:gd name="T9" fmla="*/ 2147483647 h 83"/>
              <a:gd name="T10" fmla="*/ 2147483647 w 58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83"/>
              <a:gd name="T20" fmla="*/ 58 w 58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83">
                <a:moveTo>
                  <a:pt x="7" y="3"/>
                </a:moveTo>
                <a:lnTo>
                  <a:pt x="0" y="83"/>
                </a:lnTo>
                <a:lnTo>
                  <a:pt x="51" y="80"/>
                </a:lnTo>
                <a:lnTo>
                  <a:pt x="58" y="0"/>
                </a:lnTo>
                <a:lnTo>
                  <a:pt x="7" y="3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4" name="Freeform 103"/>
          <p:cNvSpPr>
            <a:spLocks/>
          </p:cNvSpPr>
          <p:nvPr/>
        </p:nvSpPr>
        <p:spPr bwMode="auto">
          <a:xfrm>
            <a:off x="8020050" y="5492750"/>
            <a:ext cx="26988" cy="41275"/>
          </a:xfrm>
          <a:custGeom>
            <a:avLst/>
            <a:gdLst>
              <a:gd name="T0" fmla="*/ 2147483647 w 52"/>
              <a:gd name="T1" fmla="*/ 0 h 80"/>
              <a:gd name="T2" fmla="*/ 0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0 h 80"/>
              <a:gd name="T8" fmla="*/ 2147483647 w 52"/>
              <a:gd name="T9" fmla="*/ 0 h 80"/>
              <a:gd name="T10" fmla="*/ 2147483647 w 52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80"/>
              <a:gd name="T20" fmla="*/ 52 w 52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80">
                <a:moveTo>
                  <a:pt x="4" y="0"/>
                </a:moveTo>
                <a:lnTo>
                  <a:pt x="0" y="76"/>
                </a:lnTo>
                <a:lnTo>
                  <a:pt x="46" y="80"/>
                </a:lnTo>
                <a:lnTo>
                  <a:pt x="52" y="0"/>
                </a:lnTo>
                <a:lnTo>
                  <a:pt x="4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5" name="Freeform 104"/>
          <p:cNvSpPr>
            <a:spLocks/>
          </p:cNvSpPr>
          <p:nvPr/>
        </p:nvSpPr>
        <p:spPr bwMode="auto">
          <a:xfrm>
            <a:off x="8042275" y="5534025"/>
            <a:ext cx="26988" cy="42863"/>
          </a:xfrm>
          <a:custGeom>
            <a:avLst/>
            <a:gdLst>
              <a:gd name="T0" fmla="*/ 2147483647 w 53"/>
              <a:gd name="T1" fmla="*/ 0 h 81"/>
              <a:gd name="T2" fmla="*/ 0 w 53"/>
              <a:gd name="T3" fmla="*/ 2147483647 h 81"/>
              <a:gd name="T4" fmla="*/ 2147483647 w 53"/>
              <a:gd name="T5" fmla="*/ 2147483647 h 81"/>
              <a:gd name="T6" fmla="*/ 2147483647 w 53"/>
              <a:gd name="T7" fmla="*/ 0 h 81"/>
              <a:gd name="T8" fmla="*/ 2147483647 w 53"/>
              <a:gd name="T9" fmla="*/ 0 h 81"/>
              <a:gd name="T10" fmla="*/ 2147483647 w 53"/>
              <a:gd name="T11" fmla="*/ 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81"/>
              <a:gd name="T20" fmla="*/ 53 w 53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81">
                <a:moveTo>
                  <a:pt x="6" y="0"/>
                </a:moveTo>
                <a:lnTo>
                  <a:pt x="0" y="80"/>
                </a:lnTo>
                <a:lnTo>
                  <a:pt x="48" y="81"/>
                </a:lnTo>
                <a:lnTo>
                  <a:pt x="53" y="0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6" name="Freeform 105"/>
          <p:cNvSpPr>
            <a:spLocks/>
          </p:cNvSpPr>
          <p:nvPr/>
        </p:nvSpPr>
        <p:spPr bwMode="auto">
          <a:xfrm>
            <a:off x="8013700" y="5576888"/>
            <a:ext cx="26988" cy="42862"/>
          </a:xfrm>
          <a:custGeom>
            <a:avLst/>
            <a:gdLst>
              <a:gd name="T0" fmla="*/ 2147483647 w 51"/>
              <a:gd name="T1" fmla="*/ 0 h 80"/>
              <a:gd name="T2" fmla="*/ 2147483647 w 51"/>
              <a:gd name="T3" fmla="*/ 2147483647 h 80"/>
              <a:gd name="T4" fmla="*/ 0 w 51"/>
              <a:gd name="T5" fmla="*/ 2147483647 h 80"/>
              <a:gd name="T6" fmla="*/ 2147483647 w 51"/>
              <a:gd name="T7" fmla="*/ 0 h 80"/>
              <a:gd name="T8" fmla="*/ 2147483647 w 51"/>
              <a:gd name="T9" fmla="*/ 0 h 80"/>
              <a:gd name="T10" fmla="*/ 2147483647 w 51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80"/>
              <a:gd name="T20" fmla="*/ 51 w 5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80">
                <a:moveTo>
                  <a:pt x="51" y="0"/>
                </a:moveTo>
                <a:lnTo>
                  <a:pt x="46" y="80"/>
                </a:lnTo>
                <a:lnTo>
                  <a:pt x="0" y="79"/>
                </a:lnTo>
                <a:lnTo>
                  <a:pt x="5" y="0"/>
                </a:lnTo>
                <a:lnTo>
                  <a:pt x="5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7" name="Freeform 106"/>
          <p:cNvSpPr>
            <a:spLocks/>
          </p:cNvSpPr>
          <p:nvPr/>
        </p:nvSpPr>
        <p:spPr bwMode="auto">
          <a:xfrm>
            <a:off x="7986713" y="5616575"/>
            <a:ext cx="26987" cy="44450"/>
          </a:xfrm>
          <a:custGeom>
            <a:avLst/>
            <a:gdLst>
              <a:gd name="T0" fmla="*/ 2147483647 w 52"/>
              <a:gd name="T1" fmla="*/ 2147483647 h 84"/>
              <a:gd name="T2" fmla="*/ 2147483647 w 52"/>
              <a:gd name="T3" fmla="*/ 0 h 84"/>
              <a:gd name="T4" fmla="*/ 0 w 52"/>
              <a:gd name="T5" fmla="*/ 2147483647 h 84"/>
              <a:gd name="T6" fmla="*/ 2147483647 w 52"/>
              <a:gd name="T7" fmla="*/ 2147483647 h 84"/>
              <a:gd name="T8" fmla="*/ 2147483647 w 52"/>
              <a:gd name="T9" fmla="*/ 2147483647 h 84"/>
              <a:gd name="T10" fmla="*/ 2147483647 w 52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84"/>
              <a:gd name="T20" fmla="*/ 52 w 52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84">
                <a:moveTo>
                  <a:pt x="52" y="4"/>
                </a:moveTo>
                <a:lnTo>
                  <a:pt x="7" y="0"/>
                </a:lnTo>
                <a:lnTo>
                  <a:pt x="0" y="81"/>
                </a:lnTo>
                <a:lnTo>
                  <a:pt x="48" y="84"/>
                </a:lnTo>
                <a:lnTo>
                  <a:pt x="52" y="4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8" name="Freeform 107"/>
          <p:cNvSpPr>
            <a:spLocks/>
          </p:cNvSpPr>
          <p:nvPr/>
        </p:nvSpPr>
        <p:spPr bwMode="auto">
          <a:xfrm>
            <a:off x="7964488" y="5572125"/>
            <a:ext cx="25400" cy="42863"/>
          </a:xfrm>
          <a:custGeom>
            <a:avLst/>
            <a:gdLst>
              <a:gd name="T0" fmla="*/ 2147483647 w 49"/>
              <a:gd name="T1" fmla="*/ 2147483647 h 81"/>
              <a:gd name="T2" fmla="*/ 2147483647 w 49"/>
              <a:gd name="T3" fmla="*/ 2147483647 h 81"/>
              <a:gd name="T4" fmla="*/ 0 w 49"/>
              <a:gd name="T5" fmla="*/ 2147483647 h 81"/>
              <a:gd name="T6" fmla="*/ 2147483647 w 49"/>
              <a:gd name="T7" fmla="*/ 0 h 81"/>
              <a:gd name="T8" fmla="*/ 2147483647 w 49"/>
              <a:gd name="T9" fmla="*/ 2147483647 h 81"/>
              <a:gd name="T10" fmla="*/ 2147483647 w 49"/>
              <a:gd name="T11" fmla="*/ 2147483647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81"/>
              <a:gd name="T20" fmla="*/ 49 w 49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81">
                <a:moveTo>
                  <a:pt x="49" y="5"/>
                </a:moveTo>
                <a:lnTo>
                  <a:pt x="45" y="81"/>
                </a:lnTo>
                <a:lnTo>
                  <a:pt x="0" y="81"/>
                </a:lnTo>
                <a:lnTo>
                  <a:pt x="6" y="0"/>
                </a:lnTo>
                <a:lnTo>
                  <a:pt x="49" y="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09" name="Freeform 108"/>
          <p:cNvSpPr>
            <a:spLocks/>
          </p:cNvSpPr>
          <p:nvPr/>
        </p:nvSpPr>
        <p:spPr bwMode="auto">
          <a:xfrm>
            <a:off x="7812088" y="5589588"/>
            <a:ext cx="28575" cy="39687"/>
          </a:xfrm>
          <a:custGeom>
            <a:avLst/>
            <a:gdLst>
              <a:gd name="T0" fmla="*/ 2147483647 w 54"/>
              <a:gd name="T1" fmla="*/ 0 h 76"/>
              <a:gd name="T2" fmla="*/ 0 w 54"/>
              <a:gd name="T3" fmla="*/ 2147483647 h 76"/>
              <a:gd name="T4" fmla="*/ 2147483647 w 54"/>
              <a:gd name="T5" fmla="*/ 2147483647 h 76"/>
              <a:gd name="T6" fmla="*/ 2147483647 w 54"/>
              <a:gd name="T7" fmla="*/ 0 h 76"/>
              <a:gd name="T8" fmla="*/ 2147483647 w 54"/>
              <a:gd name="T9" fmla="*/ 0 h 76"/>
              <a:gd name="T10" fmla="*/ 2147483647 w 54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76"/>
              <a:gd name="T20" fmla="*/ 54 w 54"/>
              <a:gd name="T21" fmla="*/ 76 h 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76">
                <a:moveTo>
                  <a:pt x="6" y="0"/>
                </a:moveTo>
                <a:lnTo>
                  <a:pt x="0" y="71"/>
                </a:lnTo>
                <a:lnTo>
                  <a:pt x="48" y="76"/>
                </a:lnTo>
                <a:lnTo>
                  <a:pt x="54" y="0"/>
                </a:lnTo>
                <a:lnTo>
                  <a:pt x="6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0" name="Freeform 109"/>
          <p:cNvSpPr>
            <a:spLocks/>
          </p:cNvSpPr>
          <p:nvPr/>
        </p:nvSpPr>
        <p:spPr bwMode="auto">
          <a:xfrm>
            <a:off x="7788275" y="5629275"/>
            <a:ext cx="26988" cy="41275"/>
          </a:xfrm>
          <a:custGeom>
            <a:avLst/>
            <a:gdLst>
              <a:gd name="T0" fmla="*/ 2147483647 w 51"/>
              <a:gd name="T1" fmla="*/ 2147483647 h 78"/>
              <a:gd name="T2" fmla="*/ 2147483647 w 51"/>
              <a:gd name="T3" fmla="*/ 2147483647 h 78"/>
              <a:gd name="T4" fmla="*/ 0 w 51"/>
              <a:gd name="T5" fmla="*/ 2147483647 h 78"/>
              <a:gd name="T6" fmla="*/ 2147483647 w 51"/>
              <a:gd name="T7" fmla="*/ 0 h 78"/>
              <a:gd name="T8" fmla="*/ 2147483647 w 51"/>
              <a:gd name="T9" fmla="*/ 2147483647 h 78"/>
              <a:gd name="T10" fmla="*/ 2147483647 w 51"/>
              <a:gd name="T11" fmla="*/ 2147483647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78"/>
              <a:gd name="T20" fmla="*/ 51 w 51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78">
                <a:moveTo>
                  <a:pt x="51" y="5"/>
                </a:moveTo>
                <a:lnTo>
                  <a:pt x="42" y="78"/>
                </a:lnTo>
                <a:lnTo>
                  <a:pt x="0" y="71"/>
                </a:lnTo>
                <a:lnTo>
                  <a:pt x="2" y="0"/>
                </a:lnTo>
                <a:lnTo>
                  <a:pt x="51" y="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1" name="Freeform 110"/>
          <p:cNvSpPr>
            <a:spLocks/>
          </p:cNvSpPr>
          <p:nvPr/>
        </p:nvSpPr>
        <p:spPr bwMode="auto">
          <a:xfrm>
            <a:off x="7835900" y="5630863"/>
            <a:ext cx="26988" cy="41275"/>
          </a:xfrm>
          <a:custGeom>
            <a:avLst/>
            <a:gdLst>
              <a:gd name="T0" fmla="*/ 2147483647 w 51"/>
              <a:gd name="T1" fmla="*/ 0 h 78"/>
              <a:gd name="T2" fmla="*/ 0 w 51"/>
              <a:gd name="T3" fmla="*/ 2147483647 h 78"/>
              <a:gd name="T4" fmla="*/ 2147483647 w 51"/>
              <a:gd name="T5" fmla="*/ 2147483647 h 78"/>
              <a:gd name="T6" fmla="*/ 2147483647 w 51"/>
              <a:gd name="T7" fmla="*/ 2147483647 h 78"/>
              <a:gd name="T8" fmla="*/ 2147483647 w 51"/>
              <a:gd name="T9" fmla="*/ 0 h 78"/>
              <a:gd name="T10" fmla="*/ 2147483647 w 51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78"/>
              <a:gd name="T20" fmla="*/ 51 w 51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78">
                <a:moveTo>
                  <a:pt x="5" y="0"/>
                </a:moveTo>
                <a:lnTo>
                  <a:pt x="0" y="76"/>
                </a:lnTo>
                <a:lnTo>
                  <a:pt x="50" y="78"/>
                </a:lnTo>
                <a:lnTo>
                  <a:pt x="51" y="4"/>
                </a:lnTo>
                <a:lnTo>
                  <a:pt x="5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2" name="Freeform 111"/>
          <p:cNvSpPr>
            <a:spLocks/>
          </p:cNvSpPr>
          <p:nvPr/>
        </p:nvSpPr>
        <p:spPr bwMode="auto">
          <a:xfrm>
            <a:off x="7712075" y="5645150"/>
            <a:ext cx="25400" cy="41275"/>
          </a:xfrm>
          <a:custGeom>
            <a:avLst/>
            <a:gdLst>
              <a:gd name="T0" fmla="*/ 2147483647 w 48"/>
              <a:gd name="T1" fmla="*/ 0 h 78"/>
              <a:gd name="T2" fmla="*/ 0 w 48"/>
              <a:gd name="T3" fmla="*/ 2147483647 h 78"/>
              <a:gd name="T4" fmla="*/ 2147483647 w 48"/>
              <a:gd name="T5" fmla="*/ 2147483647 h 78"/>
              <a:gd name="T6" fmla="*/ 2147483647 w 48"/>
              <a:gd name="T7" fmla="*/ 0 h 78"/>
              <a:gd name="T8" fmla="*/ 2147483647 w 48"/>
              <a:gd name="T9" fmla="*/ 0 h 78"/>
              <a:gd name="T10" fmla="*/ 2147483647 w 4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78"/>
              <a:gd name="T20" fmla="*/ 48 w 4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78">
                <a:moveTo>
                  <a:pt x="1" y="0"/>
                </a:moveTo>
                <a:lnTo>
                  <a:pt x="0" y="75"/>
                </a:lnTo>
                <a:lnTo>
                  <a:pt x="45" y="78"/>
                </a:lnTo>
                <a:lnTo>
                  <a:pt x="48" y="0"/>
                </a:lnTo>
                <a:lnTo>
                  <a:pt x="1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3" name="Freeform 112"/>
          <p:cNvSpPr>
            <a:spLocks/>
          </p:cNvSpPr>
          <p:nvPr/>
        </p:nvSpPr>
        <p:spPr bwMode="auto">
          <a:xfrm>
            <a:off x="8297863" y="5316538"/>
            <a:ext cx="33337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4" y="0"/>
                </a:moveTo>
                <a:lnTo>
                  <a:pt x="0" y="90"/>
                </a:lnTo>
                <a:lnTo>
                  <a:pt x="47" y="98"/>
                </a:lnTo>
                <a:lnTo>
                  <a:pt x="63" y="11"/>
                </a:lnTo>
                <a:lnTo>
                  <a:pt x="14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4" name="Freeform 113"/>
          <p:cNvSpPr>
            <a:spLocks/>
          </p:cNvSpPr>
          <p:nvPr/>
        </p:nvSpPr>
        <p:spPr bwMode="auto">
          <a:xfrm>
            <a:off x="8316913" y="5367338"/>
            <a:ext cx="33337" cy="52387"/>
          </a:xfrm>
          <a:custGeom>
            <a:avLst/>
            <a:gdLst>
              <a:gd name="T0" fmla="*/ 2147483647 w 62"/>
              <a:gd name="T1" fmla="*/ 0 h 98"/>
              <a:gd name="T2" fmla="*/ 0 w 62"/>
              <a:gd name="T3" fmla="*/ 2147483647 h 98"/>
              <a:gd name="T4" fmla="*/ 2147483647 w 62"/>
              <a:gd name="T5" fmla="*/ 2147483647 h 98"/>
              <a:gd name="T6" fmla="*/ 2147483647 w 62"/>
              <a:gd name="T7" fmla="*/ 2147483647 h 98"/>
              <a:gd name="T8" fmla="*/ 2147483647 w 62"/>
              <a:gd name="T9" fmla="*/ 0 h 98"/>
              <a:gd name="T10" fmla="*/ 2147483647 w 62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8"/>
              <a:gd name="T20" fmla="*/ 62 w 62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8">
                <a:moveTo>
                  <a:pt x="15" y="0"/>
                </a:moveTo>
                <a:lnTo>
                  <a:pt x="0" y="91"/>
                </a:lnTo>
                <a:lnTo>
                  <a:pt x="48" y="98"/>
                </a:lnTo>
                <a:lnTo>
                  <a:pt x="62" y="10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5" name="Freeform 114"/>
          <p:cNvSpPr>
            <a:spLocks/>
          </p:cNvSpPr>
          <p:nvPr/>
        </p:nvSpPr>
        <p:spPr bwMode="auto">
          <a:xfrm>
            <a:off x="8348663" y="5324475"/>
            <a:ext cx="36512" cy="52388"/>
          </a:xfrm>
          <a:custGeom>
            <a:avLst/>
            <a:gdLst>
              <a:gd name="T0" fmla="*/ 2147483647 w 68"/>
              <a:gd name="T1" fmla="*/ 0 h 97"/>
              <a:gd name="T2" fmla="*/ 0 w 68"/>
              <a:gd name="T3" fmla="*/ 2147483647 h 97"/>
              <a:gd name="T4" fmla="*/ 2147483647 w 68"/>
              <a:gd name="T5" fmla="*/ 2147483647 h 97"/>
              <a:gd name="T6" fmla="*/ 2147483647 w 68"/>
              <a:gd name="T7" fmla="*/ 2147483647 h 97"/>
              <a:gd name="T8" fmla="*/ 2147483647 w 68"/>
              <a:gd name="T9" fmla="*/ 0 h 97"/>
              <a:gd name="T10" fmla="*/ 2147483647 w 68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97"/>
              <a:gd name="T20" fmla="*/ 68 w 68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97">
                <a:moveTo>
                  <a:pt x="19" y="0"/>
                </a:moveTo>
                <a:lnTo>
                  <a:pt x="0" y="88"/>
                </a:lnTo>
                <a:lnTo>
                  <a:pt x="56" y="97"/>
                </a:lnTo>
                <a:lnTo>
                  <a:pt x="68" y="4"/>
                </a:lnTo>
                <a:lnTo>
                  <a:pt x="19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6" name="Freeform 115"/>
          <p:cNvSpPr>
            <a:spLocks/>
          </p:cNvSpPr>
          <p:nvPr/>
        </p:nvSpPr>
        <p:spPr bwMode="auto">
          <a:xfrm>
            <a:off x="8275638" y="5461000"/>
            <a:ext cx="34925" cy="50800"/>
          </a:xfrm>
          <a:custGeom>
            <a:avLst/>
            <a:gdLst>
              <a:gd name="T0" fmla="*/ 2147483647 w 65"/>
              <a:gd name="T1" fmla="*/ 0 h 97"/>
              <a:gd name="T2" fmla="*/ 0 w 65"/>
              <a:gd name="T3" fmla="*/ 2147483647 h 97"/>
              <a:gd name="T4" fmla="*/ 2147483647 w 65"/>
              <a:gd name="T5" fmla="*/ 2147483647 h 97"/>
              <a:gd name="T6" fmla="*/ 2147483647 w 65"/>
              <a:gd name="T7" fmla="*/ 2147483647 h 97"/>
              <a:gd name="T8" fmla="*/ 2147483647 w 65"/>
              <a:gd name="T9" fmla="*/ 0 h 97"/>
              <a:gd name="T10" fmla="*/ 2147483647 w 65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97"/>
              <a:gd name="T20" fmla="*/ 65 w 65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97">
                <a:moveTo>
                  <a:pt x="15" y="0"/>
                </a:moveTo>
                <a:lnTo>
                  <a:pt x="0" y="88"/>
                </a:lnTo>
                <a:lnTo>
                  <a:pt x="48" y="97"/>
                </a:lnTo>
                <a:lnTo>
                  <a:pt x="65" y="4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7" name="Freeform 116"/>
          <p:cNvSpPr>
            <a:spLocks/>
          </p:cNvSpPr>
          <p:nvPr/>
        </p:nvSpPr>
        <p:spPr bwMode="auto">
          <a:xfrm>
            <a:off x="8509000" y="5346700"/>
            <a:ext cx="36513" cy="52388"/>
          </a:xfrm>
          <a:custGeom>
            <a:avLst/>
            <a:gdLst>
              <a:gd name="T0" fmla="*/ 2147483647 w 70"/>
              <a:gd name="T1" fmla="*/ 2147483647 h 97"/>
              <a:gd name="T2" fmla="*/ 2147483647 w 70"/>
              <a:gd name="T3" fmla="*/ 2147483647 h 97"/>
              <a:gd name="T4" fmla="*/ 0 w 70"/>
              <a:gd name="T5" fmla="*/ 2147483647 h 97"/>
              <a:gd name="T6" fmla="*/ 2147483647 w 70"/>
              <a:gd name="T7" fmla="*/ 0 h 97"/>
              <a:gd name="T8" fmla="*/ 2147483647 w 70"/>
              <a:gd name="T9" fmla="*/ 2147483647 h 97"/>
              <a:gd name="T10" fmla="*/ 2147483647 w 70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97"/>
              <a:gd name="T20" fmla="*/ 70 w 7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97">
                <a:moveTo>
                  <a:pt x="70" y="9"/>
                </a:moveTo>
                <a:lnTo>
                  <a:pt x="51" y="97"/>
                </a:lnTo>
                <a:lnTo>
                  <a:pt x="0" y="91"/>
                </a:lnTo>
                <a:lnTo>
                  <a:pt x="22" y="0"/>
                </a:lnTo>
                <a:lnTo>
                  <a:pt x="70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8" name="Freeform 117"/>
          <p:cNvSpPr>
            <a:spLocks/>
          </p:cNvSpPr>
          <p:nvPr/>
        </p:nvSpPr>
        <p:spPr bwMode="auto">
          <a:xfrm>
            <a:off x="8474075" y="5392738"/>
            <a:ext cx="36513" cy="50800"/>
          </a:xfrm>
          <a:custGeom>
            <a:avLst/>
            <a:gdLst>
              <a:gd name="T0" fmla="*/ 2147483647 w 69"/>
              <a:gd name="T1" fmla="*/ 2147483647 h 96"/>
              <a:gd name="T2" fmla="*/ 2147483647 w 69"/>
              <a:gd name="T3" fmla="*/ 2147483647 h 96"/>
              <a:gd name="T4" fmla="*/ 0 w 69"/>
              <a:gd name="T5" fmla="*/ 2147483647 h 96"/>
              <a:gd name="T6" fmla="*/ 2147483647 w 69"/>
              <a:gd name="T7" fmla="*/ 0 h 96"/>
              <a:gd name="T8" fmla="*/ 2147483647 w 69"/>
              <a:gd name="T9" fmla="*/ 2147483647 h 96"/>
              <a:gd name="T10" fmla="*/ 2147483647 w 69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96"/>
              <a:gd name="T20" fmla="*/ 69 w 69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96">
                <a:moveTo>
                  <a:pt x="69" y="9"/>
                </a:moveTo>
                <a:lnTo>
                  <a:pt x="49" y="96"/>
                </a:lnTo>
                <a:lnTo>
                  <a:pt x="0" y="88"/>
                </a:lnTo>
                <a:lnTo>
                  <a:pt x="21" y="0"/>
                </a:lnTo>
                <a:lnTo>
                  <a:pt x="69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19" name="Freeform 118"/>
          <p:cNvSpPr>
            <a:spLocks/>
          </p:cNvSpPr>
          <p:nvPr/>
        </p:nvSpPr>
        <p:spPr bwMode="auto">
          <a:xfrm>
            <a:off x="8493125" y="5443538"/>
            <a:ext cx="33338" cy="50800"/>
          </a:xfrm>
          <a:custGeom>
            <a:avLst/>
            <a:gdLst>
              <a:gd name="T0" fmla="*/ 2147483647 w 62"/>
              <a:gd name="T1" fmla="*/ 0 h 96"/>
              <a:gd name="T2" fmla="*/ 0 w 62"/>
              <a:gd name="T3" fmla="*/ 2147483647 h 96"/>
              <a:gd name="T4" fmla="*/ 2147483647 w 62"/>
              <a:gd name="T5" fmla="*/ 2147483647 h 96"/>
              <a:gd name="T6" fmla="*/ 2147483647 w 62"/>
              <a:gd name="T7" fmla="*/ 0 h 96"/>
              <a:gd name="T8" fmla="*/ 2147483647 w 62"/>
              <a:gd name="T9" fmla="*/ 0 h 96"/>
              <a:gd name="T10" fmla="*/ 2147483647 w 62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6"/>
              <a:gd name="T20" fmla="*/ 62 w 62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6">
                <a:moveTo>
                  <a:pt x="14" y="0"/>
                </a:moveTo>
                <a:lnTo>
                  <a:pt x="0" y="92"/>
                </a:lnTo>
                <a:lnTo>
                  <a:pt x="43" y="96"/>
                </a:lnTo>
                <a:lnTo>
                  <a:pt x="62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0" name="Freeform 119"/>
          <p:cNvSpPr>
            <a:spLocks/>
          </p:cNvSpPr>
          <p:nvPr/>
        </p:nvSpPr>
        <p:spPr bwMode="auto">
          <a:xfrm>
            <a:off x="8455025" y="5486400"/>
            <a:ext cx="38100" cy="50800"/>
          </a:xfrm>
          <a:custGeom>
            <a:avLst/>
            <a:gdLst>
              <a:gd name="T0" fmla="*/ 2147483647 w 70"/>
              <a:gd name="T1" fmla="*/ 2147483647 h 98"/>
              <a:gd name="T2" fmla="*/ 2147483647 w 70"/>
              <a:gd name="T3" fmla="*/ 2147483647 h 98"/>
              <a:gd name="T4" fmla="*/ 0 w 70"/>
              <a:gd name="T5" fmla="*/ 2147483647 h 98"/>
              <a:gd name="T6" fmla="*/ 2147483647 w 70"/>
              <a:gd name="T7" fmla="*/ 0 h 98"/>
              <a:gd name="T8" fmla="*/ 2147483647 w 70"/>
              <a:gd name="T9" fmla="*/ 2147483647 h 98"/>
              <a:gd name="T10" fmla="*/ 2147483647 w 70"/>
              <a:gd name="T11" fmla="*/ 2147483647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98"/>
              <a:gd name="T20" fmla="*/ 70 w 7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98">
                <a:moveTo>
                  <a:pt x="70" y="13"/>
                </a:moveTo>
                <a:lnTo>
                  <a:pt x="51" y="98"/>
                </a:lnTo>
                <a:lnTo>
                  <a:pt x="0" y="89"/>
                </a:lnTo>
                <a:lnTo>
                  <a:pt x="19" y="0"/>
                </a:lnTo>
                <a:lnTo>
                  <a:pt x="70" y="13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1" name="Freeform 120"/>
          <p:cNvSpPr>
            <a:spLocks/>
          </p:cNvSpPr>
          <p:nvPr/>
        </p:nvSpPr>
        <p:spPr bwMode="auto">
          <a:xfrm>
            <a:off x="8421688" y="5529263"/>
            <a:ext cx="33337" cy="52387"/>
          </a:xfrm>
          <a:custGeom>
            <a:avLst/>
            <a:gdLst>
              <a:gd name="T0" fmla="*/ 2147483647 w 63"/>
              <a:gd name="T1" fmla="*/ 2147483647 h 99"/>
              <a:gd name="T2" fmla="*/ 2147483647 w 63"/>
              <a:gd name="T3" fmla="*/ 0 h 99"/>
              <a:gd name="T4" fmla="*/ 0 w 63"/>
              <a:gd name="T5" fmla="*/ 2147483647 h 99"/>
              <a:gd name="T6" fmla="*/ 2147483647 w 63"/>
              <a:gd name="T7" fmla="*/ 2147483647 h 99"/>
              <a:gd name="T8" fmla="*/ 2147483647 w 63"/>
              <a:gd name="T9" fmla="*/ 2147483647 h 99"/>
              <a:gd name="T10" fmla="*/ 2147483647 w 63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9"/>
              <a:gd name="T20" fmla="*/ 63 w 63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9">
                <a:moveTo>
                  <a:pt x="63" y="9"/>
                </a:moveTo>
                <a:lnTo>
                  <a:pt x="21" y="0"/>
                </a:lnTo>
                <a:lnTo>
                  <a:pt x="0" y="90"/>
                </a:lnTo>
                <a:lnTo>
                  <a:pt x="49" y="99"/>
                </a:lnTo>
                <a:lnTo>
                  <a:pt x="63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2" name="Freeform 121"/>
          <p:cNvSpPr>
            <a:spLocks/>
          </p:cNvSpPr>
          <p:nvPr/>
        </p:nvSpPr>
        <p:spPr bwMode="auto">
          <a:xfrm>
            <a:off x="8404225" y="5478463"/>
            <a:ext cx="34925" cy="49212"/>
          </a:xfrm>
          <a:custGeom>
            <a:avLst/>
            <a:gdLst>
              <a:gd name="T0" fmla="*/ 2147483647 w 66"/>
              <a:gd name="T1" fmla="*/ 2147483647 h 94"/>
              <a:gd name="T2" fmla="*/ 2147483647 w 66"/>
              <a:gd name="T3" fmla="*/ 2147483647 h 94"/>
              <a:gd name="T4" fmla="*/ 0 w 66"/>
              <a:gd name="T5" fmla="*/ 2147483647 h 94"/>
              <a:gd name="T6" fmla="*/ 2147483647 w 66"/>
              <a:gd name="T7" fmla="*/ 0 h 94"/>
              <a:gd name="T8" fmla="*/ 2147483647 w 66"/>
              <a:gd name="T9" fmla="*/ 2147483647 h 94"/>
              <a:gd name="T10" fmla="*/ 2147483647 w 66"/>
              <a:gd name="T11" fmla="*/ 2147483647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94"/>
              <a:gd name="T20" fmla="*/ 66 w 66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94">
                <a:moveTo>
                  <a:pt x="66" y="9"/>
                </a:moveTo>
                <a:lnTo>
                  <a:pt x="53" y="94"/>
                </a:lnTo>
                <a:lnTo>
                  <a:pt x="0" y="93"/>
                </a:lnTo>
                <a:lnTo>
                  <a:pt x="17" y="0"/>
                </a:lnTo>
                <a:lnTo>
                  <a:pt x="66" y="9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3" name="Freeform 122"/>
          <p:cNvSpPr>
            <a:spLocks/>
          </p:cNvSpPr>
          <p:nvPr/>
        </p:nvSpPr>
        <p:spPr bwMode="auto">
          <a:xfrm>
            <a:off x="8345488" y="5519738"/>
            <a:ext cx="33337" cy="49212"/>
          </a:xfrm>
          <a:custGeom>
            <a:avLst/>
            <a:gdLst>
              <a:gd name="T0" fmla="*/ 2147483647 w 62"/>
              <a:gd name="T1" fmla="*/ 0 h 93"/>
              <a:gd name="T2" fmla="*/ 0 w 62"/>
              <a:gd name="T3" fmla="*/ 2147483647 h 93"/>
              <a:gd name="T4" fmla="*/ 2147483647 w 62"/>
              <a:gd name="T5" fmla="*/ 2147483647 h 93"/>
              <a:gd name="T6" fmla="*/ 2147483647 w 62"/>
              <a:gd name="T7" fmla="*/ 2147483647 h 93"/>
              <a:gd name="T8" fmla="*/ 2147483647 w 62"/>
              <a:gd name="T9" fmla="*/ 0 h 93"/>
              <a:gd name="T10" fmla="*/ 2147483647 w 62"/>
              <a:gd name="T11" fmla="*/ 0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3"/>
              <a:gd name="T20" fmla="*/ 62 w 62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3">
                <a:moveTo>
                  <a:pt x="15" y="0"/>
                </a:moveTo>
                <a:lnTo>
                  <a:pt x="0" y="84"/>
                </a:lnTo>
                <a:lnTo>
                  <a:pt x="48" y="93"/>
                </a:lnTo>
                <a:lnTo>
                  <a:pt x="62" y="3"/>
                </a:lnTo>
                <a:lnTo>
                  <a:pt x="15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4" name="Freeform 123"/>
          <p:cNvSpPr>
            <a:spLocks/>
          </p:cNvSpPr>
          <p:nvPr/>
        </p:nvSpPr>
        <p:spPr bwMode="auto">
          <a:xfrm>
            <a:off x="8378825" y="5621338"/>
            <a:ext cx="33338" cy="50800"/>
          </a:xfrm>
          <a:custGeom>
            <a:avLst/>
            <a:gdLst>
              <a:gd name="T0" fmla="*/ 2147483647 w 65"/>
              <a:gd name="T1" fmla="*/ 0 h 98"/>
              <a:gd name="T2" fmla="*/ 0 w 65"/>
              <a:gd name="T3" fmla="*/ 2147483647 h 98"/>
              <a:gd name="T4" fmla="*/ 2147483647 w 65"/>
              <a:gd name="T5" fmla="*/ 2147483647 h 98"/>
              <a:gd name="T6" fmla="*/ 2147483647 w 65"/>
              <a:gd name="T7" fmla="*/ 2147483647 h 98"/>
              <a:gd name="T8" fmla="*/ 2147483647 w 65"/>
              <a:gd name="T9" fmla="*/ 0 h 98"/>
              <a:gd name="T10" fmla="*/ 2147483647 w 65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98"/>
              <a:gd name="T20" fmla="*/ 65 w 65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98">
                <a:moveTo>
                  <a:pt x="20" y="0"/>
                </a:moveTo>
                <a:lnTo>
                  <a:pt x="0" y="96"/>
                </a:lnTo>
                <a:lnTo>
                  <a:pt x="48" y="98"/>
                </a:lnTo>
                <a:lnTo>
                  <a:pt x="65" y="6"/>
                </a:lnTo>
                <a:lnTo>
                  <a:pt x="20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5" name="Freeform 124"/>
          <p:cNvSpPr>
            <a:spLocks/>
          </p:cNvSpPr>
          <p:nvPr/>
        </p:nvSpPr>
        <p:spPr bwMode="auto">
          <a:xfrm>
            <a:off x="8397875" y="5673725"/>
            <a:ext cx="31750" cy="50800"/>
          </a:xfrm>
          <a:custGeom>
            <a:avLst/>
            <a:gdLst>
              <a:gd name="T0" fmla="*/ 2147483647 w 62"/>
              <a:gd name="T1" fmla="*/ 0 h 96"/>
              <a:gd name="T2" fmla="*/ 0 w 62"/>
              <a:gd name="T3" fmla="*/ 2147483647 h 96"/>
              <a:gd name="T4" fmla="*/ 2147483647 w 62"/>
              <a:gd name="T5" fmla="*/ 2147483647 h 96"/>
              <a:gd name="T6" fmla="*/ 2147483647 w 62"/>
              <a:gd name="T7" fmla="*/ 2147483647 h 96"/>
              <a:gd name="T8" fmla="*/ 2147483647 w 62"/>
              <a:gd name="T9" fmla="*/ 0 h 96"/>
              <a:gd name="T10" fmla="*/ 2147483647 w 62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96"/>
              <a:gd name="T20" fmla="*/ 62 w 62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96">
                <a:moveTo>
                  <a:pt x="12" y="0"/>
                </a:moveTo>
                <a:lnTo>
                  <a:pt x="0" y="88"/>
                </a:lnTo>
                <a:lnTo>
                  <a:pt x="44" y="96"/>
                </a:lnTo>
                <a:lnTo>
                  <a:pt x="62" y="4"/>
                </a:lnTo>
                <a:lnTo>
                  <a:pt x="12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6" name="Freeform 125"/>
          <p:cNvSpPr>
            <a:spLocks/>
          </p:cNvSpPr>
          <p:nvPr/>
        </p:nvSpPr>
        <p:spPr bwMode="auto">
          <a:xfrm>
            <a:off x="8429625" y="5629275"/>
            <a:ext cx="33338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8" y="0"/>
                </a:moveTo>
                <a:lnTo>
                  <a:pt x="0" y="90"/>
                </a:lnTo>
                <a:lnTo>
                  <a:pt x="46" y="98"/>
                </a:lnTo>
                <a:lnTo>
                  <a:pt x="63" y="9"/>
                </a:lnTo>
                <a:lnTo>
                  <a:pt x="18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7" name="Freeform 126"/>
          <p:cNvSpPr>
            <a:spLocks/>
          </p:cNvSpPr>
          <p:nvPr/>
        </p:nvSpPr>
        <p:spPr bwMode="auto">
          <a:xfrm>
            <a:off x="8445500" y="5681663"/>
            <a:ext cx="34925" cy="50800"/>
          </a:xfrm>
          <a:custGeom>
            <a:avLst/>
            <a:gdLst>
              <a:gd name="T0" fmla="*/ 2147483647 w 64"/>
              <a:gd name="T1" fmla="*/ 0 h 96"/>
              <a:gd name="T2" fmla="*/ 0 w 64"/>
              <a:gd name="T3" fmla="*/ 2147483647 h 96"/>
              <a:gd name="T4" fmla="*/ 2147483647 w 64"/>
              <a:gd name="T5" fmla="*/ 2147483647 h 96"/>
              <a:gd name="T6" fmla="*/ 2147483647 w 64"/>
              <a:gd name="T7" fmla="*/ 2147483647 h 96"/>
              <a:gd name="T8" fmla="*/ 2147483647 w 64"/>
              <a:gd name="T9" fmla="*/ 0 h 96"/>
              <a:gd name="T10" fmla="*/ 2147483647 w 6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96"/>
              <a:gd name="T20" fmla="*/ 64 w 6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96">
                <a:moveTo>
                  <a:pt x="21" y="0"/>
                </a:moveTo>
                <a:lnTo>
                  <a:pt x="0" y="93"/>
                </a:lnTo>
                <a:lnTo>
                  <a:pt x="43" y="96"/>
                </a:lnTo>
                <a:lnTo>
                  <a:pt x="64" y="6"/>
                </a:lnTo>
                <a:lnTo>
                  <a:pt x="21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8" name="Freeform 127"/>
          <p:cNvSpPr>
            <a:spLocks/>
          </p:cNvSpPr>
          <p:nvPr/>
        </p:nvSpPr>
        <p:spPr bwMode="auto">
          <a:xfrm>
            <a:off x="8429625" y="5776913"/>
            <a:ext cx="31750" cy="50800"/>
          </a:xfrm>
          <a:custGeom>
            <a:avLst/>
            <a:gdLst>
              <a:gd name="T0" fmla="*/ 2147483647 w 58"/>
              <a:gd name="T1" fmla="*/ 0 h 95"/>
              <a:gd name="T2" fmla="*/ 0 w 58"/>
              <a:gd name="T3" fmla="*/ 2147483647 h 95"/>
              <a:gd name="T4" fmla="*/ 2147483647 w 58"/>
              <a:gd name="T5" fmla="*/ 2147483647 h 95"/>
              <a:gd name="T6" fmla="*/ 2147483647 w 58"/>
              <a:gd name="T7" fmla="*/ 2147483647 h 95"/>
              <a:gd name="T8" fmla="*/ 2147483647 w 58"/>
              <a:gd name="T9" fmla="*/ 0 h 95"/>
              <a:gd name="T10" fmla="*/ 2147483647 w 58"/>
              <a:gd name="T11" fmla="*/ 0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95"/>
              <a:gd name="T20" fmla="*/ 58 w 58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95">
                <a:moveTo>
                  <a:pt x="10" y="0"/>
                </a:moveTo>
                <a:lnTo>
                  <a:pt x="0" y="89"/>
                </a:lnTo>
                <a:lnTo>
                  <a:pt x="42" y="95"/>
                </a:lnTo>
                <a:lnTo>
                  <a:pt x="58" y="6"/>
                </a:lnTo>
                <a:lnTo>
                  <a:pt x="10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29" name="Freeform 128"/>
          <p:cNvSpPr>
            <a:spLocks/>
          </p:cNvSpPr>
          <p:nvPr/>
        </p:nvSpPr>
        <p:spPr bwMode="auto">
          <a:xfrm>
            <a:off x="8296275" y="5657850"/>
            <a:ext cx="33338" cy="50800"/>
          </a:xfrm>
          <a:custGeom>
            <a:avLst/>
            <a:gdLst>
              <a:gd name="T0" fmla="*/ 2147483647 w 63"/>
              <a:gd name="T1" fmla="*/ 0 h 98"/>
              <a:gd name="T2" fmla="*/ 0 w 63"/>
              <a:gd name="T3" fmla="*/ 2147483647 h 98"/>
              <a:gd name="T4" fmla="*/ 2147483647 w 63"/>
              <a:gd name="T5" fmla="*/ 2147483647 h 98"/>
              <a:gd name="T6" fmla="*/ 2147483647 w 63"/>
              <a:gd name="T7" fmla="*/ 2147483647 h 98"/>
              <a:gd name="T8" fmla="*/ 2147483647 w 63"/>
              <a:gd name="T9" fmla="*/ 0 h 98"/>
              <a:gd name="T10" fmla="*/ 2147483647 w 63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98"/>
              <a:gd name="T20" fmla="*/ 63 w 63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98">
                <a:moveTo>
                  <a:pt x="18" y="0"/>
                </a:moveTo>
                <a:lnTo>
                  <a:pt x="0" y="92"/>
                </a:lnTo>
                <a:lnTo>
                  <a:pt x="46" y="98"/>
                </a:lnTo>
                <a:lnTo>
                  <a:pt x="63" y="9"/>
                </a:lnTo>
                <a:lnTo>
                  <a:pt x="18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630" name="Freeform 129"/>
          <p:cNvSpPr>
            <a:spLocks/>
          </p:cNvSpPr>
          <p:nvPr/>
        </p:nvSpPr>
        <p:spPr bwMode="auto">
          <a:xfrm>
            <a:off x="8288338" y="5557838"/>
            <a:ext cx="30162" cy="52387"/>
          </a:xfrm>
          <a:custGeom>
            <a:avLst/>
            <a:gdLst>
              <a:gd name="T0" fmla="*/ 2147483647 w 57"/>
              <a:gd name="T1" fmla="*/ 0 h 98"/>
              <a:gd name="T2" fmla="*/ 0 w 57"/>
              <a:gd name="T3" fmla="*/ 2147483647 h 98"/>
              <a:gd name="T4" fmla="*/ 2147483647 w 57"/>
              <a:gd name="T5" fmla="*/ 2147483647 h 98"/>
              <a:gd name="T6" fmla="*/ 2147483647 w 57"/>
              <a:gd name="T7" fmla="*/ 2147483647 h 98"/>
              <a:gd name="T8" fmla="*/ 2147483647 w 57"/>
              <a:gd name="T9" fmla="*/ 0 h 98"/>
              <a:gd name="T10" fmla="*/ 2147483647 w 57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98"/>
              <a:gd name="T20" fmla="*/ 57 w 57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98">
                <a:moveTo>
                  <a:pt x="12" y="0"/>
                </a:moveTo>
                <a:lnTo>
                  <a:pt x="0" y="92"/>
                </a:lnTo>
                <a:lnTo>
                  <a:pt x="45" y="98"/>
                </a:lnTo>
                <a:lnTo>
                  <a:pt x="57" y="9"/>
                </a:lnTo>
                <a:lnTo>
                  <a:pt x="12" y="0"/>
                </a:lnTo>
                <a:close/>
              </a:path>
            </a:pathLst>
          </a:custGeom>
          <a:solidFill>
            <a:srgbClr val="00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6" name="Cloud"/>
          <p:cNvSpPr>
            <a:spLocks noChangeAspect="1" noEditPoints="1" noChangeArrowheads="1"/>
          </p:cNvSpPr>
          <p:nvPr/>
        </p:nvSpPr>
        <p:spPr bwMode="auto">
          <a:xfrm>
            <a:off x="6400800" y="3703638"/>
            <a:ext cx="2255838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1632" name="AutoShape 131"/>
          <p:cNvSpPr>
            <a:spLocks noChangeArrowheads="1"/>
          </p:cNvSpPr>
          <p:nvPr/>
        </p:nvSpPr>
        <p:spPr bwMode="auto">
          <a:xfrm>
            <a:off x="6357938" y="428625"/>
            <a:ext cx="1676400" cy="1828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633" name="Text Box 135"/>
          <p:cNvSpPr txBox="1">
            <a:spLocks noChangeArrowheads="1"/>
          </p:cNvSpPr>
          <p:nvPr/>
        </p:nvSpPr>
        <p:spPr bwMode="auto">
          <a:xfrm>
            <a:off x="857250" y="78581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3300"/>
                </a:solidFill>
                <a:latin typeface="Century" pitchFamily="18" charset="0"/>
              </a:rPr>
              <a:t>TEHLİKE</a:t>
            </a:r>
          </a:p>
        </p:txBody>
      </p:sp>
      <p:sp>
        <p:nvSpPr>
          <p:cNvPr id="21634" name="Text Box 136"/>
          <p:cNvSpPr txBox="1">
            <a:spLocks noChangeArrowheads="1"/>
          </p:cNvSpPr>
          <p:nvPr/>
        </p:nvSpPr>
        <p:spPr bwMode="auto">
          <a:xfrm>
            <a:off x="3214688" y="500063"/>
            <a:ext cx="7778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720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1635" name="130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CBD6F-4DB1-4316-AFBD-DBAA55403CF3}" type="slidenum">
              <a:rPr lang="tr-TR" smtClean="0">
                <a:latin typeface="Arial" pitchFamily="34" charset="0"/>
              </a:rPr>
              <a:pPr/>
              <a:t>3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21636" name="3 Metin kutusu"/>
          <p:cNvSpPr txBox="1">
            <a:spLocks noChangeArrowheads="1"/>
          </p:cNvSpPr>
          <p:nvPr/>
        </p:nvSpPr>
        <p:spPr bwMode="auto">
          <a:xfrm>
            <a:off x="685800" y="6299200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Elektriğin İnsan Üzerine Etkisi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endParaRPr lang="tr-TR" sz="2400" dirty="0" smtClean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dirty="0" smtClean="0">
                <a:solidFill>
                  <a:srgbClr val="23029E"/>
                </a:solidFill>
                <a:cs typeface="Times New Roman" pitchFamily="18" charset="0"/>
              </a:rPr>
              <a:t>1- </a:t>
            </a: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Hafif çarpmalar nedeniyle ani refleks ile dolaylı kazalar (yüksekten düşme vb.).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2- Gövde kaslarında kasılmalar nedeniyle nefes alma zorlukları 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3- Merkezi sinir sisteminde geçici felçler (solunum durması).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4- Kalbin normal ritminden çıkması ( kalp </a:t>
            </a:r>
            <a:r>
              <a:rPr lang="tr-TR" sz="2800" b="1" dirty="0" err="1" smtClean="0">
                <a:solidFill>
                  <a:srgbClr val="23029E"/>
                </a:solidFill>
                <a:cs typeface="Times New Roman" pitchFamily="18" charset="0"/>
              </a:rPr>
              <a:t>fibrilasyonu</a:t>
            </a: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)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2800" b="1" dirty="0" smtClean="0">
                <a:solidFill>
                  <a:srgbClr val="23029E"/>
                </a:solidFill>
                <a:cs typeface="Times New Roman" pitchFamily="18" charset="0"/>
              </a:rPr>
              <a:t>5- Yanıklar. </a:t>
            </a:r>
            <a:endParaRPr lang="tr-TR" sz="2800" b="1" dirty="0" smtClean="0">
              <a:solidFill>
                <a:srgbClr val="23029E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sz="2800" b="1" dirty="0" smtClean="0">
              <a:solidFill>
                <a:srgbClr val="23029E"/>
              </a:solidFill>
            </a:endParaRPr>
          </a:p>
        </p:txBody>
      </p:sp>
      <p:pic>
        <p:nvPicPr>
          <p:cNvPr id="22532" name="Picture 10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8620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35635-8FC2-4E7D-8210-7FB1420CF651}" type="slidenum">
              <a:rPr lang="tr-TR" altLang="en-US" smtClean="0">
                <a:latin typeface="Arial" pitchFamily="34" charset="0"/>
              </a:rPr>
              <a:pPr/>
              <a:t>4</a:t>
            </a:fld>
            <a:endParaRPr lang="tr-TR" altLang="en-US" smtClean="0">
              <a:latin typeface="Arial" pitchFamily="34" charset="0"/>
            </a:endParaRPr>
          </a:p>
        </p:txBody>
      </p:sp>
      <p:sp>
        <p:nvSpPr>
          <p:cNvPr id="22534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752600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/>
            <a:r>
              <a:rPr lang="tr-TR" sz="2400" dirty="0">
                <a:solidFill>
                  <a:srgbClr val="7030A0"/>
                </a:solidFill>
                <a:cs typeface="Times New Roman" pitchFamily="18" charset="0"/>
              </a:rPr>
              <a:t>1- </a:t>
            </a:r>
            <a:r>
              <a:rPr lang="tr-TR" sz="3600" dirty="0">
                <a:solidFill>
                  <a:srgbClr val="7030A0"/>
                </a:solidFill>
                <a:cs typeface="Times New Roman" pitchFamily="18" charset="0"/>
              </a:rPr>
              <a:t>Kazalının vücudunda yada yakınında enerjili kablo veya iletken varsa hemen elektrik kesilir. </a:t>
            </a:r>
            <a:endParaRPr lang="tr-TR" sz="3600" dirty="0">
              <a:solidFill>
                <a:srgbClr val="7030A0"/>
              </a:solidFill>
            </a:endParaRPr>
          </a:p>
          <a:p>
            <a:pPr indent="449263" eaLnBrk="0" hangingPunct="0"/>
            <a:endParaRPr lang="tr-TR" sz="3600" dirty="0">
              <a:solidFill>
                <a:srgbClr val="7030A0"/>
              </a:solidFill>
            </a:endParaRPr>
          </a:p>
          <a:p>
            <a:pPr indent="449263" eaLnBrk="0" hangingPunct="0"/>
            <a:r>
              <a:rPr lang="tr-TR" sz="3600" dirty="0">
                <a:solidFill>
                  <a:srgbClr val="7030A0"/>
                </a:solidFill>
                <a:cs typeface="Times New Roman" pitchFamily="18" charset="0"/>
              </a:rPr>
              <a:t>2- </a:t>
            </a:r>
            <a:r>
              <a:rPr lang="tr-TR" sz="3600" dirty="0">
                <a:solidFill>
                  <a:srgbClr val="00B050"/>
                </a:solidFill>
                <a:cs typeface="Times New Roman" pitchFamily="18" charset="0"/>
              </a:rPr>
              <a:t>Kazalı güvenli bir bölgeye getirildiğinde kalbi ve nefesi kontrol edilir. Nefes almıyorsa suni teneffüs, kalbi çalışmıyorsa  kalp masajı </a:t>
            </a:r>
            <a:r>
              <a:rPr lang="tr-TR" sz="3600" dirty="0" smtClean="0">
                <a:solidFill>
                  <a:srgbClr val="00B050"/>
                </a:solidFill>
                <a:cs typeface="Times New Roman" pitchFamily="18" charset="0"/>
              </a:rPr>
              <a:t>yapılır.</a:t>
            </a:r>
            <a:endParaRPr lang="tr-TR" sz="3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7143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>
                <a:solidFill>
                  <a:srgbClr val="23029E"/>
                </a:solidFill>
                <a:latin typeface="Century" pitchFamily="18" charset="0"/>
                <a:cs typeface="Times New Roman" pitchFamily="18" charset="0"/>
              </a:rPr>
              <a:t>ELEKTRİK AKIMINA MARUZ KALMIŞ BİR KİŞİYE MÜDAHALE</a:t>
            </a:r>
            <a:r>
              <a:rPr lang="tr-TR" sz="2400">
                <a:solidFill>
                  <a:srgbClr val="23029E"/>
                </a:solidFill>
                <a:cs typeface="Times New Roman" pitchFamily="18" charset="0"/>
              </a:rPr>
              <a:t> </a:t>
            </a:r>
            <a:endParaRPr lang="tr-TR" sz="2400">
              <a:solidFill>
                <a:srgbClr val="23029E"/>
              </a:solidFill>
            </a:endParaRPr>
          </a:p>
        </p:txBody>
      </p:sp>
      <p:sp>
        <p:nvSpPr>
          <p:cNvPr id="23556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1857375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dirty="0">
                <a:cs typeface="Times New Roman" pitchFamily="18" charset="0"/>
              </a:rPr>
              <a:t>	</a:t>
            </a:r>
            <a:r>
              <a:rPr lang="tr-TR" sz="2400" dirty="0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00279F"/>
                </a:solidFill>
                <a:cs typeface="Times New Roman" pitchFamily="18" charset="0"/>
              </a:rPr>
              <a:t>Bir yandan ambulansa haber verilerek en yakın sağlık merkezine götürülmesi sağlanır. Sağlık görevlileri gelene kadar müdahaleye devam edilir.</a:t>
            </a:r>
            <a:endParaRPr lang="tr-TR" sz="3600" dirty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sz="3600" dirty="0">
                <a:solidFill>
                  <a:srgbClr val="00279F"/>
                </a:solidFill>
              </a:rPr>
              <a:t>	</a:t>
            </a:r>
            <a:r>
              <a:rPr lang="tr-TR" sz="3600" dirty="0" smtClean="0">
                <a:solidFill>
                  <a:srgbClr val="00279F"/>
                </a:solidFill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00B050"/>
                </a:solidFill>
                <a:cs typeface="Times New Roman" pitchFamily="18" charset="0"/>
              </a:rPr>
              <a:t>Yanıklar oluşmuş ise derhal ilk yardım tedavisi yapılarak hastaneye kaldırılır, tedavi uzun sürer. Yanıkların iyileşmesi daha uzun sürer ve  ağrılı olur.</a:t>
            </a:r>
            <a:endParaRPr lang="tr-TR" sz="36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tr-TR" sz="3600" dirty="0">
                <a:solidFill>
                  <a:srgbClr val="00279F"/>
                </a:solidFill>
                <a:cs typeface="Times New Roman" pitchFamily="18" charset="0"/>
              </a:rPr>
              <a:t>	</a:t>
            </a:r>
            <a:endParaRPr lang="tr-TR" sz="3600" dirty="0">
              <a:solidFill>
                <a:srgbClr val="00279F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71500" y="500063"/>
            <a:ext cx="71104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>
                <a:solidFill>
                  <a:srgbClr val="23029E"/>
                </a:solidFill>
                <a:latin typeface="Century" pitchFamily="18" charset="0"/>
                <a:cs typeface="Times New Roman" pitchFamily="18" charset="0"/>
              </a:rPr>
              <a:t>ELEKTRİK AKIMINA MARUZ KALMIŞ BİR KİŞİYE MÜDAHALE</a:t>
            </a:r>
            <a:r>
              <a:rPr lang="tr-TR" sz="2800">
                <a:solidFill>
                  <a:srgbClr val="23029E"/>
                </a:solidFill>
                <a:cs typeface="Times New Roman" pitchFamily="18" charset="0"/>
              </a:rPr>
              <a:t> </a:t>
            </a:r>
            <a:endParaRPr lang="tr-TR" sz="2800">
              <a:solidFill>
                <a:srgbClr val="23029E"/>
              </a:solidFill>
            </a:endParaRPr>
          </a:p>
        </p:txBody>
      </p:sp>
      <p:sp>
        <p:nvSpPr>
          <p:cNvPr id="24580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7543800" cy="1295400"/>
          </a:xfrm>
        </p:spPr>
        <p:txBody>
          <a:bodyPr/>
          <a:lstStyle/>
          <a:p>
            <a:pPr algn="ctr"/>
            <a:r>
              <a:rPr lang="tr-TR" sz="3600" smtClean="0">
                <a:cs typeface="Times New Roman" pitchFamily="18" charset="0"/>
              </a:rPr>
              <a:t>ELEKTRİK KAZALARININ SEBEPLERİ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>
              <a:buFontTx/>
              <a:buNone/>
            </a:pPr>
            <a:r>
              <a:rPr lang="tr-TR" dirty="0" smtClean="0">
                <a:solidFill>
                  <a:srgbClr val="00279F"/>
                </a:solidFill>
                <a:cs typeface="Times New Roman" pitchFamily="18" charset="0"/>
              </a:rPr>
              <a:t>1- 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Tasarım ve proje hataları,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2- Montaj ve işletme hataları,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3- Aşırı yükler,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4- Yetersiz güvenlik bilinci ve eğitimsizlik,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5- Uygun olmayan davranışlar ve çalışma </a:t>
            </a:r>
            <a:r>
              <a:rPr lang="tr-TR" sz="3200" b="1" dirty="0" smtClean="0">
                <a:solidFill>
                  <a:srgbClr val="00279F"/>
                </a:solidFill>
              </a:rPr>
              <a:t>	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yöntemleri</a:t>
            </a:r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.</a:t>
            </a:r>
            <a:endParaRPr lang="tr-TR" sz="3200" b="1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endParaRPr lang="tr-TR" dirty="0" smtClean="0">
              <a:solidFill>
                <a:srgbClr val="00279F"/>
              </a:solidFill>
            </a:endParaRPr>
          </a:p>
        </p:txBody>
      </p:sp>
      <p:sp>
        <p:nvSpPr>
          <p:cNvPr id="26628" name="3 Metin kutusu"/>
          <p:cNvSpPr txBox="1">
            <a:spLocks noChangeArrowheads="1"/>
          </p:cNvSpPr>
          <p:nvPr/>
        </p:nvSpPr>
        <p:spPr bwMode="auto">
          <a:xfrm>
            <a:off x="2071688" y="6429375"/>
            <a:ext cx="4648200" cy="2585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dirty="0">
                <a:solidFill>
                  <a:srgbClr val="DDDDDD"/>
                </a:solidFill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4319588"/>
          </a:xfrm>
        </p:spPr>
        <p:txBody>
          <a:bodyPr/>
          <a:lstStyle/>
          <a:p>
            <a:pPr>
              <a:defRPr/>
            </a:pPr>
            <a:r>
              <a:rPr lang="tr-TR" u="sng" dirty="0" smtClean="0">
                <a:solidFill>
                  <a:srgbClr val="2302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AMAÇ; </a:t>
            </a:r>
            <a:r>
              <a:rPr lang="tr-TR" dirty="0">
                <a:solidFill>
                  <a:srgbClr val="CCFF99"/>
                </a:solidFill>
              </a:rPr>
              <a:t/>
            </a:r>
            <a:br>
              <a:rPr lang="tr-TR" dirty="0">
                <a:solidFill>
                  <a:srgbClr val="CCFF99"/>
                </a:solidFill>
              </a:rPr>
            </a:br>
            <a:r>
              <a:rPr lang="tr-TR" dirty="0">
                <a:solidFill>
                  <a:srgbClr val="CCFF99"/>
                </a:solidFill>
              </a:rPr>
              <a:t/>
            </a:r>
            <a:br>
              <a:rPr lang="tr-TR" dirty="0">
                <a:solidFill>
                  <a:srgbClr val="CCFF99"/>
                </a:solidFill>
              </a:rPr>
            </a:br>
            <a:r>
              <a:rPr lang="tr-TR" dirty="0">
                <a:solidFill>
                  <a:srgbClr val="00279F"/>
                </a:solidFill>
                <a:cs typeface="Times New Roman" pitchFamily="18" charset="0"/>
              </a:rPr>
              <a:t>Elektrik Kazalarından </a:t>
            </a:r>
            <a:r>
              <a:rPr lang="tr-TR" dirty="0">
                <a:solidFill>
                  <a:srgbClr val="00279F"/>
                </a:solidFill>
              </a:rPr>
              <a:t>K</a:t>
            </a:r>
            <a:r>
              <a:rPr lang="tr-TR" dirty="0">
                <a:solidFill>
                  <a:srgbClr val="00279F"/>
                </a:solidFill>
                <a:cs typeface="Times New Roman" pitchFamily="18" charset="0"/>
              </a:rPr>
              <a:t>orunmadır. </a:t>
            </a:r>
            <a:r>
              <a:rPr lang="tr-TR" dirty="0">
                <a:solidFill>
                  <a:srgbClr val="00279F"/>
                </a:solidFill>
              </a:rPr>
              <a:t/>
            </a:r>
            <a:br>
              <a:rPr lang="tr-TR" dirty="0">
                <a:solidFill>
                  <a:srgbClr val="00279F"/>
                </a:solidFill>
              </a:rPr>
            </a:br>
            <a:endParaRPr lang="tr-TR" dirty="0">
              <a:solidFill>
                <a:srgbClr val="00279F"/>
              </a:solidFill>
              <a:cs typeface="Times New Roman" pitchFamily="18" charset="0"/>
            </a:endParaRPr>
          </a:p>
        </p:txBody>
      </p:sp>
      <p:pic>
        <p:nvPicPr>
          <p:cNvPr id="27651" name="Picture 4" descr="BD06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00063"/>
            <a:ext cx="2371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772400" cy="1143000"/>
          </a:xfrm>
        </p:spPr>
        <p:txBody>
          <a:bodyPr/>
          <a:lstStyle/>
          <a:p>
            <a:pPr algn="ctr"/>
            <a:r>
              <a:rPr lang="tr-TR" sz="3200" smtClean="0">
                <a:cs typeface="Times New Roman" pitchFamily="18" charset="0"/>
              </a:rPr>
              <a:t>ELEKTRİK KAZALARINDAN KORUNMA YÖNTEMLERİ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229600" cy="4472136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Usulüne uygun bir şekilde kurulmuş bir tesiste aşağıdaki koruyucu önlemlerin </a:t>
            </a: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alınması </a:t>
            </a:r>
            <a:r>
              <a:rPr lang="tr-TR" sz="2800" dirty="0" smtClean="0">
                <a:solidFill>
                  <a:srgbClr val="00279F"/>
                </a:solidFill>
                <a:cs typeface="Times New Roman" pitchFamily="18" charset="0"/>
              </a:rPr>
              <a:t>gerekir.</a:t>
            </a:r>
            <a:endParaRPr lang="tr-TR" sz="2800" dirty="0" smtClean="0">
              <a:solidFill>
                <a:srgbClr val="00279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tr-TR" sz="1400" dirty="0" smtClean="0">
              <a:solidFill>
                <a:srgbClr val="00279F"/>
              </a:solidFill>
            </a:endParaRPr>
          </a:p>
          <a:p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Doğrudan dokunmaya karşı koruma (temel koruma)</a:t>
            </a:r>
            <a:endParaRPr lang="tr-TR" sz="3200" b="1" dirty="0" smtClean="0">
              <a:solidFill>
                <a:srgbClr val="00279F"/>
              </a:solidFill>
            </a:endParaRPr>
          </a:p>
          <a:p>
            <a:r>
              <a:rPr lang="tr-TR" sz="3200" b="1" dirty="0" smtClean="0">
                <a:solidFill>
                  <a:srgbClr val="00B050"/>
                </a:solidFill>
                <a:cs typeface="Times New Roman" pitchFamily="18" charset="0"/>
              </a:rPr>
              <a:t>Dolaylı dokunmaya karşı koruma(hata koruması</a:t>
            </a:r>
            <a:r>
              <a:rPr lang="tr-TR" sz="32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tr-TR" sz="3200" b="1" dirty="0" smtClean="0">
                <a:solidFill>
                  <a:srgbClr val="00279F"/>
                </a:solidFill>
                <a:cs typeface="Times New Roman" pitchFamily="18" charset="0"/>
              </a:rPr>
              <a:t>Doğrudan dokunma halinde koruma (ek koruma) </a:t>
            </a:r>
            <a:endParaRPr lang="tr-TR" sz="3200" b="1" dirty="0" smtClean="0">
              <a:solidFill>
                <a:srgbClr val="00279F"/>
              </a:solidFill>
              <a:cs typeface="Courier New" pitchFamily="49" charset="0"/>
            </a:endParaRPr>
          </a:p>
          <a:p>
            <a:endParaRPr lang="tr-TR" sz="2800" dirty="0" smtClean="0">
              <a:solidFill>
                <a:srgbClr val="00279F"/>
              </a:solidFill>
            </a:endParaRP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133A0-1631-4481-8D74-CCFA627C298D}" type="slidenum">
              <a:rPr lang="tr-TR" altLang="en-US" smtClean="0">
                <a:latin typeface="Arial" pitchFamily="34" charset="0"/>
              </a:rPr>
              <a:pPr/>
              <a:t>9</a:t>
            </a:fld>
            <a:endParaRPr lang="tr-TR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ACEEE16A45E6F428D388B072634C88A" ma:contentTypeVersion="1" ma:contentTypeDescription="Yeni belge oluşturun." ma:contentTypeScope="" ma:versionID="719a4d190dd4b3d9a49379a3d1378e17">
  <xsd:schema xmlns:xsd="http://www.w3.org/2001/XMLSchema" xmlns:xs="http://www.w3.org/2001/XMLSchema" xmlns:p="http://schemas.microsoft.com/office/2006/metadata/properties" xmlns:ns2="ef77bd6d-3ced-4c78-8818-a25a25f14052" targetNamespace="http://schemas.microsoft.com/office/2006/metadata/properties" ma:root="true" ma:fieldsID="e0bfdbe20c32f4e842752264d650e03b" ns2:_="">
    <xsd:import namespace="ef77bd6d-3ced-4c78-8818-a25a25f14052"/>
    <xsd:element name="properties">
      <xsd:complexType>
        <xsd:sequence>
          <xsd:element name="documentManagement">
            <xsd:complexType>
              <xsd:all>
                <xsd:element ref="ns2:YayinBitisTarihi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7bd6d-3ced-4c78-8818-a25a25f14052" elementFormDefault="qualified">
    <xsd:import namespace="http://schemas.microsoft.com/office/2006/documentManagement/types"/>
    <xsd:import namespace="http://schemas.microsoft.com/office/infopath/2007/PartnerControls"/>
    <xsd:element name="YayinBitisTarihi" ma:index="8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ayinBitisTarihi xmlns="ef77bd6d-3ced-4c78-8818-a25a25f14052">2020-01-09T11:05:42+00:00</YayinBitisTarihi>
  </documentManagement>
</p:properties>
</file>

<file path=customXml/itemProps1.xml><?xml version="1.0" encoding="utf-8"?>
<ds:datastoreItem xmlns:ds="http://schemas.openxmlformats.org/officeDocument/2006/customXml" ds:itemID="{71FD2E79-583E-49EC-9D86-CB7BD0F18943}"/>
</file>

<file path=customXml/itemProps2.xml><?xml version="1.0" encoding="utf-8"?>
<ds:datastoreItem xmlns:ds="http://schemas.openxmlformats.org/officeDocument/2006/customXml" ds:itemID="{7647A748-33CF-4665-94E3-A2E7FF69CCD4}"/>
</file>

<file path=customXml/itemProps3.xml><?xml version="1.0" encoding="utf-8"?>
<ds:datastoreItem xmlns:ds="http://schemas.openxmlformats.org/officeDocument/2006/customXml" ds:itemID="{DC98150C-B734-4181-A20B-E3465F4ECF3C}"/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10605539</TotalTime>
  <Pages>35</Pages>
  <Words>407</Words>
  <Application>Microsoft Office PowerPoint</Application>
  <PresentationFormat>Ekran Gösterisi (4:3)</PresentationFormat>
  <Paragraphs>95</Paragraphs>
  <Slides>22</Slides>
  <Notes>20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Bauhaus 93</vt:lpstr>
      <vt:lpstr>Calibri</vt:lpstr>
      <vt:lpstr>Century</vt:lpstr>
      <vt:lpstr>Comic Sans MS</vt:lpstr>
      <vt:lpstr>Courier New</vt:lpstr>
      <vt:lpstr>Times New Roman</vt:lpstr>
      <vt:lpstr>Wingdings</vt:lpstr>
      <vt:lpstr>1_Network</vt:lpstr>
      <vt:lpstr>Klip</vt:lpstr>
      <vt:lpstr>PowerPoint Sunusu</vt:lpstr>
      <vt:lpstr>Vazgeçilemez Enerji:</vt:lpstr>
      <vt:lpstr>PowerPoint Sunusu</vt:lpstr>
      <vt:lpstr>Elektriğin İnsan Üzerine Etkisi</vt:lpstr>
      <vt:lpstr>PowerPoint Sunusu</vt:lpstr>
      <vt:lpstr>PowerPoint Sunusu</vt:lpstr>
      <vt:lpstr>ELEKTRİK KAZALARININ SEBEPLERİ</vt:lpstr>
      <vt:lpstr>AMAÇ;   Elektrik Kazalarından Korunmadır.  </vt:lpstr>
      <vt:lpstr>ELEKTRİK KAZALARINDAN KORUNMA YÖNTEMLERİ</vt:lpstr>
      <vt:lpstr>1- Doğrudan dokunmaya karşı  Koruma (Temel koruma):</vt:lpstr>
      <vt:lpstr>2- Dolaylı dokunmaya karşı koruma (Hata koruması) :</vt:lpstr>
      <vt:lpstr>3- Doğrudan dokunma halinde koruma (Ek koruma):</vt:lpstr>
      <vt:lpstr>Kabul edilebilir dokunma gerilimi (küçük gerilim)(tehlikesiz gerilim):</vt:lpstr>
      <vt:lpstr>PowerPoint Sunusu</vt:lpstr>
      <vt:lpstr>Koruyucu hat iletkeni olmadan alınan önlemler: </vt:lpstr>
      <vt:lpstr>Koruyucu hat iletkeni ile alınan güvenlik önlemleri;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 Eğitimleri Serisi</dc:title>
  <dc:subject>Kapalı Sahalarda Çalışma</dc:subject>
  <dc:creator>mehmet akif</dc:creator>
  <cp:lastModifiedBy>TURGUT</cp:lastModifiedBy>
  <cp:revision>142</cp:revision>
  <cp:lastPrinted>1997-10-14T13:28:28Z</cp:lastPrinted>
  <dcterms:created xsi:type="dcterms:W3CDTF">1995-03-27T09:15:18Z</dcterms:created>
  <dcterms:modified xsi:type="dcterms:W3CDTF">2018-07-11T15:00:58Z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0x0101005ACEEE16A45E6F428D388B072634C88A</vt:lpwstr>
  </property>
</Properties>
</file>